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8"/>
  </p:notesMasterIdLst>
  <p:handoutMasterIdLst>
    <p:handoutMasterId r:id="rId9"/>
  </p:handoutMasterIdLst>
  <p:sldIdLst>
    <p:sldId id="569" r:id="rId2"/>
    <p:sldId id="577" r:id="rId3"/>
    <p:sldId id="579" r:id="rId4"/>
    <p:sldId id="573" r:id="rId5"/>
    <p:sldId id="575" r:id="rId6"/>
    <p:sldId id="581" r:id="rId7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69DD8"/>
    <a:srgbClr val="C5600D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75" autoAdjust="0"/>
    <p:restoredTop sz="87259" autoAdjust="0"/>
  </p:normalViewPr>
  <p:slideViewPr>
    <p:cSldViewPr snapToGrid="0">
      <p:cViewPr varScale="1">
        <p:scale>
          <a:sx n="102" d="100"/>
          <a:sy n="102" d="100"/>
        </p:scale>
        <p:origin x="124" y="48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686" y="612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Coal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2018</c:v>
                </c:pt>
                <c:pt idx="1">
                  <c:v>2020</c:v>
                </c:pt>
                <c:pt idx="2">
                  <c:v>2030</c:v>
                </c:pt>
                <c:pt idx="3">
                  <c:v>2040</c:v>
                </c:pt>
                <c:pt idx="4">
                  <c:v>2050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1048.4000000000001</c:v>
                </c:pt>
                <c:pt idx="1">
                  <c:v>1087.3477709527999</c:v>
                </c:pt>
                <c:pt idx="2">
                  <c:v>1461.78352024527</c:v>
                </c:pt>
                <c:pt idx="3">
                  <c:v>1719.2993492611899</c:v>
                </c:pt>
                <c:pt idx="4">
                  <c:v>2357.8319420493799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2018</c:v>
                </c:pt>
                <c:pt idx="1">
                  <c:v>2020</c:v>
                </c:pt>
                <c:pt idx="2">
                  <c:v>2030</c:v>
                </c:pt>
                <c:pt idx="3">
                  <c:v>2040</c:v>
                </c:pt>
                <c:pt idx="4">
                  <c:v>2050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55.4</c:v>
                </c:pt>
                <c:pt idx="1">
                  <c:v>51.014333178257701</c:v>
                </c:pt>
                <c:pt idx="2">
                  <c:v>51.954052755493997</c:v>
                </c:pt>
                <c:pt idx="3">
                  <c:v>94.988270626790694</c:v>
                </c:pt>
                <c:pt idx="4">
                  <c:v>96.051029538082702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Nuclear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2018</c:v>
                </c:pt>
                <c:pt idx="1">
                  <c:v>2020</c:v>
                </c:pt>
                <c:pt idx="2">
                  <c:v>2030</c:v>
                </c:pt>
                <c:pt idx="3">
                  <c:v>2040</c:v>
                </c:pt>
                <c:pt idx="4">
                  <c:v>2050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38.5</c:v>
                </c:pt>
                <c:pt idx="1">
                  <c:v>43.480260000000101</c:v>
                </c:pt>
                <c:pt idx="2">
                  <c:v>69.336521280000198</c:v>
                </c:pt>
                <c:pt idx="3">
                  <c:v>106.43967648</c:v>
                </c:pt>
                <c:pt idx="4">
                  <c:v>150.84751535999999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Hydro</c:v>
                </c:pt>
              </c:strCache>
            </c:strRef>
          </c:tx>
          <c:spPr>
            <a:solidFill>
              <a:schemeClr val="tx2">
                <a:lumMod val="90000"/>
                <a:lumOff val="1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2018</c:v>
                </c:pt>
                <c:pt idx="1">
                  <c:v>2020</c:v>
                </c:pt>
                <c:pt idx="2">
                  <c:v>2030</c:v>
                </c:pt>
                <c:pt idx="3">
                  <c:v>2040</c:v>
                </c:pt>
                <c:pt idx="4">
                  <c:v>2050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143.4</c:v>
                </c:pt>
                <c:pt idx="1">
                  <c:v>155.610536439513</c:v>
                </c:pt>
                <c:pt idx="2">
                  <c:v>242.41047215506299</c:v>
                </c:pt>
                <c:pt idx="3">
                  <c:v>323.89382121759002</c:v>
                </c:pt>
                <c:pt idx="4">
                  <c:v>323.89382121759002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Wind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2018</c:v>
                </c:pt>
                <c:pt idx="1">
                  <c:v>2020</c:v>
                </c:pt>
                <c:pt idx="2">
                  <c:v>2030</c:v>
                </c:pt>
                <c:pt idx="3">
                  <c:v>2040</c:v>
                </c:pt>
                <c:pt idx="4">
                  <c:v>2050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92.3</c:v>
                </c:pt>
                <c:pt idx="1">
                  <c:v>112.494693556295</c:v>
                </c:pt>
                <c:pt idx="2">
                  <c:v>300.68351411944599</c:v>
                </c:pt>
                <c:pt idx="3">
                  <c:v>972.02263579488897</c:v>
                </c:pt>
                <c:pt idx="4">
                  <c:v>1418.0155944077701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Solar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2018</c:v>
                </c:pt>
                <c:pt idx="1">
                  <c:v>2020</c:v>
                </c:pt>
                <c:pt idx="2">
                  <c:v>2030</c:v>
                </c:pt>
                <c:pt idx="3">
                  <c:v>2040</c:v>
                </c:pt>
                <c:pt idx="4">
                  <c:v>2050</c:v>
                </c:pt>
              </c:strCache>
            </c:strRef>
          </c:cat>
          <c:val>
            <c:numRef>
              <c:f>Sheet1!$G$2:$G$6</c:f>
              <c:numCache>
                <c:formatCode>General</c:formatCode>
                <c:ptCount val="5"/>
                <c:pt idx="0">
                  <c:v>44.3</c:v>
                </c:pt>
                <c:pt idx="1">
                  <c:v>68.201184164765394</c:v>
                </c:pt>
                <c:pt idx="2">
                  <c:v>305.17961641140801</c:v>
                </c:pt>
                <c:pt idx="3">
                  <c:v>703.01763134430905</c:v>
                </c:pt>
                <c:pt idx="4">
                  <c:v>1776.82629095013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2018</c:v>
                </c:pt>
                <c:pt idx="1">
                  <c:v>2020</c:v>
                </c:pt>
                <c:pt idx="2">
                  <c:v>2030</c:v>
                </c:pt>
                <c:pt idx="3">
                  <c:v>2040</c:v>
                </c:pt>
                <c:pt idx="4">
                  <c:v>2050</c:v>
                </c:pt>
              </c:strCache>
            </c:strRef>
          </c:cat>
          <c:val>
            <c:numRef>
              <c:f>Sheet1!$H$2:$H$6</c:f>
              <c:numCache>
                <c:formatCode>General</c:formatCode>
                <c:ptCount val="5"/>
                <c:pt idx="0">
                  <c:v>22.399999999999864</c:v>
                </c:pt>
                <c:pt idx="1">
                  <c:v>30.820808286128109</c:v>
                </c:pt>
                <c:pt idx="2">
                  <c:v>30.666328918592011</c:v>
                </c:pt>
                <c:pt idx="3">
                  <c:v>29.432664093003769</c:v>
                </c:pt>
                <c:pt idx="4">
                  <c:v>43.645294469667128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680848336"/>
        <c:axId val="-680847792"/>
      </c:barChart>
      <c:catAx>
        <c:axId val="-680848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680847792"/>
        <c:crosses val="autoZero"/>
        <c:auto val="1"/>
        <c:lblAlgn val="ctr"/>
        <c:lblOffset val="100"/>
        <c:noMultiLvlLbl val="0"/>
      </c:catAx>
      <c:valAx>
        <c:axId val="-680847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680848336"/>
        <c:crossesAt val="2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ED25893-A83F-48CE-B658-2412045A40A5}" type="datetimeFigureOut">
              <a:rPr lang="en-US"/>
              <a:pPr>
                <a:defRPr/>
              </a:pPr>
              <a:t>10/14/2020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1D3A1A-398C-4278-B50A-5F8985FF03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F5DD0C8-C8A1-48F2-871C-E859113BC4F1}" type="datetimeFigureOut">
              <a:rPr lang="en-US"/>
              <a:pPr>
                <a:defRPr/>
              </a:pPr>
              <a:t>10/14/2020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906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891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866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19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25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presenta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924801" y="4828781"/>
            <a:ext cx="811213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www.eia.gov</a:t>
            </a:r>
          </a:p>
        </p:txBody>
      </p:sp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7757914" y="4904385"/>
            <a:ext cx="136922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cxnSp>
        <p:nvCxnSpPr>
          <p:cNvPr id="6" name="Straight Connector 10"/>
          <p:cNvCxnSpPr>
            <a:cxnSpLocks noChangeShapeType="1"/>
          </p:cNvCxnSpPr>
          <p:nvPr/>
        </p:nvCxnSpPr>
        <p:spPr bwMode="auto">
          <a:xfrm rot="10800000" flipH="1">
            <a:off x="608013" y="2384546"/>
            <a:ext cx="8050212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</p:spPr>
      </p:cxnSp>
      <p:pic>
        <p:nvPicPr>
          <p:cNvPr id="7" name="Picture 11" descr="icon_row-0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1399" y="1873863"/>
            <a:ext cx="7164449" cy="36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12"/>
          <p:cNvSpPr txBox="1">
            <a:spLocks noChangeArrowheads="1"/>
          </p:cNvSpPr>
          <p:nvPr/>
        </p:nvSpPr>
        <p:spPr bwMode="auto">
          <a:xfrm>
            <a:off x="776288" y="4789379"/>
            <a:ext cx="4030662" cy="32316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U.S. Energy Information Administration</a:t>
            </a:r>
          </a:p>
        </p:txBody>
      </p:sp>
      <p:cxnSp>
        <p:nvCxnSpPr>
          <p:cNvPr id="10" name="Straight Connector 12"/>
          <p:cNvCxnSpPr>
            <a:cxnSpLocks noChangeShapeType="1"/>
          </p:cNvCxnSpPr>
          <p:nvPr/>
        </p:nvCxnSpPr>
        <p:spPr bwMode="auto">
          <a:xfrm rot="5400000">
            <a:off x="573882" y="4962525"/>
            <a:ext cx="214313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TextBox 14"/>
          <p:cNvSpPr txBox="1">
            <a:spLocks noChangeArrowheads="1"/>
          </p:cNvSpPr>
          <p:nvPr/>
        </p:nvSpPr>
        <p:spPr bwMode="auto">
          <a:xfrm>
            <a:off x="5672138" y="4828781"/>
            <a:ext cx="2082800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Independent Statistics &amp; Analysis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87963"/>
            <a:ext cx="7772400" cy="1028700"/>
          </a:xfrm>
          <a:prstGeom prst="rect">
            <a:avLst/>
          </a:prstGeo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Title – Click to edit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507085"/>
            <a:ext cx="7388352" cy="1062990"/>
          </a:xfrm>
          <a:prstGeom prst="rect">
            <a:avLst/>
          </a:prstGeom>
        </p:spPr>
        <p:txBody>
          <a:bodyPr/>
          <a:lstStyle>
            <a:lvl1pPr marL="347472" marR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>
                <a:latin typeface="+mj-lt"/>
              </a:defRPr>
            </a:lvl1pPr>
          </a:lstStyle>
          <a:p>
            <a:pPr lvl="0"/>
            <a:r>
              <a:rPr lang="en-US" dirty="0" smtClean="0"/>
              <a:t>Audience</a:t>
            </a:r>
          </a:p>
          <a:p>
            <a:pPr lvl="0"/>
            <a:r>
              <a:rPr lang="en-US" dirty="0" smtClean="0"/>
              <a:t>Presenter, Title</a:t>
            </a:r>
          </a:p>
          <a:p>
            <a:pPr lvl="0"/>
            <a:r>
              <a:rPr lang="en-US" dirty="0" smtClean="0"/>
              <a:t>Month DD, YYYY  |  City, State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</a:t>
            </a:r>
            <a:br>
              <a:rPr lang="en-US" dirty="0" smtClean="0"/>
            </a:br>
            <a:r>
              <a:rPr lang="en-US" dirty="0" smtClean="0"/>
              <a:t>text.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5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 smtClean="0"/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8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pic>
        <p:nvPicPr>
          <p:cNvPr id="14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pic>
        <p:nvPicPr>
          <p:cNvPr id="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alternate presentation title slide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>
            <a:cxnSpLocks noChangeShapeType="1"/>
          </p:cNvCxnSpPr>
          <p:nvPr/>
        </p:nvCxnSpPr>
        <p:spPr bwMode="auto">
          <a:xfrm rot="10800000" flipH="1">
            <a:off x="608013" y="2384546"/>
            <a:ext cx="8050212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776288" y="4789379"/>
            <a:ext cx="4030662" cy="32316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U.S. Energy Information Administration</a:t>
            </a:r>
          </a:p>
        </p:txBody>
      </p:sp>
      <p:cxnSp>
        <p:nvCxnSpPr>
          <p:cNvPr id="11" name="Straight Connector 12"/>
          <p:cNvCxnSpPr>
            <a:cxnSpLocks noChangeShapeType="1"/>
          </p:cNvCxnSpPr>
          <p:nvPr/>
        </p:nvCxnSpPr>
        <p:spPr bwMode="auto">
          <a:xfrm rot="5400000">
            <a:off x="573882" y="4962525"/>
            <a:ext cx="214313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7963"/>
            <a:ext cx="7772400" cy="548640"/>
          </a:xfrm>
          <a:prstGeom prst="rect">
            <a:avLst/>
          </a:prstGeo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507085"/>
            <a:ext cx="7388352" cy="1062990"/>
          </a:xfrm>
          <a:prstGeom prst="rect">
            <a:avLst/>
          </a:prstGeom>
        </p:spPr>
        <p:txBody>
          <a:bodyPr/>
          <a:lstStyle>
            <a:lvl1pPr marL="347472" marR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>
                <a:latin typeface="+mj-lt"/>
              </a:defRPr>
            </a:lvl1pPr>
          </a:lstStyle>
          <a:p>
            <a:pPr lvl="0"/>
            <a:r>
              <a:rPr lang="en-US" dirty="0" smtClean="0"/>
              <a:t>Audience</a:t>
            </a:r>
          </a:p>
          <a:p>
            <a:pPr lvl="0"/>
            <a:r>
              <a:rPr lang="en-US" dirty="0" smtClean="0"/>
              <a:t>Presenter, Title</a:t>
            </a:r>
          </a:p>
          <a:p>
            <a:pPr lvl="0"/>
            <a:r>
              <a:rPr lang="en-US" dirty="0" smtClean="0"/>
              <a:t>Month DD, YYYY  |  City, State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991467"/>
            <a:ext cx="7388352" cy="630936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 i="1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Subhead – Click to edit</a:t>
            </a:r>
          </a:p>
        </p:txBody>
      </p:sp>
      <p:pic>
        <p:nvPicPr>
          <p:cNvPr id="13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1" descr="icon_row-01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1399" y="1873863"/>
            <a:ext cx="7164449" cy="36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>
            <a:spLocks noChangeArrowheads="1"/>
          </p:cNvSpPr>
          <p:nvPr userDrawn="1"/>
        </p:nvSpPr>
        <p:spPr bwMode="auto">
          <a:xfrm>
            <a:off x="7924801" y="4828781"/>
            <a:ext cx="811213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www.eia.gov</a:t>
            </a:r>
          </a:p>
        </p:txBody>
      </p:sp>
      <p:cxnSp>
        <p:nvCxnSpPr>
          <p:cNvPr id="21" name="Straight Connector 12"/>
          <p:cNvCxnSpPr>
            <a:cxnSpLocks noChangeShapeType="1"/>
          </p:cNvCxnSpPr>
          <p:nvPr userDrawn="1"/>
        </p:nvCxnSpPr>
        <p:spPr bwMode="auto">
          <a:xfrm rot="5400000">
            <a:off x="7757914" y="4904385"/>
            <a:ext cx="136922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2" name="TextBox 14"/>
          <p:cNvSpPr txBox="1">
            <a:spLocks noChangeArrowheads="1"/>
          </p:cNvSpPr>
          <p:nvPr userDrawn="1"/>
        </p:nvSpPr>
        <p:spPr bwMode="auto">
          <a:xfrm>
            <a:off x="5672138" y="4828781"/>
            <a:ext cx="2082800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Independent Statistics &amp; Analysis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63474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12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63474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79513"/>
            <a:ext cx="8001000" cy="75537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2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9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685800" y="91440"/>
            <a:ext cx="8001000" cy="74344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Section Title — click to edit</a:t>
            </a:r>
            <a:endParaRPr lang="en-US" dirty="0"/>
          </a:p>
        </p:txBody>
      </p:sp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eia_ppt_bottombar.jpg"/>
          <p:cNvPicPr>
            <a:picLocks noChangeAspect="1"/>
          </p:cNvPicPr>
          <p:nvPr/>
        </p:nvPicPr>
        <p:blipFill>
          <a:blip r:embed="rId18" cstate="print"/>
          <a:srcRect t="10667" b="10667"/>
          <a:stretch>
            <a:fillRect/>
          </a:stretch>
        </p:blipFill>
        <p:spPr bwMode="auto">
          <a:xfrm>
            <a:off x="0" y="4669632"/>
            <a:ext cx="9144000" cy="47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7"/>
          <p:cNvSpPr>
            <a:spLocks noChangeArrowheads="1"/>
          </p:cNvSpPr>
          <p:nvPr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6750" y="4793456"/>
            <a:ext cx="2808288" cy="295275"/>
          </a:xfrm>
          <a:prstGeom prst="rect">
            <a:avLst/>
          </a:prstGeom>
        </p:spPr>
        <p:txBody>
          <a:bodyPr vert="horz" lIns="91440" tIns="45720" rIns="9144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i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6" r:id="rId1"/>
    <p:sldLayoutId id="2147485257" r:id="rId2"/>
    <p:sldLayoutId id="2147485258" r:id="rId3"/>
    <p:sldLayoutId id="2147485272" r:id="rId4"/>
    <p:sldLayoutId id="2147485260" r:id="rId5"/>
    <p:sldLayoutId id="2147485261" r:id="rId6"/>
    <p:sldLayoutId id="2147485273" r:id="rId7"/>
    <p:sldLayoutId id="2147485262" r:id="rId8"/>
    <p:sldLayoutId id="2147485263" r:id="rId9"/>
    <p:sldLayoutId id="2147485264" r:id="rId10"/>
    <p:sldLayoutId id="2147485265" r:id="rId11"/>
    <p:sldLayoutId id="2147485266" r:id="rId12"/>
    <p:sldLayoutId id="2147485267" r:id="rId13"/>
    <p:sldLayoutId id="2147485268" r:id="rId14"/>
    <p:sldLayoutId id="2147485269" r:id="rId15"/>
    <p:sldLayoutId id="2147485274" r:id="rId16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ia.gov/outlooks/ieo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osoco.in/download/all-india/?wpdmdl=8873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in Focus from </a:t>
            </a:r>
            <a:r>
              <a:rPr lang="en-US" i="1" dirty="0" smtClean="0"/>
              <a:t>International Energy Outlook 2020</a:t>
            </a:r>
            <a:r>
              <a:rPr lang="en-US" dirty="0" smtClean="0"/>
              <a:t>: Interregional Electricity Trade in India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Center for Strategic and International Studies</a:t>
            </a:r>
          </a:p>
          <a:p>
            <a:r>
              <a:rPr lang="en-US" dirty="0" smtClean="0"/>
              <a:t>October 14, 2020 | Washington, DC</a:t>
            </a:r>
          </a:p>
          <a:p>
            <a:endParaRPr lang="en-US" dirty="0" smtClean="0"/>
          </a:p>
          <a:p>
            <a:r>
              <a:rPr lang="en-US" dirty="0" smtClean="0"/>
              <a:t>Manussawee Sukunta, Senior Renewable Electricity Analyst</a:t>
            </a:r>
          </a:p>
          <a:p>
            <a:r>
              <a:rPr lang="en-US" dirty="0" smtClean="0"/>
              <a:t>U.S. Energy Information Administration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45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784140" y="891540"/>
            <a:ext cx="3902659" cy="3497580"/>
          </a:xfrm>
        </p:spPr>
        <p:txBody>
          <a:bodyPr/>
          <a:lstStyle/>
          <a:p>
            <a:r>
              <a:rPr lang="en-US" dirty="0" smtClean="0"/>
              <a:t>India is the world’s third-largest energy consumer, with electricity demand projected to grow 4.7% per year on average (2018–50).</a:t>
            </a:r>
          </a:p>
          <a:p>
            <a:r>
              <a:rPr lang="en-US" dirty="0" smtClean="0"/>
              <a:t>Wind plus solar generation share increases to more than 50% in 2050.</a:t>
            </a:r>
          </a:p>
          <a:p>
            <a:r>
              <a:rPr lang="en-US" dirty="0" smtClean="0"/>
              <a:t>Coal-fired generation more than doubles, but its share of electricity generation falls to 38% in 2050.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mtClean="0"/>
              <a:t>Source:  U.S. Energy Information Administration, International Energy Outlook 2019 (</a:t>
            </a:r>
            <a:r>
              <a:rPr lang="en-US" smtClean="0">
                <a:hlinkClick r:id="rId3"/>
              </a:rPr>
              <a:t>IEO2019</a:t>
            </a:r>
            <a:r>
              <a:rPr lang="en-US" smtClean="0"/>
              <a:t>)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IEO2019 projected renewables to make up largest share of India’s electricity generation fuel mix in 2050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948DD1-5963-4816-BE5A-05BCCCAC15E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07465" y="895911"/>
            <a:ext cx="3920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ysClr val="windowText" lastClr="000000"/>
                </a:solidFill>
              </a:rPr>
              <a:t>Share of net electricity generation, India</a:t>
            </a:r>
            <a:endParaRPr lang="en-US" sz="1400" b="1" dirty="0">
              <a:solidFill>
                <a:sysClr val="windowText" lastClr="000000"/>
              </a:solidFill>
            </a:endParaRPr>
          </a:p>
          <a:p>
            <a:pPr lvl="0">
              <a:defRPr/>
            </a:pPr>
            <a:r>
              <a:rPr lang="en-US" sz="1400" dirty="0" smtClean="0"/>
              <a:t>percent</a:t>
            </a:r>
            <a:endParaRPr lang="en-US" sz="1400" dirty="0"/>
          </a:p>
        </p:txBody>
      </p:sp>
      <p:sp>
        <p:nvSpPr>
          <p:cNvPr id="18" name="text box"/>
          <p:cNvSpPr txBox="1"/>
          <p:nvPr/>
        </p:nvSpPr>
        <p:spPr>
          <a:xfrm>
            <a:off x="3674351" y="1487711"/>
            <a:ext cx="1221056" cy="3043013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400" baseline="0" dirty="0" smtClean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dirty="0" smtClean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solar</a:t>
            </a:r>
            <a:endParaRPr lang="en-US" sz="1400" baseline="0" dirty="0">
              <a:solidFill>
                <a:schemeClr val="accent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baseline="0" dirty="0" smtClean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baseline="0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>
                <a:solidFill>
                  <a:schemeClr val="accent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wind</a:t>
            </a:r>
            <a:endParaRPr lang="en-US" sz="1400" baseline="0" dirty="0">
              <a:solidFill>
                <a:schemeClr val="accent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aseline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hydroelectric</a:t>
            </a:r>
            <a:endParaRPr lang="en-US" sz="800" dirty="0" smtClean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nuclear</a:t>
            </a:r>
            <a:endParaRPr lang="en-US" sz="1400" baseline="0" dirty="0">
              <a:solidFill>
                <a:schemeClr val="accent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natural gas</a:t>
            </a:r>
            <a:endParaRPr lang="en-US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600" baseline="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coal</a:t>
            </a:r>
            <a:endParaRPr lang="en-US" sz="1400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Fred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5222954"/>
              </p:ext>
            </p:extLst>
          </p:nvPr>
        </p:nvGraphicFramePr>
        <p:xfrm>
          <a:off x="599226" y="1419131"/>
          <a:ext cx="3233939" cy="3148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4372" y="961026"/>
            <a:ext cx="299768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35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analysis </a:t>
            </a:r>
            <a:r>
              <a:rPr lang="en-US" dirty="0" smtClean="0"/>
              <a:t>examines interregional electricity trade </a:t>
            </a:r>
            <a:r>
              <a:rPr lang="en-US" dirty="0"/>
              <a:t>on </a:t>
            </a:r>
            <a:r>
              <a:rPr lang="en-US" dirty="0" smtClean="0"/>
              <a:t>generation mix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>
          <a:xfrm>
            <a:off x="446629" y="1689833"/>
            <a:ext cx="2508484" cy="2375553"/>
            <a:chOff x="1210997" y="1497787"/>
            <a:chExt cx="4279901" cy="4659312"/>
          </a:xfrm>
          <a:solidFill>
            <a:schemeClr val="accent5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xmlns="" id="{CB7616B6-D84E-4793-B096-08B2381E5FA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0210" y="3194824"/>
              <a:ext cx="595313" cy="920750"/>
            </a:xfrm>
            <a:custGeom>
              <a:avLst/>
              <a:gdLst>
                <a:gd name="T0" fmla="*/ 215 w 375"/>
                <a:gd name="T1" fmla="*/ 567 h 580"/>
                <a:gd name="T2" fmla="*/ 212 w 375"/>
                <a:gd name="T3" fmla="*/ 538 h 580"/>
                <a:gd name="T4" fmla="*/ 368 w 375"/>
                <a:gd name="T5" fmla="*/ 57 h 580"/>
                <a:gd name="T6" fmla="*/ 305 w 375"/>
                <a:gd name="T7" fmla="*/ 46 h 580"/>
                <a:gd name="T8" fmla="*/ 269 w 375"/>
                <a:gd name="T9" fmla="*/ 11 h 580"/>
                <a:gd name="T10" fmla="*/ 208 w 375"/>
                <a:gd name="T11" fmla="*/ 6 h 580"/>
                <a:gd name="T12" fmla="*/ 215 w 375"/>
                <a:gd name="T13" fmla="*/ 61 h 580"/>
                <a:gd name="T14" fmla="*/ 225 w 375"/>
                <a:gd name="T15" fmla="*/ 89 h 580"/>
                <a:gd name="T16" fmla="*/ 202 w 375"/>
                <a:gd name="T17" fmla="*/ 114 h 580"/>
                <a:gd name="T18" fmla="*/ 183 w 375"/>
                <a:gd name="T19" fmla="*/ 141 h 580"/>
                <a:gd name="T20" fmla="*/ 206 w 375"/>
                <a:gd name="T21" fmla="*/ 177 h 580"/>
                <a:gd name="T22" fmla="*/ 179 w 375"/>
                <a:gd name="T23" fmla="*/ 188 h 580"/>
                <a:gd name="T24" fmla="*/ 187 w 375"/>
                <a:gd name="T25" fmla="*/ 203 h 580"/>
                <a:gd name="T26" fmla="*/ 189 w 375"/>
                <a:gd name="T27" fmla="*/ 253 h 580"/>
                <a:gd name="T28" fmla="*/ 191 w 375"/>
                <a:gd name="T29" fmla="*/ 268 h 580"/>
                <a:gd name="T30" fmla="*/ 181 w 375"/>
                <a:gd name="T31" fmla="*/ 279 h 580"/>
                <a:gd name="T32" fmla="*/ 170 w 375"/>
                <a:gd name="T33" fmla="*/ 310 h 580"/>
                <a:gd name="T34" fmla="*/ 151 w 375"/>
                <a:gd name="T35" fmla="*/ 331 h 580"/>
                <a:gd name="T36" fmla="*/ 133 w 375"/>
                <a:gd name="T37" fmla="*/ 342 h 580"/>
                <a:gd name="T38" fmla="*/ 112 w 375"/>
                <a:gd name="T39" fmla="*/ 350 h 580"/>
                <a:gd name="T40" fmla="*/ 76 w 375"/>
                <a:gd name="T41" fmla="*/ 363 h 580"/>
                <a:gd name="T42" fmla="*/ 31 w 375"/>
                <a:gd name="T43" fmla="*/ 384 h 580"/>
                <a:gd name="T44" fmla="*/ 0 w 375"/>
                <a:gd name="T45" fmla="*/ 384 h 580"/>
                <a:gd name="T46" fmla="*/ 8 w 375"/>
                <a:gd name="T47" fmla="*/ 416 h 580"/>
                <a:gd name="T48" fmla="*/ 61 w 375"/>
                <a:gd name="T49" fmla="*/ 435 h 580"/>
                <a:gd name="T50" fmla="*/ 76 w 375"/>
                <a:gd name="T51" fmla="*/ 473 h 580"/>
                <a:gd name="T52" fmla="*/ 90 w 375"/>
                <a:gd name="T53" fmla="*/ 496 h 580"/>
                <a:gd name="T54" fmla="*/ 90 w 375"/>
                <a:gd name="T55" fmla="*/ 517 h 580"/>
                <a:gd name="T56" fmla="*/ 118 w 375"/>
                <a:gd name="T57" fmla="*/ 538 h 580"/>
                <a:gd name="T58" fmla="*/ 172 w 375"/>
                <a:gd name="T59" fmla="*/ 569 h 580"/>
                <a:gd name="T60" fmla="*/ 215 w 375"/>
                <a:gd name="T61" fmla="*/ 517 h 580"/>
                <a:gd name="T62" fmla="*/ 208 w 375"/>
                <a:gd name="T63" fmla="*/ 510 h 580"/>
                <a:gd name="T64" fmla="*/ 223 w 375"/>
                <a:gd name="T65" fmla="*/ 572 h 580"/>
                <a:gd name="T66" fmla="*/ 233 w 375"/>
                <a:gd name="T67" fmla="*/ 570 h 580"/>
                <a:gd name="T68" fmla="*/ 244 w 375"/>
                <a:gd name="T69" fmla="*/ 561 h 580"/>
                <a:gd name="T70" fmla="*/ 250 w 375"/>
                <a:gd name="T71" fmla="*/ 569 h 580"/>
                <a:gd name="T72" fmla="*/ 259 w 375"/>
                <a:gd name="T73" fmla="*/ 557 h 580"/>
                <a:gd name="T74" fmla="*/ 265 w 375"/>
                <a:gd name="T75" fmla="*/ 513 h 580"/>
                <a:gd name="T76" fmla="*/ 265 w 375"/>
                <a:gd name="T77" fmla="*/ 525 h 580"/>
                <a:gd name="T78" fmla="*/ 274 w 375"/>
                <a:gd name="T79" fmla="*/ 576 h 580"/>
                <a:gd name="T80" fmla="*/ 282 w 375"/>
                <a:gd name="T81" fmla="*/ 557 h 580"/>
                <a:gd name="T82" fmla="*/ 294 w 375"/>
                <a:gd name="T83" fmla="*/ 544 h 580"/>
                <a:gd name="T84" fmla="*/ 297 w 375"/>
                <a:gd name="T85" fmla="*/ 521 h 580"/>
                <a:gd name="T86" fmla="*/ 290 w 375"/>
                <a:gd name="T87" fmla="*/ 472 h 580"/>
                <a:gd name="T88" fmla="*/ 290 w 375"/>
                <a:gd name="T89" fmla="*/ 414 h 580"/>
                <a:gd name="T90" fmla="*/ 265 w 375"/>
                <a:gd name="T91" fmla="*/ 384 h 580"/>
                <a:gd name="T92" fmla="*/ 255 w 375"/>
                <a:gd name="T93" fmla="*/ 346 h 580"/>
                <a:gd name="T94" fmla="*/ 269 w 375"/>
                <a:gd name="T95" fmla="*/ 314 h 580"/>
                <a:gd name="T96" fmla="*/ 208 w 375"/>
                <a:gd name="T97" fmla="*/ 270 h 580"/>
                <a:gd name="T98" fmla="*/ 223 w 375"/>
                <a:gd name="T99" fmla="*/ 240 h 580"/>
                <a:gd name="T100" fmla="*/ 263 w 375"/>
                <a:gd name="T101" fmla="*/ 213 h 580"/>
                <a:gd name="T102" fmla="*/ 280 w 375"/>
                <a:gd name="T103" fmla="*/ 198 h 580"/>
                <a:gd name="T104" fmla="*/ 252 w 375"/>
                <a:gd name="T105" fmla="*/ 181 h 580"/>
                <a:gd name="T106" fmla="*/ 210 w 375"/>
                <a:gd name="T107" fmla="*/ 137 h 580"/>
                <a:gd name="T108" fmla="*/ 240 w 375"/>
                <a:gd name="T109" fmla="*/ 95 h 580"/>
                <a:gd name="T110" fmla="*/ 236 w 375"/>
                <a:gd name="T111" fmla="*/ 66 h 580"/>
                <a:gd name="T112" fmla="*/ 263 w 375"/>
                <a:gd name="T113" fmla="*/ 89 h 580"/>
                <a:gd name="T114" fmla="*/ 295 w 375"/>
                <a:gd name="T115" fmla="*/ 103 h 580"/>
                <a:gd name="T116" fmla="*/ 299 w 375"/>
                <a:gd name="T117" fmla="*/ 93 h 580"/>
                <a:gd name="T118" fmla="*/ 330 w 375"/>
                <a:gd name="T119" fmla="*/ 127 h 580"/>
                <a:gd name="T120" fmla="*/ 347 w 375"/>
                <a:gd name="T121" fmla="*/ 120 h 580"/>
                <a:gd name="T122" fmla="*/ 362 w 375"/>
                <a:gd name="T123" fmla="*/ 104 h 580"/>
                <a:gd name="T124" fmla="*/ 375 w 375"/>
                <a:gd name="T125" fmla="*/ 65 h 5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75" h="580">
                  <a:moveTo>
                    <a:pt x="284" y="574"/>
                  </a:moveTo>
                  <a:lnTo>
                    <a:pt x="284" y="574"/>
                  </a:lnTo>
                  <a:lnTo>
                    <a:pt x="282" y="572"/>
                  </a:lnTo>
                  <a:lnTo>
                    <a:pt x="278" y="572"/>
                  </a:lnTo>
                  <a:lnTo>
                    <a:pt x="278" y="574"/>
                  </a:lnTo>
                  <a:lnTo>
                    <a:pt x="278" y="580"/>
                  </a:lnTo>
                  <a:lnTo>
                    <a:pt x="280" y="580"/>
                  </a:lnTo>
                  <a:lnTo>
                    <a:pt x="282" y="580"/>
                  </a:lnTo>
                  <a:lnTo>
                    <a:pt x="284" y="580"/>
                  </a:lnTo>
                  <a:lnTo>
                    <a:pt x="286" y="580"/>
                  </a:lnTo>
                  <a:lnTo>
                    <a:pt x="286" y="578"/>
                  </a:lnTo>
                  <a:lnTo>
                    <a:pt x="286" y="576"/>
                  </a:lnTo>
                  <a:lnTo>
                    <a:pt x="284" y="574"/>
                  </a:lnTo>
                  <a:close/>
                  <a:moveTo>
                    <a:pt x="212" y="548"/>
                  </a:moveTo>
                  <a:lnTo>
                    <a:pt x="210" y="551"/>
                  </a:lnTo>
                  <a:lnTo>
                    <a:pt x="206" y="563"/>
                  </a:lnTo>
                  <a:lnTo>
                    <a:pt x="206" y="565"/>
                  </a:lnTo>
                  <a:lnTo>
                    <a:pt x="206" y="567"/>
                  </a:lnTo>
                  <a:lnTo>
                    <a:pt x="206" y="567"/>
                  </a:lnTo>
                  <a:lnTo>
                    <a:pt x="206" y="569"/>
                  </a:lnTo>
                  <a:lnTo>
                    <a:pt x="208" y="569"/>
                  </a:lnTo>
                  <a:lnTo>
                    <a:pt x="210" y="569"/>
                  </a:lnTo>
                  <a:lnTo>
                    <a:pt x="212" y="570"/>
                  </a:lnTo>
                  <a:lnTo>
                    <a:pt x="213" y="570"/>
                  </a:lnTo>
                  <a:lnTo>
                    <a:pt x="213" y="570"/>
                  </a:lnTo>
                  <a:lnTo>
                    <a:pt x="215" y="569"/>
                  </a:lnTo>
                  <a:lnTo>
                    <a:pt x="215" y="567"/>
                  </a:lnTo>
                  <a:lnTo>
                    <a:pt x="213" y="565"/>
                  </a:lnTo>
                  <a:lnTo>
                    <a:pt x="217" y="563"/>
                  </a:lnTo>
                  <a:lnTo>
                    <a:pt x="217" y="557"/>
                  </a:lnTo>
                  <a:lnTo>
                    <a:pt x="215" y="546"/>
                  </a:lnTo>
                  <a:lnTo>
                    <a:pt x="212" y="548"/>
                  </a:lnTo>
                  <a:close/>
                  <a:moveTo>
                    <a:pt x="261" y="540"/>
                  </a:moveTo>
                  <a:lnTo>
                    <a:pt x="259" y="540"/>
                  </a:lnTo>
                  <a:lnTo>
                    <a:pt x="259" y="544"/>
                  </a:lnTo>
                  <a:lnTo>
                    <a:pt x="257" y="546"/>
                  </a:lnTo>
                  <a:lnTo>
                    <a:pt x="255" y="550"/>
                  </a:lnTo>
                  <a:lnTo>
                    <a:pt x="255" y="550"/>
                  </a:lnTo>
                  <a:lnTo>
                    <a:pt x="255" y="550"/>
                  </a:lnTo>
                  <a:lnTo>
                    <a:pt x="255" y="551"/>
                  </a:lnTo>
                  <a:lnTo>
                    <a:pt x="255" y="553"/>
                  </a:lnTo>
                  <a:lnTo>
                    <a:pt x="257" y="553"/>
                  </a:lnTo>
                  <a:lnTo>
                    <a:pt x="259" y="553"/>
                  </a:lnTo>
                  <a:lnTo>
                    <a:pt x="261" y="553"/>
                  </a:lnTo>
                  <a:lnTo>
                    <a:pt x="261" y="550"/>
                  </a:lnTo>
                  <a:lnTo>
                    <a:pt x="261" y="546"/>
                  </a:lnTo>
                  <a:lnTo>
                    <a:pt x="263" y="544"/>
                  </a:lnTo>
                  <a:lnTo>
                    <a:pt x="263" y="542"/>
                  </a:lnTo>
                  <a:lnTo>
                    <a:pt x="263" y="540"/>
                  </a:lnTo>
                  <a:lnTo>
                    <a:pt x="261" y="540"/>
                  </a:lnTo>
                  <a:close/>
                  <a:moveTo>
                    <a:pt x="212" y="548"/>
                  </a:moveTo>
                  <a:lnTo>
                    <a:pt x="213" y="544"/>
                  </a:lnTo>
                  <a:lnTo>
                    <a:pt x="213" y="542"/>
                  </a:lnTo>
                  <a:lnTo>
                    <a:pt x="212" y="538"/>
                  </a:lnTo>
                  <a:lnTo>
                    <a:pt x="212" y="538"/>
                  </a:lnTo>
                  <a:lnTo>
                    <a:pt x="210" y="540"/>
                  </a:lnTo>
                  <a:lnTo>
                    <a:pt x="210" y="540"/>
                  </a:lnTo>
                  <a:lnTo>
                    <a:pt x="208" y="542"/>
                  </a:lnTo>
                  <a:lnTo>
                    <a:pt x="208" y="544"/>
                  </a:lnTo>
                  <a:lnTo>
                    <a:pt x="208" y="546"/>
                  </a:lnTo>
                  <a:lnTo>
                    <a:pt x="208" y="548"/>
                  </a:lnTo>
                  <a:lnTo>
                    <a:pt x="210" y="548"/>
                  </a:lnTo>
                  <a:lnTo>
                    <a:pt x="212" y="548"/>
                  </a:lnTo>
                  <a:close/>
                  <a:moveTo>
                    <a:pt x="375" y="65"/>
                  </a:moveTo>
                  <a:lnTo>
                    <a:pt x="374" y="63"/>
                  </a:lnTo>
                  <a:lnTo>
                    <a:pt x="372" y="57"/>
                  </a:lnTo>
                  <a:lnTo>
                    <a:pt x="374" y="55"/>
                  </a:lnTo>
                  <a:lnTo>
                    <a:pt x="372" y="55"/>
                  </a:lnTo>
                  <a:lnTo>
                    <a:pt x="372" y="55"/>
                  </a:lnTo>
                  <a:lnTo>
                    <a:pt x="372" y="55"/>
                  </a:lnTo>
                  <a:lnTo>
                    <a:pt x="372" y="55"/>
                  </a:lnTo>
                  <a:lnTo>
                    <a:pt x="370" y="55"/>
                  </a:lnTo>
                  <a:lnTo>
                    <a:pt x="370" y="55"/>
                  </a:lnTo>
                  <a:lnTo>
                    <a:pt x="370" y="55"/>
                  </a:lnTo>
                  <a:lnTo>
                    <a:pt x="370" y="55"/>
                  </a:lnTo>
                  <a:lnTo>
                    <a:pt x="370" y="57"/>
                  </a:lnTo>
                  <a:lnTo>
                    <a:pt x="370" y="57"/>
                  </a:lnTo>
                  <a:lnTo>
                    <a:pt x="370" y="57"/>
                  </a:lnTo>
                  <a:lnTo>
                    <a:pt x="370" y="59"/>
                  </a:lnTo>
                  <a:lnTo>
                    <a:pt x="370" y="59"/>
                  </a:lnTo>
                  <a:lnTo>
                    <a:pt x="368" y="57"/>
                  </a:lnTo>
                  <a:lnTo>
                    <a:pt x="368" y="57"/>
                  </a:lnTo>
                  <a:lnTo>
                    <a:pt x="364" y="57"/>
                  </a:lnTo>
                  <a:lnTo>
                    <a:pt x="364" y="57"/>
                  </a:lnTo>
                  <a:lnTo>
                    <a:pt x="362" y="57"/>
                  </a:lnTo>
                  <a:lnTo>
                    <a:pt x="356" y="55"/>
                  </a:lnTo>
                  <a:lnTo>
                    <a:pt x="354" y="55"/>
                  </a:lnTo>
                  <a:lnTo>
                    <a:pt x="353" y="57"/>
                  </a:lnTo>
                  <a:lnTo>
                    <a:pt x="351" y="57"/>
                  </a:lnTo>
                  <a:lnTo>
                    <a:pt x="349" y="55"/>
                  </a:lnTo>
                  <a:lnTo>
                    <a:pt x="351" y="53"/>
                  </a:lnTo>
                  <a:lnTo>
                    <a:pt x="351" y="51"/>
                  </a:lnTo>
                  <a:lnTo>
                    <a:pt x="349" y="49"/>
                  </a:lnTo>
                  <a:lnTo>
                    <a:pt x="345" y="47"/>
                  </a:lnTo>
                  <a:lnTo>
                    <a:pt x="341" y="47"/>
                  </a:lnTo>
                  <a:lnTo>
                    <a:pt x="335" y="47"/>
                  </a:lnTo>
                  <a:lnTo>
                    <a:pt x="332" y="46"/>
                  </a:lnTo>
                  <a:lnTo>
                    <a:pt x="328" y="44"/>
                  </a:lnTo>
                  <a:lnTo>
                    <a:pt x="326" y="42"/>
                  </a:lnTo>
                  <a:lnTo>
                    <a:pt x="322" y="42"/>
                  </a:lnTo>
                  <a:lnTo>
                    <a:pt x="320" y="42"/>
                  </a:lnTo>
                  <a:lnTo>
                    <a:pt x="318" y="44"/>
                  </a:lnTo>
                  <a:lnTo>
                    <a:pt x="318" y="44"/>
                  </a:lnTo>
                  <a:lnTo>
                    <a:pt x="316" y="44"/>
                  </a:lnTo>
                  <a:lnTo>
                    <a:pt x="316" y="46"/>
                  </a:lnTo>
                  <a:lnTo>
                    <a:pt x="313" y="46"/>
                  </a:lnTo>
                  <a:lnTo>
                    <a:pt x="311" y="46"/>
                  </a:lnTo>
                  <a:lnTo>
                    <a:pt x="305" y="46"/>
                  </a:lnTo>
                  <a:lnTo>
                    <a:pt x="303" y="46"/>
                  </a:lnTo>
                  <a:lnTo>
                    <a:pt x="301" y="44"/>
                  </a:lnTo>
                  <a:lnTo>
                    <a:pt x="301" y="42"/>
                  </a:lnTo>
                  <a:lnTo>
                    <a:pt x="299" y="38"/>
                  </a:lnTo>
                  <a:lnTo>
                    <a:pt x="297" y="38"/>
                  </a:lnTo>
                  <a:lnTo>
                    <a:pt x="295" y="36"/>
                  </a:lnTo>
                  <a:lnTo>
                    <a:pt x="294" y="34"/>
                  </a:lnTo>
                  <a:lnTo>
                    <a:pt x="292" y="34"/>
                  </a:lnTo>
                  <a:lnTo>
                    <a:pt x="290" y="36"/>
                  </a:lnTo>
                  <a:lnTo>
                    <a:pt x="290" y="36"/>
                  </a:lnTo>
                  <a:lnTo>
                    <a:pt x="288" y="36"/>
                  </a:lnTo>
                  <a:lnTo>
                    <a:pt x="288" y="34"/>
                  </a:lnTo>
                  <a:lnTo>
                    <a:pt x="286" y="34"/>
                  </a:lnTo>
                  <a:lnTo>
                    <a:pt x="288" y="32"/>
                  </a:lnTo>
                  <a:lnTo>
                    <a:pt x="288" y="32"/>
                  </a:lnTo>
                  <a:lnTo>
                    <a:pt x="286" y="30"/>
                  </a:lnTo>
                  <a:lnTo>
                    <a:pt x="286" y="28"/>
                  </a:lnTo>
                  <a:lnTo>
                    <a:pt x="284" y="28"/>
                  </a:lnTo>
                  <a:lnTo>
                    <a:pt x="282" y="30"/>
                  </a:lnTo>
                  <a:lnTo>
                    <a:pt x="280" y="32"/>
                  </a:lnTo>
                  <a:lnTo>
                    <a:pt x="280" y="27"/>
                  </a:lnTo>
                  <a:lnTo>
                    <a:pt x="280" y="21"/>
                  </a:lnTo>
                  <a:lnTo>
                    <a:pt x="278" y="19"/>
                  </a:lnTo>
                  <a:lnTo>
                    <a:pt x="278" y="17"/>
                  </a:lnTo>
                  <a:lnTo>
                    <a:pt x="276" y="15"/>
                  </a:lnTo>
                  <a:lnTo>
                    <a:pt x="271" y="11"/>
                  </a:lnTo>
                  <a:lnTo>
                    <a:pt x="269" y="11"/>
                  </a:lnTo>
                  <a:lnTo>
                    <a:pt x="269" y="11"/>
                  </a:lnTo>
                  <a:lnTo>
                    <a:pt x="269" y="11"/>
                  </a:lnTo>
                  <a:lnTo>
                    <a:pt x="265" y="11"/>
                  </a:lnTo>
                  <a:lnTo>
                    <a:pt x="263" y="9"/>
                  </a:lnTo>
                  <a:lnTo>
                    <a:pt x="263" y="9"/>
                  </a:lnTo>
                  <a:lnTo>
                    <a:pt x="257" y="9"/>
                  </a:lnTo>
                  <a:lnTo>
                    <a:pt x="252" y="7"/>
                  </a:lnTo>
                  <a:lnTo>
                    <a:pt x="250" y="7"/>
                  </a:lnTo>
                  <a:lnTo>
                    <a:pt x="242" y="15"/>
                  </a:lnTo>
                  <a:lnTo>
                    <a:pt x="240" y="17"/>
                  </a:lnTo>
                  <a:lnTo>
                    <a:pt x="238" y="17"/>
                  </a:lnTo>
                  <a:lnTo>
                    <a:pt x="236" y="17"/>
                  </a:lnTo>
                  <a:lnTo>
                    <a:pt x="234" y="17"/>
                  </a:lnTo>
                  <a:lnTo>
                    <a:pt x="234" y="17"/>
                  </a:lnTo>
                  <a:lnTo>
                    <a:pt x="233" y="17"/>
                  </a:lnTo>
                  <a:lnTo>
                    <a:pt x="233" y="17"/>
                  </a:lnTo>
                  <a:lnTo>
                    <a:pt x="223" y="13"/>
                  </a:lnTo>
                  <a:lnTo>
                    <a:pt x="219" y="11"/>
                  </a:lnTo>
                  <a:lnTo>
                    <a:pt x="215" y="13"/>
                  </a:lnTo>
                  <a:lnTo>
                    <a:pt x="212" y="13"/>
                  </a:lnTo>
                  <a:lnTo>
                    <a:pt x="212" y="11"/>
                  </a:lnTo>
                  <a:lnTo>
                    <a:pt x="210" y="11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210" y="7"/>
                  </a:lnTo>
                  <a:lnTo>
                    <a:pt x="208" y="6"/>
                  </a:lnTo>
                  <a:lnTo>
                    <a:pt x="208" y="6"/>
                  </a:lnTo>
                  <a:lnTo>
                    <a:pt x="204" y="4"/>
                  </a:lnTo>
                  <a:lnTo>
                    <a:pt x="204" y="2"/>
                  </a:lnTo>
                  <a:lnTo>
                    <a:pt x="202" y="0"/>
                  </a:lnTo>
                  <a:lnTo>
                    <a:pt x="200" y="4"/>
                  </a:lnTo>
                  <a:lnTo>
                    <a:pt x="200" y="11"/>
                  </a:lnTo>
                  <a:lnTo>
                    <a:pt x="198" y="15"/>
                  </a:lnTo>
                  <a:lnTo>
                    <a:pt x="198" y="15"/>
                  </a:lnTo>
                  <a:lnTo>
                    <a:pt x="198" y="15"/>
                  </a:lnTo>
                  <a:lnTo>
                    <a:pt x="198" y="17"/>
                  </a:lnTo>
                  <a:lnTo>
                    <a:pt x="200" y="19"/>
                  </a:lnTo>
                  <a:lnTo>
                    <a:pt x="202" y="23"/>
                  </a:lnTo>
                  <a:lnTo>
                    <a:pt x="204" y="23"/>
                  </a:lnTo>
                  <a:lnTo>
                    <a:pt x="206" y="23"/>
                  </a:lnTo>
                  <a:lnTo>
                    <a:pt x="206" y="25"/>
                  </a:lnTo>
                  <a:lnTo>
                    <a:pt x="208" y="27"/>
                  </a:lnTo>
                  <a:lnTo>
                    <a:pt x="210" y="30"/>
                  </a:lnTo>
                  <a:lnTo>
                    <a:pt x="212" y="34"/>
                  </a:lnTo>
                  <a:lnTo>
                    <a:pt x="213" y="36"/>
                  </a:lnTo>
                  <a:lnTo>
                    <a:pt x="215" y="40"/>
                  </a:lnTo>
                  <a:lnTo>
                    <a:pt x="215" y="40"/>
                  </a:lnTo>
                  <a:lnTo>
                    <a:pt x="215" y="42"/>
                  </a:lnTo>
                  <a:lnTo>
                    <a:pt x="215" y="47"/>
                  </a:lnTo>
                  <a:lnTo>
                    <a:pt x="217" y="51"/>
                  </a:lnTo>
                  <a:lnTo>
                    <a:pt x="217" y="53"/>
                  </a:lnTo>
                  <a:lnTo>
                    <a:pt x="217" y="55"/>
                  </a:lnTo>
                  <a:lnTo>
                    <a:pt x="217" y="57"/>
                  </a:lnTo>
                  <a:lnTo>
                    <a:pt x="215" y="61"/>
                  </a:lnTo>
                  <a:lnTo>
                    <a:pt x="212" y="70"/>
                  </a:lnTo>
                  <a:lnTo>
                    <a:pt x="210" y="74"/>
                  </a:lnTo>
                  <a:lnTo>
                    <a:pt x="212" y="74"/>
                  </a:lnTo>
                  <a:lnTo>
                    <a:pt x="213" y="76"/>
                  </a:lnTo>
                  <a:lnTo>
                    <a:pt x="213" y="74"/>
                  </a:lnTo>
                  <a:lnTo>
                    <a:pt x="215" y="74"/>
                  </a:lnTo>
                  <a:lnTo>
                    <a:pt x="219" y="72"/>
                  </a:lnTo>
                  <a:lnTo>
                    <a:pt x="221" y="74"/>
                  </a:lnTo>
                  <a:lnTo>
                    <a:pt x="221" y="74"/>
                  </a:lnTo>
                  <a:lnTo>
                    <a:pt x="219" y="76"/>
                  </a:lnTo>
                  <a:lnTo>
                    <a:pt x="219" y="78"/>
                  </a:lnTo>
                  <a:lnTo>
                    <a:pt x="219" y="78"/>
                  </a:lnTo>
                  <a:lnTo>
                    <a:pt x="219" y="78"/>
                  </a:lnTo>
                  <a:lnTo>
                    <a:pt x="219" y="78"/>
                  </a:lnTo>
                  <a:lnTo>
                    <a:pt x="221" y="80"/>
                  </a:lnTo>
                  <a:lnTo>
                    <a:pt x="221" y="80"/>
                  </a:lnTo>
                  <a:lnTo>
                    <a:pt x="223" y="80"/>
                  </a:lnTo>
                  <a:lnTo>
                    <a:pt x="223" y="82"/>
                  </a:lnTo>
                  <a:lnTo>
                    <a:pt x="227" y="84"/>
                  </a:lnTo>
                  <a:lnTo>
                    <a:pt x="227" y="85"/>
                  </a:lnTo>
                  <a:lnTo>
                    <a:pt x="227" y="85"/>
                  </a:lnTo>
                  <a:lnTo>
                    <a:pt x="227" y="85"/>
                  </a:lnTo>
                  <a:lnTo>
                    <a:pt x="227" y="85"/>
                  </a:lnTo>
                  <a:lnTo>
                    <a:pt x="225" y="87"/>
                  </a:lnTo>
                  <a:lnTo>
                    <a:pt x="225" y="87"/>
                  </a:lnTo>
                  <a:lnTo>
                    <a:pt x="225" y="87"/>
                  </a:lnTo>
                  <a:lnTo>
                    <a:pt x="225" y="89"/>
                  </a:lnTo>
                  <a:lnTo>
                    <a:pt x="225" y="89"/>
                  </a:lnTo>
                  <a:lnTo>
                    <a:pt x="227" y="89"/>
                  </a:lnTo>
                  <a:lnTo>
                    <a:pt x="229" y="91"/>
                  </a:lnTo>
                  <a:lnTo>
                    <a:pt x="229" y="91"/>
                  </a:lnTo>
                  <a:lnTo>
                    <a:pt x="229" y="93"/>
                  </a:lnTo>
                  <a:lnTo>
                    <a:pt x="229" y="93"/>
                  </a:lnTo>
                  <a:lnTo>
                    <a:pt x="229" y="95"/>
                  </a:lnTo>
                  <a:lnTo>
                    <a:pt x="229" y="95"/>
                  </a:lnTo>
                  <a:lnTo>
                    <a:pt x="229" y="95"/>
                  </a:lnTo>
                  <a:lnTo>
                    <a:pt x="229" y="95"/>
                  </a:lnTo>
                  <a:lnTo>
                    <a:pt x="227" y="95"/>
                  </a:lnTo>
                  <a:lnTo>
                    <a:pt x="225" y="95"/>
                  </a:lnTo>
                  <a:lnTo>
                    <a:pt x="225" y="97"/>
                  </a:lnTo>
                  <a:lnTo>
                    <a:pt x="221" y="99"/>
                  </a:lnTo>
                  <a:lnTo>
                    <a:pt x="221" y="99"/>
                  </a:lnTo>
                  <a:lnTo>
                    <a:pt x="217" y="101"/>
                  </a:lnTo>
                  <a:lnTo>
                    <a:pt x="217" y="101"/>
                  </a:lnTo>
                  <a:lnTo>
                    <a:pt x="215" y="103"/>
                  </a:lnTo>
                  <a:lnTo>
                    <a:pt x="212" y="106"/>
                  </a:lnTo>
                  <a:lnTo>
                    <a:pt x="210" y="108"/>
                  </a:lnTo>
                  <a:lnTo>
                    <a:pt x="210" y="110"/>
                  </a:lnTo>
                  <a:lnTo>
                    <a:pt x="208" y="110"/>
                  </a:lnTo>
                  <a:lnTo>
                    <a:pt x="206" y="112"/>
                  </a:lnTo>
                  <a:lnTo>
                    <a:pt x="206" y="112"/>
                  </a:lnTo>
                  <a:lnTo>
                    <a:pt x="202" y="114"/>
                  </a:lnTo>
                  <a:lnTo>
                    <a:pt x="202" y="114"/>
                  </a:lnTo>
                  <a:lnTo>
                    <a:pt x="202" y="114"/>
                  </a:lnTo>
                  <a:lnTo>
                    <a:pt x="200" y="114"/>
                  </a:lnTo>
                  <a:lnTo>
                    <a:pt x="200" y="114"/>
                  </a:lnTo>
                  <a:lnTo>
                    <a:pt x="200" y="114"/>
                  </a:lnTo>
                  <a:lnTo>
                    <a:pt x="198" y="116"/>
                  </a:lnTo>
                  <a:lnTo>
                    <a:pt x="196" y="120"/>
                  </a:lnTo>
                  <a:lnTo>
                    <a:pt x="189" y="125"/>
                  </a:lnTo>
                  <a:lnTo>
                    <a:pt x="187" y="127"/>
                  </a:lnTo>
                  <a:lnTo>
                    <a:pt x="185" y="129"/>
                  </a:lnTo>
                  <a:lnTo>
                    <a:pt x="185" y="129"/>
                  </a:lnTo>
                  <a:lnTo>
                    <a:pt x="185" y="129"/>
                  </a:lnTo>
                  <a:lnTo>
                    <a:pt x="185" y="129"/>
                  </a:lnTo>
                  <a:lnTo>
                    <a:pt x="185" y="131"/>
                  </a:lnTo>
                  <a:lnTo>
                    <a:pt x="185" y="131"/>
                  </a:lnTo>
                  <a:lnTo>
                    <a:pt x="185" y="133"/>
                  </a:lnTo>
                  <a:lnTo>
                    <a:pt x="185" y="137"/>
                  </a:lnTo>
                  <a:lnTo>
                    <a:pt x="185" y="137"/>
                  </a:lnTo>
                  <a:lnTo>
                    <a:pt x="185" y="137"/>
                  </a:lnTo>
                  <a:lnTo>
                    <a:pt x="183" y="137"/>
                  </a:lnTo>
                  <a:lnTo>
                    <a:pt x="183" y="137"/>
                  </a:lnTo>
                  <a:lnTo>
                    <a:pt x="181" y="139"/>
                  </a:lnTo>
                  <a:lnTo>
                    <a:pt x="181" y="139"/>
                  </a:lnTo>
                  <a:lnTo>
                    <a:pt x="181" y="139"/>
                  </a:lnTo>
                  <a:lnTo>
                    <a:pt x="181" y="139"/>
                  </a:lnTo>
                  <a:lnTo>
                    <a:pt x="183" y="141"/>
                  </a:lnTo>
                  <a:lnTo>
                    <a:pt x="183" y="141"/>
                  </a:lnTo>
                  <a:lnTo>
                    <a:pt x="183" y="141"/>
                  </a:lnTo>
                  <a:lnTo>
                    <a:pt x="183" y="141"/>
                  </a:lnTo>
                  <a:lnTo>
                    <a:pt x="183" y="143"/>
                  </a:lnTo>
                  <a:lnTo>
                    <a:pt x="183" y="143"/>
                  </a:lnTo>
                  <a:lnTo>
                    <a:pt x="185" y="144"/>
                  </a:lnTo>
                  <a:lnTo>
                    <a:pt x="189" y="144"/>
                  </a:lnTo>
                  <a:lnTo>
                    <a:pt x="189" y="146"/>
                  </a:lnTo>
                  <a:lnTo>
                    <a:pt x="191" y="148"/>
                  </a:lnTo>
                  <a:lnTo>
                    <a:pt x="191" y="148"/>
                  </a:lnTo>
                  <a:lnTo>
                    <a:pt x="191" y="148"/>
                  </a:lnTo>
                  <a:lnTo>
                    <a:pt x="191" y="150"/>
                  </a:lnTo>
                  <a:lnTo>
                    <a:pt x="193" y="152"/>
                  </a:lnTo>
                  <a:lnTo>
                    <a:pt x="193" y="152"/>
                  </a:lnTo>
                  <a:lnTo>
                    <a:pt x="193" y="154"/>
                  </a:lnTo>
                  <a:lnTo>
                    <a:pt x="194" y="156"/>
                  </a:lnTo>
                  <a:lnTo>
                    <a:pt x="196" y="156"/>
                  </a:lnTo>
                  <a:lnTo>
                    <a:pt x="202" y="160"/>
                  </a:lnTo>
                  <a:lnTo>
                    <a:pt x="204" y="162"/>
                  </a:lnTo>
                  <a:lnTo>
                    <a:pt x="206" y="163"/>
                  </a:lnTo>
                  <a:lnTo>
                    <a:pt x="206" y="163"/>
                  </a:lnTo>
                  <a:lnTo>
                    <a:pt x="206" y="165"/>
                  </a:lnTo>
                  <a:lnTo>
                    <a:pt x="206" y="167"/>
                  </a:lnTo>
                  <a:lnTo>
                    <a:pt x="206" y="169"/>
                  </a:lnTo>
                  <a:lnTo>
                    <a:pt x="206" y="169"/>
                  </a:lnTo>
                  <a:lnTo>
                    <a:pt x="206" y="173"/>
                  </a:lnTo>
                  <a:lnTo>
                    <a:pt x="206" y="175"/>
                  </a:lnTo>
                  <a:lnTo>
                    <a:pt x="206" y="177"/>
                  </a:lnTo>
                  <a:lnTo>
                    <a:pt x="206" y="177"/>
                  </a:lnTo>
                  <a:lnTo>
                    <a:pt x="206" y="177"/>
                  </a:lnTo>
                  <a:lnTo>
                    <a:pt x="208" y="177"/>
                  </a:lnTo>
                  <a:lnTo>
                    <a:pt x="208" y="179"/>
                  </a:lnTo>
                  <a:lnTo>
                    <a:pt x="208" y="179"/>
                  </a:lnTo>
                  <a:lnTo>
                    <a:pt x="208" y="181"/>
                  </a:lnTo>
                  <a:lnTo>
                    <a:pt x="208" y="182"/>
                  </a:lnTo>
                  <a:lnTo>
                    <a:pt x="202" y="181"/>
                  </a:lnTo>
                  <a:lnTo>
                    <a:pt x="200" y="181"/>
                  </a:lnTo>
                  <a:lnTo>
                    <a:pt x="200" y="179"/>
                  </a:lnTo>
                  <a:lnTo>
                    <a:pt x="200" y="179"/>
                  </a:lnTo>
                  <a:lnTo>
                    <a:pt x="198" y="179"/>
                  </a:lnTo>
                  <a:lnTo>
                    <a:pt x="198" y="177"/>
                  </a:lnTo>
                  <a:lnTo>
                    <a:pt x="196" y="179"/>
                  </a:lnTo>
                  <a:lnTo>
                    <a:pt x="194" y="179"/>
                  </a:lnTo>
                  <a:lnTo>
                    <a:pt x="191" y="181"/>
                  </a:lnTo>
                  <a:lnTo>
                    <a:pt x="191" y="181"/>
                  </a:lnTo>
                  <a:lnTo>
                    <a:pt x="191" y="181"/>
                  </a:lnTo>
                  <a:lnTo>
                    <a:pt x="191" y="181"/>
                  </a:lnTo>
                  <a:lnTo>
                    <a:pt x="191" y="181"/>
                  </a:lnTo>
                  <a:lnTo>
                    <a:pt x="189" y="182"/>
                  </a:lnTo>
                  <a:lnTo>
                    <a:pt x="189" y="182"/>
                  </a:lnTo>
                  <a:lnTo>
                    <a:pt x="187" y="184"/>
                  </a:lnTo>
                  <a:lnTo>
                    <a:pt x="185" y="184"/>
                  </a:lnTo>
                  <a:lnTo>
                    <a:pt x="181" y="186"/>
                  </a:lnTo>
                  <a:lnTo>
                    <a:pt x="179" y="186"/>
                  </a:lnTo>
                  <a:lnTo>
                    <a:pt x="179" y="188"/>
                  </a:lnTo>
                  <a:lnTo>
                    <a:pt x="179" y="188"/>
                  </a:lnTo>
                  <a:lnTo>
                    <a:pt x="179" y="188"/>
                  </a:lnTo>
                  <a:lnTo>
                    <a:pt x="179" y="188"/>
                  </a:lnTo>
                  <a:lnTo>
                    <a:pt x="179" y="188"/>
                  </a:lnTo>
                  <a:lnTo>
                    <a:pt x="179" y="190"/>
                  </a:lnTo>
                  <a:lnTo>
                    <a:pt x="177" y="190"/>
                  </a:lnTo>
                  <a:lnTo>
                    <a:pt x="177" y="190"/>
                  </a:lnTo>
                  <a:lnTo>
                    <a:pt x="177" y="190"/>
                  </a:lnTo>
                  <a:lnTo>
                    <a:pt x="177" y="192"/>
                  </a:lnTo>
                  <a:lnTo>
                    <a:pt x="179" y="192"/>
                  </a:lnTo>
                  <a:lnTo>
                    <a:pt x="179" y="192"/>
                  </a:lnTo>
                  <a:lnTo>
                    <a:pt x="179" y="192"/>
                  </a:lnTo>
                  <a:lnTo>
                    <a:pt x="179" y="192"/>
                  </a:lnTo>
                  <a:lnTo>
                    <a:pt x="181" y="194"/>
                  </a:lnTo>
                  <a:lnTo>
                    <a:pt x="181" y="194"/>
                  </a:lnTo>
                  <a:lnTo>
                    <a:pt x="181" y="194"/>
                  </a:lnTo>
                  <a:lnTo>
                    <a:pt x="181" y="194"/>
                  </a:lnTo>
                  <a:lnTo>
                    <a:pt x="181" y="194"/>
                  </a:lnTo>
                  <a:lnTo>
                    <a:pt x="181" y="194"/>
                  </a:lnTo>
                  <a:lnTo>
                    <a:pt x="183" y="194"/>
                  </a:lnTo>
                  <a:lnTo>
                    <a:pt x="183" y="194"/>
                  </a:lnTo>
                  <a:lnTo>
                    <a:pt x="183" y="194"/>
                  </a:lnTo>
                  <a:lnTo>
                    <a:pt x="183" y="196"/>
                  </a:lnTo>
                  <a:lnTo>
                    <a:pt x="185" y="196"/>
                  </a:lnTo>
                  <a:lnTo>
                    <a:pt x="185" y="198"/>
                  </a:lnTo>
                  <a:lnTo>
                    <a:pt x="185" y="200"/>
                  </a:lnTo>
                  <a:lnTo>
                    <a:pt x="185" y="201"/>
                  </a:lnTo>
                  <a:lnTo>
                    <a:pt x="187" y="201"/>
                  </a:lnTo>
                  <a:lnTo>
                    <a:pt x="187" y="203"/>
                  </a:lnTo>
                  <a:lnTo>
                    <a:pt x="185" y="207"/>
                  </a:lnTo>
                  <a:lnTo>
                    <a:pt x="181" y="209"/>
                  </a:lnTo>
                  <a:lnTo>
                    <a:pt x="181" y="211"/>
                  </a:lnTo>
                  <a:lnTo>
                    <a:pt x="181" y="213"/>
                  </a:lnTo>
                  <a:lnTo>
                    <a:pt x="181" y="213"/>
                  </a:lnTo>
                  <a:lnTo>
                    <a:pt x="179" y="215"/>
                  </a:lnTo>
                  <a:lnTo>
                    <a:pt x="179" y="215"/>
                  </a:lnTo>
                  <a:lnTo>
                    <a:pt x="181" y="217"/>
                  </a:lnTo>
                  <a:lnTo>
                    <a:pt x="181" y="219"/>
                  </a:lnTo>
                  <a:lnTo>
                    <a:pt x="181" y="220"/>
                  </a:lnTo>
                  <a:lnTo>
                    <a:pt x="181" y="220"/>
                  </a:lnTo>
                  <a:lnTo>
                    <a:pt x="181" y="222"/>
                  </a:lnTo>
                  <a:lnTo>
                    <a:pt x="181" y="222"/>
                  </a:lnTo>
                  <a:lnTo>
                    <a:pt x="181" y="222"/>
                  </a:lnTo>
                  <a:lnTo>
                    <a:pt x="183" y="222"/>
                  </a:lnTo>
                  <a:lnTo>
                    <a:pt x="183" y="222"/>
                  </a:lnTo>
                  <a:lnTo>
                    <a:pt x="187" y="226"/>
                  </a:lnTo>
                  <a:lnTo>
                    <a:pt x="187" y="228"/>
                  </a:lnTo>
                  <a:lnTo>
                    <a:pt x="187" y="228"/>
                  </a:lnTo>
                  <a:lnTo>
                    <a:pt x="189" y="230"/>
                  </a:lnTo>
                  <a:lnTo>
                    <a:pt x="191" y="238"/>
                  </a:lnTo>
                  <a:lnTo>
                    <a:pt x="191" y="240"/>
                  </a:lnTo>
                  <a:lnTo>
                    <a:pt x="191" y="243"/>
                  </a:lnTo>
                  <a:lnTo>
                    <a:pt x="191" y="243"/>
                  </a:lnTo>
                  <a:lnTo>
                    <a:pt x="189" y="245"/>
                  </a:lnTo>
                  <a:lnTo>
                    <a:pt x="189" y="247"/>
                  </a:lnTo>
                  <a:lnTo>
                    <a:pt x="189" y="253"/>
                  </a:lnTo>
                  <a:lnTo>
                    <a:pt x="189" y="253"/>
                  </a:lnTo>
                  <a:lnTo>
                    <a:pt x="189" y="253"/>
                  </a:lnTo>
                  <a:lnTo>
                    <a:pt x="187" y="253"/>
                  </a:lnTo>
                  <a:lnTo>
                    <a:pt x="187" y="253"/>
                  </a:lnTo>
                  <a:lnTo>
                    <a:pt x="185" y="253"/>
                  </a:lnTo>
                  <a:lnTo>
                    <a:pt x="185" y="253"/>
                  </a:lnTo>
                  <a:lnTo>
                    <a:pt x="185" y="253"/>
                  </a:lnTo>
                  <a:lnTo>
                    <a:pt x="185" y="253"/>
                  </a:lnTo>
                  <a:lnTo>
                    <a:pt x="185" y="255"/>
                  </a:lnTo>
                  <a:lnTo>
                    <a:pt x="185" y="255"/>
                  </a:lnTo>
                  <a:lnTo>
                    <a:pt x="185" y="255"/>
                  </a:lnTo>
                  <a:lnTo>
                    <a:pt x="185" y="257"/>
                  </a:lnTo>
                  <a:lnTo>
                    <a:pt x="189" y="257"/>
                  </a:lnTo>
                  <a:lnTo>
                    <a:pt x="189" y="257"/>
                  </a:lnTo>
                  <a:lnTo>
                    <a:pt x="189" y="257"/>
                  </a:lnTo>
                  <a:lnTo>
                    <a:pt x="189" y="259"/>
                  </a:lnTo>
                  <a:lnTo>
                    <a:pt x="191" y="259"/>
                  </a:lnTo>
                  <a:lnTo>
                    <a:pt x="191" y="260"/>
                  </a:lnTo>
                  <a:lnTo>
                    <a:pt x="191" y="262"/>
                  </a:lnTo>
                  <a:lnTo>
                    <a:pt x="191" y="262"/>
                  </a:lnTo>
                  <a:lnTo>
                    <a:pt x="191" y="264"/>
                  </a:lnTo>
                  <a:lnTo>
                    <a:pt x="191" y="264"/>
                  </a:lnTo>
                  <a:lnTo>
                    <a:pt x="193" y="264"/>
                  </a:lnTo>
                  <a:lnTo>
                    <a:pt x="193" y="266"/>
                  </a:lnTo>
                  <a:lnTo>
                    <a:pt x="191" y="266"/>
                  </a:lnTo>
                  <a:lnTo>
                    <a:pt x="191" y="268"/>
                  </a:lnTo>
                  <a:lnTo>
                    <a:pt x="191" y="268"/>
                  </a:lnTo>
                  <a:lnTo>
                    <a:pt x="189" y="268"/>
                  </a:lnTo>
                  <a:lnTo>
                    <a:pt x="191" y="270"/>
                  </a:lnTo>
                  <a:lnTo>
                    <a:pt x="191" y="270"/>
                  </a:lnTo>
                  <a:lnTo>
                    <a:pt x="191" y="270"/>
                  </a:lnTo>
                  <a:lnTo>
                    <a:pt x="193" y="270"/>
                  </a:lnTo>
                  <a:lnTo>
                    <a:pt x="193" y="272"/>
                  </a:lnTo>
                  <a:lnTo>
                    <a:pt x="191" y="272"/>
                  </a:lnTo>
                  <a:lnTo>
                    <a:pt x="191" y="274"/>
                  </a:lnTo>
                  <a:lnTo>
                    <a:pt x="189" y="274"/>
                  </a:lnTo>
                  <a:lnTo>
                    <a:pt x="187" y="274"/>
                  </a:lnTo>
                  <a:lnTo>
                    <a:pt x="187" y="274"/>
                  </a:lnTo>
                  <a:lnTo>
                    <a:pt x="185" y="274"/>
                  </a:lnTo>
                  <a:lnTo>
                    <a:pt x="185" y="274"/>
                  </a:lnTo>
                  <a:lnTo>
                    <a:pt x="183" y="274"/>
                  </a:lnTo>
                  <a:lnTo>
                    <a:pt x="183" y="272"/>
                  </a:lnTo>
                  <a:lnTo>
                    <a:pt x="181" y="272"/>
                  </a:lnTo>
                  <a:lnTo>
                    <a:pt x="179" y="272"/>
                  </a:lnTo>
                  <a:lnTo>
                    <a:pt x="179" y="272"/>
                  </a:lnTo>
                  <a:lnTo>
                    <a:pt x="179" y="274"/>
                  </a:lnTo>
                  <a:lnTo>
                    <a:pt x="179" y="274"/>
                  </a:lnTo>
                  <a:lnTo>
                    <a:pt x="179" y="274"/>
                  </a:lnTo>
                  <a:lnTo>
                    <a:pt x="181" y="274"/>
                  </a:lnTo>
                  <a:lnTo>
                    <a:pt x="181" y="276"/>
                  </a:lnTo>
                  <a:lnTo>
                    <a:pt x="181" y="276"/>
                  </a:lnTo>
                  <a:lnTo>
                    <a:pt x="183" y="276"/>
                  </a:lnTo>
                  <a:lnTo>
                    <a:pt x="181" y="279"/>
                  </a:lnTo>
                  <a:lnTo>
                    <a:pt x="181" y="279"/>
                  </a:lnTo>
                  <a:lnTo>
                    <a:pt x="183" y="281"/>
                  </a:lnTo>
                  <a:lnTo>
                    <a:pt x="183" y="281"/>
                  </a:lnTo>
                  <a:lnTo>
                    <a:pt x="183" y="281"/>
                  </a:lnTo>
                  <a:lnTo>
                    <a:pt x="183" y="283"/>
                  </a:lnTo>
                  <a:lnTo>
                    <a:pt x="183" y="283"/>
                  </a:lnTo>
                  <a:lnTo>
                    <a:pt x="181" y="285"/>
                  </a:lnTo>
                  <a:lnTo>
                    <a:pt x="181" y="285"/>
                  </a:lnTo>
                  <a:lnTo>
                    <a:pt x="181" y="285"/>
                  </a:lnTo>
                  <a:lnTo>
                    <a:pt x="181" y="287"/>
                  </a:lnTo>
                  <a:lnTo>
                    <a:pt x="181" y="287"/>
                  </a:lnTo>
                  <a:lnTo>
                    <a:pt x="181" y="289"/>
                  </a:lnTo>
                  <a:lnTo>
                    <a:pt x="181" y="291"/>
                  </a:lnTo>
                  <a:lnTo>
                    <a:pt x="177" y="298"/>
                  </a:lnTo>
                  <a:lnTo>
                    <a:pt x="175" y="300"/>
                  </a:lnTo>
                  <a:lnTo>
                    <a:pt x="173" y="302"/>
                  </a:lnTo>
                  <a:lnTo>
                    <a:pt x="170" y="304"/>
                  </a:lnTo>
                  <a:lnTo>
                    <a:pt x="170" y="304"/>
                  </a:lnTo>
                  <a:lnTo>
                    <a:pt x="168" y="306"/>
                  </a:lnTo>
                  <a:lnTo>
                    <a:pt x="166" y="306"/>
                  </a:lnTo>
                  <a:lnTo>
                    <a:pt x="166" y="308"/>
                  </a:lnTo>
                  <a:lnTo>
                    <a:pt x="166" y="308"/>
                  </a:lnTo>
                  <a:lnTo>
                    <a:pt x="166" y="310"/>
                  </a:lnTo>
                  <a:lnTo>
                    <a:pt x="166" y="310"/>
                  </a:lnTo>
                  <a:lnTo>
                    <a:pt x="168" y="310"/>
                  </a:lnTo>
                  <a:lnTo>
                    <a:pt x="168" y="310"/>
                  </a:lnTo>
                  <a:lnTo>
                    <a:pt x="168" y="310"/>
                  </a:lnTo>
                  <a:lnTo>
                    <a:pt x="170" y="310"/>
                  </a:lnTo>
                  <a:lnTo>
                    <a:pt x="170" y="310"/>
                  </a:lnTo>
                  <a:lnTo>
                    <a:pt x="170" y="312"/>
                  </a:lnTo>
                  <a:lnTo>
                    <a:pt x="170" y="314"/>
                  </a:lnTo>
                  <a:lnTo>
                    <a:pt x="170" y="316"/>
                  </a:lnTo>
                  <a:lnTo>
                    <a:pt x="168" y="316"/>
                  </a:lnTo>
                  <a:lnTo>
                    <a:pt x="166" y="314"/>
                  </a:lnTo>
                  <a:lnTo>
                    <a:pt x="164" y="316"/>
                  </a:lnTo>
                  <a:lnTo>
                    <a:pt x="164" y="316"/>
                  </a:lnTo>
                  <a:lnTo>
                    <a:pt x="164" y="317"/>
                  </a:lnTo>
                  <a:lnTo>
                    <a:pt x="162" y="319"/>
                  </a:lnTo>
                  <a:lnTo>
                    <a:pt x="162" y="321"/>
                  </a:lnTo>
                  <a:lnTo>
                    <a:pt x="162" y="321"/>
                  </a:lnTo>
                  <a:lnTo>
                    <a:pt x="160" y="321"/>
                  </a:lnTo>
                  <a:lnTo>
                    <a:pt x="158" y="319"/>
                  </a:lnTo>
                  <a:lnTo>
                    <a:pt x="156" y="319"/>
                  </a:lnTo>
                  <a:lnTo>
                    <a:pt x="156" y="319"/>
                  </a:lnTo>
                  <a:lnTo>
                    <a:pt x="154" y="319"/>
                  </a:lnTo>
                  <a:lnTo>
                    <a:pt x="154" y="319"/>
                  </a:lnTo>
                  <a:lnTo>
                    <a:pt x="154" y="321"/>
                  </a:lnTo>
                  <a:lnTo>
                    <a:pt x="154" y="323"/>
                  </a:lnTo>
                  <a:lnTo>
                    <a:pt x="154" y="325"/>
                  </a:lnTo>
                  <a:lnTo>
                    <a:pt x="154" y="327"/>
                  </a:lnTo>
                  <a:lnTo>
                    <a:pt x="154" y="329"/>
                  </a:lnTo>
                  <a:lnTo>
                    <a:pt x="154" y="329"/>
                  </a:lnTo>
                  <a:lnTo>
                    <a:pt x="153" y="329"/>
                  </a:lnTo>
                  <a:lnTo>
                    <a:pt x="151" y="331"/>
                  </a:lnTo>
                  <a:lnTo>
                    <a:pt x="151" y="331"/>
                  </a:lnTo>
                  <a:lnTo>
                    <a:pt x="147" y="331"/>
                  </a:lnTo>
                  <a:lnTo>
                    <a:pt x="145" y="331"/>
                  </a:lnTo>
                  <a:lnTo>
                    <a:pt x="141" y="333"/>
                  </a:lnTo>
                  <a:lnTo>
                    <a:pt x="139" y="333"/>
                  </a:lnTo>
                  <a:lnTo>
                    <a:pt x="139" y="333"/>
                  </a:lnTo>
                  <a:lnTo>
                    <a:pt x="139" y="331"/>
                  </a:lnTo>
                  <a:lnTo>
                    <a:pt x="139" y="329"/>
                  </a:lnTo>
                  <a:lnTo>
                    <a:pt x="139" y="329"/>
                  </a:lnTo>
                  <a:lnTo>
                    <a:pt x="139" y="327"/>
                  </a:lnTo>
                  <a:lnTo>
                    <a:pt x="137" y="327"/>
                  </a:lnTo>
                  <a:lnTo>
                    <a:pt x="137" y="327"/>
                  </a:lnTo>
                  <a:lnTo>
                    <a:pt x="133" y="329"/>
                  </a:lnTo>
                  <a:lnTo>
                    <a:pt x="132" y="329"/>
                  </a:lnTo>
                  <a:lnTo>
                    <a:pt x="130" y="329"/>
                  </a:lnTo>
                  <a:lnTo>
                    <a:pt x="130" y="331"/>
                  </a:lnTo>
                  <a:lnTo>
                    <a:pt x="130" y="331"/>
                  </a:lnTo>
                  <a:lnTo>
                    <a:pt x="132" y="333"/>
                  </a:lnTo>
                  <a:lnTo>
                    <a:pt x="132" y="333"/>
                  </a:lnTo>
                  <a:lnTo>
                    <a:pt x="132" y="333"/>
                  </a:lnTo>
                  <a:lnTo>
                    <a:pt x="132" y="335"/>
                  </a:lnTo>
                  <a:lnTo>
                    <a:pt x="133" y="335"/>
                  </a:lnTo>
                  <a:lnTo>
                    <a:pt x="135" y="337"/>
                  </a:lnTo>
                  <a:lnTo>
                    <a:pt x="135" y="337"/>
                  </a:lnTo>
                  <a:lnTo>
                    <a:pt x="135" y="338"/>
                  </a:lnTo>
                  <a:lnTo>
                    <a:pt x="135" y="340"/>
                  </a:lnTo>
                  <a:lnTo>
                    <a:pt x="135" y="342"/>
                  </a:lnTo>
                  <a:lnTo>
                    <a:pt x="133" y="342"/>
                  </a:lnTo>
                  <a:lnTo>
                    <a:pt x="133" y="342"/>
                  </a:lnTo>
                  <a:lnTo>
                    <a:pt x="132" y="342"/>
                  </a:lnTo>
                  <a:lnTo>
                    <a:pt x="132" y="344"/>
                  </a:lnTo>
                  <a:lnTo>
                    <a:pt x="132" y="346"/>
                  </a:lnTo>
                  <a:lnTo>
                    <a:pt x="132" y="346"/>
                  </a:lnTo>
                  <a:lnTo>
                    <a:pt x="132" y="348"/>
                  </a:lnTo>
                  <a:lnTo>
                    <a:pt x="130" y="348"/>
                  </a:lnTo>
                  <a:lnTo>
                    <a:pt x="130" y="348"/>
                  </a:lnTo>
                  <a:lnTo>
                    <a:pt x="130" y="346"/>
                  </a:lnTo>
                  <a:lnTo>
                    <a:pt x="128" y="346"/>
                  </a:lnTo>
                  <a:lnTo>
                    <a:pt x="128" y="346"/>
                  </a:lnTo>
                  <a:lnTo>
                    <a:pt x="126" y="346"/>
                  </a:lnTo>
                  <a:lnTo>
                    <a:pt x="124" y="346"/>
                  </a:lnTo>
                  <a:lnTo>
                    <a:pt x="124" y="344"/>
                  </a:lnTo>
                  <a:lnTo>
                    <a:pt x="122" y="346"/>
                  </a:lnTo>
                  <a:lnTo>
                    <a:pt x="122" y="346"/>
                  </a:lnTo>
                  <a:lnTo>
                    <a:pt x="122" y="346"/>
                  </a:lnTo>
                  <a:lnTo>
                    <a:pt x="122" y="348"/>
                  </a:lnTo>
                  <a:lnTo>
                    <a:pt x="122" y="348"/>
                  </a:lnTo>
                  <a:lnTo>
                    <a:pt x="124" y="350"/>
                  </a:lnTo>
                  <a:lnTo>
                    <a:pt x="124" y="350"/>
                  </a:lnTo>
                  <a:lnTo>
                    <a:pt x="124" y="350"/>
                  </a:lnTo>
                  <a:lnTo>
                    <a:pt x="124" y="352"/>
                  </a:lnTo>
                  <a:lnTo>
                    <a:pt x="122" y="354"/>
                  </a:lnTo>
                  <a:lnTo>
                    <a:pt x="116" y="352"/>
                  </a:lnTo>
                  <a:lnTo>
                    <a:pt x="114" y="350"/>
                  </a:lnTo>
                  <a:lnTo>
                    <a:pt x="112" y="350"/>
                  </a:lnTo>
                  <a:lnTo>
                    <a:pt x="111" y="348"/>
                  </a:lnTo>
                  <a:lnTo>
                    <a:pt x="111" y="346"/>
                  </a:lnTo>
                  <a:lnTo>
                    <a:pt x="109" y="346"/>
                  </a:lnTo>
                  <a:lnTo>
                    <a:pt x="107" y="346"/>
                  </a:lnTo>
                  <a:lnTo>
                    <a:pt x="105" y="346"/>
                  </a:lnTo>
                  <a:lnTo>
                    <a:pt x="101" y="342"/>
                  </a:lnTo>
                  <a:lnTo>
                    <a:pt x="99" y="342"/>
                  </a:lnTo>
                  <a:lnTo>
                    <a:pt x="97" y="342"/>
                  </a:lnTo>
                  <a:lnTo>
                    <a:pt x="97" y="342"/>
                  </a:lnTo>
                  <a:lnTo>
                    <a:pt x="97" y="342"/>
                  </a:lnTo>
                  <a:lnTo>
                    <a:pt x="97" y="344"/>
                  </a:lnTo>
                  <a:lnTo>
                    <a:pt x="95" y="344"/>
                  </a:lnTo>
                  <a:lnTo>
                    <a:pt x="95" y="344"/>
                  </a:lnTo>
                  <a:lnTo>
                    <a:pt x="95" y="346"/>
                  </a:lnTo>
                  <a:lnTo>
                    <a:pt x="95" y="346"/>
                  </a:lnTo>
                  <a:lnTo>
                    <a:pt x="93" y="348"/>
                  </a:lnTo>
                  <a:lnTo>
                    <a:pt x="93" y="348"/>
                  </a:lnTo>
                  <a:lnTo>
                    <a:pt x="92" y="350"/>
                  </a:lnTo>
                  <a:lnTo>
                    <a:pt x="92" y="352"/>
                  </a:lnTo>
                  <a:lnTo>
                    <a:pt x="92" y="352"/>
                  </a:lnTo>
                  <a:lnTo>
                    <a:pt x="92" y="352"/>
                  </a:lnTo>
                  <a:lnTo>
                    <a:pt x="92" y="354"/>
                  </a:lnTo>
                  <a:lnTo>
                    <a:pt x="93" y="356"/>
                  </a:lnTo>
                  <a:lnTo>
                    <a:pt x="92" y="357"/>
                  </a:lnTo>
                  <a:lnTo>
                    <a:pt x="92" y="361"/>
                  </a:lnTo>
                  <a:lnTo>
                    <a:pt x="88" y="361"/>
                  </a:lnTo>
                  <a:lnTo>
                    <a:pt x="76" y="363"/>
                  </a:lnTo>
                  <a:lnTo>
                    <a:pt x="71" y="365"/>
                  </a:lnTo>
                  <a:lnTo>
                    <a:pt x="67" y="367"/>
                  </a:lnTo>
                  <a:lnTo>
                    <a:pt x="59" y="369"/>
                  </a:lnTo>
                  <a:lnTo>
                    <a:pt x="55" y="371"/>
                  </a:lnTo>
                  <a:lnTo>
                    <a:pt x="52" y="373"/>
                  </a:lnTo>
                  <a:lnTo>
                    <a:pt x="50" y="375"/>
                  </a:lnTo>
                  <a:lnTo>
                    <a:pt x="50" y="376"/>
                  </a:lnTo>
                  <a:lnTo>
                    <a:pt x="48" y="378"/>
                  </a:lnTo>
                  <a:lnTo>
                    <a:pt x="48" y="378"/>
                  </a:lnTo>
                  <a:lnTo>
                    <a:pt x="48" y="380"/>
                  </a:lnTo>
                  <a:lnTo>
                    <a:pt x="48" y="382"/>
                  </a:lnTo>
                  <a:lnTo>
                    <a:pt x="48" y="382"/>
                  </a:lnTo>
                  <a:lnTo>
                    <a:pt x="48" y="382"/>
                  </a:lnTo>
                  <a:lnTo>
                    <a:pt x="48" y="384"/>
                  </a:lnTo>
                  <a:lnTo>
                    <a:pt x="48" y="384"/>
                  </a:lnTo>
                  <a:lnTo>
                    <a:pt x="48" y="384"/>
                  </a:lnTo>
                  <a:lnTo>
                    <a:pt x="46" y="384"/>
                  </a:lnTo>
                  <a:lnTo>
                    <a:pt x="46" y="384"/>
                  </a:lnTo>
                  <a:lnTo>
                    <a:pt x="44" y="386"/>
                  </a:lnTo>
                  <a:lnTo>
                    <a:pt x="42" y="388"/>
                  </a:lnTo>
                  <a:lnTo>
                    <a:pt x="40" y="390"/>
                  </a:lnTo>
                  <a:lnTo>
                    <a:pt x="38" y="390"/>
                  </a:lnTo>
                  <a:lnTo>
                    <a:pt x="36" y="388"/>
                  </a:lnTo>
                  <a:lnTo>
                    <a:pt x="36" y="388"/>
                  </a:lnTo>
                  <a:lnTo>
                    <a:pt x="34" y="386"/>
                  </a:lnTo>
                  <a:lnTo>
                    <a:pt x="31" y="384"/>
                  </a:lnTo>
                  <a:lnTo>
                    <a:pt x="31" y="384"/>
                  </a:lnTo>
                  <a:lnTo>
                    <a:pt x="29" y="384"/>
                  </a:lnTo>
                  <a:lnTo>
                    <a:pt x="29" y="384"/>
                  </a:lnTo>
                  <a:lnTo>
                    <a:pt x="29" y="384"/>
                  </a:lnTo>
                  <a:lnTo>
                    <a:pt x="29" y="384"/>
                  </a:lnTo>
                  <a:lnTo>
                    <a:pt x="29" y="384"/>
                  </a:lnTo>
                  <a:lnTo>
                    <a:pt x="29" y="382"/>
                  </a:lnTo>
                  <a:lnTo>
                    <a:pt x="29" y="376"/>
                  </a:lnTo>
                  <a:lnTo>
                    <a:pt x="29" y="375"/>
                  </a:lnTo>
                  <a:lnTo>
                    <a:pt x="27" y="375"/>
                  </a:lnTo>
                  <a:lnTo>
                    <a:pt x="23" y="373"/>
                  </a:lnTo>
                  <a:lnTo>
                    <a:pt x="21" y="373"/>
                  </a:lnTo>
                  <a:lnTo>
                    <a:pt x="19" y="373"/>
                  </a:lnTo>
                  <a:lnTo>
                    <a:pt x="19" y="373"/>
                  </a:lnTo>
                  <a:lnTo>
                    <a:pt x="17" y="375"/>
                  </a:lnTo>
                  <a:lnTo>
                    <a:pt x="17" y="375"/>
                  </a:lnTo>
                  <a:lnTo>
                    <a:pt x="17" y="375"/>
                  </a:lnTo>
                  <a:lnTo>
                    <a:pt x="17" y="376"/>
                  </a:lnTo>
                  <a:lnTo>
                    <a:pt x="17" y="380"/>
                  </a:lnTo>
                  <a:lnTo>
                    <a:pt x="19" y="380"/>
                  </a:lnTo>
                  <a:lnTo>
                    <a:pt x="17" y="382"/>
                  </a:lnTo>
                  <a:lnTo>
                    <a:pt x="17" y="382"/>
                  </a:lnTo>
                  <a:lnTo>
                    <a:pt x="17" y="382"/>
                  </a:lnTo>
                  <a:lnTo>
                    <a:pt x="11" y="382"/>
                  </a:lnTo>
                  <a:lnTo>
                    <a:pt x="10" y="382"/>
                  </a:lnTo>
                  <a:lnTo>
                    <a:pt x="8" y="382"/>
                  </a:lnTo>
                  <a:lnTo>
                    <a:pt x="2" y="384"/>
                  </a:lnTo>
                  <a:lnTo>
                    <a:pt x="0" y="384"/>
                  </a:lnTo>
                  <a:lnTo>
                    <a:pt x="0" y="386"/>
                  </a:lnTo>
                  <a:lnTo>
                    <a:pt x="0" y="386"/>
                  </a:lnTo>
                  <a:lnTo>
                    <a:pt x="0" y="388"/>
                  </a:lnTo>
                  <a:lnTo>
                    <a:pt x="2" y="388"/>
                  </a:lnTo>
                  <a:lnTo>
                    <a:pt x="2" y="390"/>
                  </a:lnTo>
                  <a:lnTo>
                    <a:pt x="2" y="390"/>
                  </a:lnTo>
                  <a:lnTo>
                    <a:pt x="2" y="390"/>
                  </a:lnTo>
                  <a:lnTo>
                    <a:pt x="6" y="390"/>
                  </a:lnTo>
                  <a:lnTo>
                    <a:pt x="6" y="390"/>
                  </a:lnTo>
                  <a:lnTo>
                    <a:pt x="8" y="392"/>
                  </a:lnTo>
                  <a:lnTo>
                    <a:pt x="8" y="392"/>
                  </a:lnTo>
                  <a:lnTo>
                    <a:pt x="6" y="394"/>
                  </a:lnTo>
                  <a:lnTo>
                    <a:pt x="6" y="394"/>
                  </a:lnTo>
                  <a:lnTo>
                    <a:pt x="6" y="397"/>
                  </a:lnTo>
                  <a:lnTo>
                    <a:pt x="6" y="397"/>
                  </a:lnTo>
                  <a:lnTo>
                    <a:pt x="6" y="399"/>
                  </a:lnTo>
                  <a:lnTo>
                    <a:pt x="4" y="401"/>
                  </a:lnTo>
                  <a:lnTo>
                    <a:pt x="2" y="403"/>
                  </a:lnTo>
                  <a:lnTo>
                    <a:pt x="2" y="405"/>
                  </a:lnTo>
                  <a:lnTo>
                    <a:pt x="2" y="407"/>
                  </a:lnTo>
                  <a:lnTo>
                    <a:pt x="2" y="409"/>
                  </a:lnTo>
                  <a:lnTo>
                    <a:pt x="6" y="413"/>
                  </a:lnTo>
                  <a:lnTo>
                    <a:pt x="6" y="414"/>
                  </a:lnTo>
                  <a:lnTo>
                    <a:pt x="6" y="416"/>
                  </a:lnTo>
                  <a:lnTo>
                    <a:pt x="6" y="416"/>
                  </a:lnTo>
                  <a:lnTo>
                    <a:pt x="6" y="416"/>
                  </a:lnTo>
                  <a:lnTo>
                    <a:pt x="8" y="416"/>
                  </a:lnTo>
                  <a:lnTo>
                    <a:pt x="11" y="414"/>
                  </a:lnTo>
                  <a:lnTo>
                    <a:pt x="13" y="414"/>
                  </a:lnTo>
                  <a:lnTo>
                    <a:pt x="15" y="416"/>
                  </a:lnTo>
                  <a:lnTo>
                    <a:pt x="17" y="416"/>
                  </a:lnTo>
                  <a:lnTo>
                    <a:pt x="19" y="418"/>
                  </a:lnTo>
                  <a:lnTo>
                    <a:pt x="31" y="430"/>
                  </a:lnTo>
                  <a:lnTo>
                    <a:pt x="32" y="432"/>
                  </a:lnTo>
                  <a:lnTo>
                    <a:pt x="32" y="433"/>
                  </a:lnTo>
                  <a:lnTo>
                    <a:pt x="34" y="433"/>
                  </a:lnTo>
                  <a:lnTo>
                    <a:pt x="36" y="432"/>
                  </a:lnTo>
                  <a:lnTo>
                    <a:pt x="36" y="432"/>
                  </a:lnTo>
                  <a:lnTo>
                    <a:pt x="40" y="432"/>
                  </a:lnTo>
                  <a:lnTo>
                    <a:pt x="46" y="432"/>
                  </a:lnTo>
                  <a:lnTo>
                    <a:pt x="59" y="433"/>
                  </a:lnTo>
                  <a:lnTo>
                    <a:pt x="59" y="433"/>
                  </a:lnTo>
                  <a:lnTo>
                    <a:pt x="59" y="433"/>
                  </a:lnTo>
                  <a:lnTo>
                    <a:pt x="59" y="433"/>
                  </a:lnTo>
                  <a:lnTo>
                    <a:pt x="59" y="433"/>
                  </a:lnTo>
                  <a:lnTo>
                    <a:pt x="59" y="433"/>
                  </a:lnTo>
                  <a:lnTo>
                    <a:pt x="61" y="433"/>
                  </a:lnTo>
                  <a:lnTo>
                    <a:pt x="63" y="433"/>
                  </a:lnTo>
                  <a:lnTo>
                    <a:pt x="63" y="433"/>
                  </a:lnTo>
                  <a:lnTo>
                    <a:pt x="63" y="435"/>
                  </a:lnTo>
                  <a:lnTo>
                    <a:pt x="63" y="435"/>
                  </a:lnTo>
                  <a:lnTo>
                    <a:pt x="63" y="435"/>
                  </a:lnTo>
                  <a:lnTo>
                    <a:pt x="63" y="435"/>
                  </a:lnTo>
                  <a:lnTo>
                    <a:pt x="61" y="435"/>
                  </a:lnTo>
                  <a:lnTo>
                    <a:pt x="59" y="435"/>
                  </a:lnTo>
                  <a:lnTo>
                    <a:pt x="59" y="437"/>
                  </a:lnTo>
                  <a:lnTo>
                    <a:pt x="57" y="437"/>
                  </a:lnTo>
                  <a:lnTo>
                    <a:pt x="55" y="439"/>
                  </a:lnTo>
                  <a:lnTo>
                    <a:pt x="55" y="439"/>
                  </a:lnTo>
                  <a:lnTo>
                    <a:pt x="55" y="441"/>
                  </a:lnTo>
                  <a:lnTo>
                    <a:pt x="55" y="441"/>
                  </a:lnTo>
                  <a:lnTo>
                    <a:pt x="55" y="443"/>
                  </a:lnTo>
                  <a:lnTo>
                    <a:pt x="55" y="443"/>
                  </a:lnTo>
                  <a:lnTo>
                    <a:pt x="53" y="447"/>
                  </a:lnTo>
                  <a:lnTo>
                    <a:pt x="53" y="447"/>
                  </a:lnTo>
                  <a:lnTo>
                    <a:pt x="53" y="449"/>
                  </a:lnTo>
                  <a:lnTo>
                    <a:pt x="53" y="453"/>
                  </a:lnTo>
                  <a:lnTo>
                    <a:pt x="53" y="453"/>
                  </a:lnTo>
                  <a:lnTo>
                    <a:pt x="53" y="454"/>
                  </a:lnTo>
                  <a:lnTo>
                    <a:pt x="59" y="458"/>
                  </a:lnTo>
                  <a:lnTo>
                    <a:pt x="61" y="458"/>
                  </a:lnTo>
                  <a:lnTo>
                    <a:pt x="61" y="458"/>
                  </a:lnTo>
                  <a:lnTo>
                    <a:pt x="63" y="458"/>
                  </a:lnTo>
                  <a:lnTo>
                    <a:pt x="63" y="458"/>
                  </a:lnTo>
                  <a:lnTo>
                    <a:pt x="65" y="460"/>
                  </a:lnTo>
                  <a:lnTo>
                    <a:pt x="71" y="466"/>
                  </a:lnTo>
                  <a:lnTo>
                    <a:pt x="72" y="470"/>
                  </a:lnTo>
                  <a:lnTo>
                    <a:pt x="72" y="472"/>
                  </a:lnTo>
                  <a:lnTo>
                    <a:pt x="72" y="473"/>
                  </a:lnTo>
                  <a:lnTo>
                    <a:pt x="74" y="473"/>
                  </a:lnTo>
                  <a:lnTo>
                    <a:pt x="76" y="473"/>
                  </a:lnTo>
                  <a:lnTo>
                    <a:pt x="80" y="473"/>
                  </a:lnTo>
                  <a:lnTo>
                    <a:pt x="82" y="475"/>
                  </a:lnTo>
                  <a:lnTo>
                    <a:pt x="84" y="475"/>
                  </a:lnTo>
                  <a:lnTo>
                    <a:pt x="86" y="477"/>
                  </a:lnTo>
                  <a:lnTo>
                    <a:pt x="86" y="479"/>
                  </a:lnTo>
                  <a:lnTo>
                    <a:pt x="86" y="481"/>
                  </a:lnTo>
                  <a:lnTo>
                    <a:pt x="88" y="481"/>
                  </a:lnTo>
                  <a:lnTo>
                    <a:pt x="88" y="483"/>
                  </a:lnTo>
                  <a:lnTo>
                    <a:pt x="86" y="483"/>
                  </a:lnTo>
                  <a:lnTo>
                    <a:pt x="86" y="483"/>
                  </a:lnTo>
                  <a:lnTo>
                    <a:pt x="86" y="483"/>
                  </a:lnTo>
                  <a:lnTo>
                    <a:pt x="84" y="483"/>
                  </a:lnTo>
                  <a:lnTo>
                    <a:pt x="82" y="483"/>
                  </a:lnTo>
                  <a:lnTo>
                    <a:pt x="82" y="483"/>
                  </a:lnTo>
                  <a:lnTo>
                    <a:pt x="82" y="483"/>
                  </a:lnTo>
                  <a:lnTo>
                    <a:pt x="82" y="483"/>
                  </a:lnTo>
                  <a:lnTo>
                    <a:pt x="82" y="483"/>
                  </a:lnTo>
                  <a:lnTo>
                    <a:pt x="82" y="485"/>
                  </a:lnTo>
                  <a:lnTo>
                    <a:pt x="82" y="485"/>
                  </a:lnTo>
                  <a:lnTo>
                    <a:pt x="84" y="487"/>
                  </a:lnTo>
                  <a:lnTo>
                    <a:pt x="84" y="487"/>
                  </a:lnTo>
                  <a:lnTo>
                    <a:pt x="84" y="489"/>
                  </a:lnTo>
                  <a:lnTo>
                    <a:pt x="88" y="489"/>
                  </a:lnTo>
                  <a:lnTo>
                    <a:pt x="88" y="491"/>
                  </a:lnTo>
                  <a:lnTo>
                    <a:pt x="90" y="492"/>
                  </a:lnTo>
                  <a:lnTo>
                    <a:pt x="90" y="494"/>
                  </a:lnTo>
                  <a:lnTo>
                    <a:pt x="90" y="496"/>
                  </a:lnTo>
                  <a:lnTo>
                    <a:pt x="92" y="498"/>
                  </a:lnTo>
                  <a:lnTo>
                    <a:pt x="92" y="500"/>
                  </a:lnTo>
                  <a:lnTo>
                    <a:pt x="93" y="500"/>
                  </a:lnTo>
                  <a:lnTo>
                    <a:pt x="95" y="502"/>
                  </a:lnTo>
                  <a:lnTo>
                    <a:pt x="95" y="504"/>
                  </a:lnTo>
                  <a:lnTo>
                    <a:pt x="95" y="504"/>
                  </a:lnTo>
                  <a:lnTo>
                    <a:pt x="93" y="504"/>
                  </a:lnTo>
                  <a:lnTo>
                    <a:pt x="90" y="504"/>
                  </a:lnTo>
                  <a:lnTo>
                    <a:pt x="90" y="504"/>
                  </a:lnTo>
                  <a:lnTo>
                    <a:pt x="88" y="506"/>
                  </a:lnTo>
                  <a:lnTo>
                    <a:pt x="88" y="506"/>
                  </a:lnTo>
                  <a:lnTo>
                    <a:pt x="88" y="508"/>
                  </a:lnTo>
                  <a:lnTo>
                    <a:pt x="88" y="508"/>
                  </a:lnTo>
                  <a:lnTo>
                    <a:pt x="88" y="510"/>
                  </a:lnTo>
                  <a:lnTo>
                    <a:pt x="86" y="510"/>
                  </a:lnTo>
                  <a:lnTo>
                    <a:pt x="84" y="508"/>
                  </a:lnTo>
                  <a:lnTo>
                    <a:pt x="84" y="508"/>
                  </a:lnTo>
                  <a:lnTo>
                    <a:pt x="84" y="510"/>
                  </a:lnTo>
                  <a:lnTo>
                    <a:pt x="82" y="510"/>
                  </a:lnTo>
                  <a:lnTo>
                    <a:pt x="80" y="511"/>
                  </a:lnTo>
                  <a:lnTo>
                    <a:pt x="80" y="511"/>
                  </a:lnTo>
                  <a:lnTo>
                    <a:pt x="82" y="515"/>
                  </a:lnTo>
                  <a:lnTo>
                    <a:pt x="82" y="515"/>
                  </a:lnTo>
                  <a:lnTo>
                    <a:pt x="84" y="515"/>
                  </a:lnTo>
                  <a:lnTo>
                    <a:pt x="86" y="515"/>
                  </a:lnTo>
                  <a:lnTo>
                    <a:pt x="88" y="517"/>
                  </a:lnTo>
                  <a:lnTo>
                    <a:pt x="90" y="517"/>
                  </a:lnTo>
                  <a:lnTo>
                    <a:pt x="93" y="521"/>
                  </a:lnTo>
                  <a:lnTo>
                    <a:pt x="95" y="521"/>
                  </a:lnTo>
                  <a:lnTo>
                    <a:pt x="97" y="521"/>
                  </a:lnTo>
                  <a:lnTo>
                    <a:pt x="97" y="521"/>
                  </a:lnTo>
                  <a:lnTo>
                    <a:pt x="99" y="521"/>
                  </a:lnTo>
                  <a:lnTo>
                    <a:pt x="103" y="523"/>
                  </a:lnTo>
                  <a:lnTo>
                    <a:pt x="107" y="525"/>
                  </a:lnTo>
                  <a:lnTo>
                    <a:pt x="109" y="527"/>
                  </a:lnTo>
                  <a:lnTo>
                    <a:pt x="109" y="527"/>
                  </a:lnTo>
                  <a:lnTo>
                    <a:pt x="109" y="529"/>
                  </a:lnTo>
                  <a:lnTo>
                    <a:pt x="109" y="529"/>
                  </a:lnTo>
                  <a:lnTo>
                    <a:pt x="109" y="530"/>
                  </a:lnTo>
                  <a:lnTo>
                    <a:pt x="109" y="532"/>
                  </a:lnTo>
                  <a:lnTo>
                    <a:pt x="109" y="532"/>
                  </a:lnTo>
                  <a:lnTo>
                    <a:pt x="109" y="532"/>
                  </a:lnTo>
                  <a:lnTo>
                    <a:pt x="109" y="536"/>
                  </a:lnTo>
                  <a:lnTo>
                    <a:pt x="109" y="538"/>
                  </a:lnTo>
                  <a:lnTo>
                    <a:pt x="109" y="540"/>
                  </a:lnTo>
                  <a:lnTo>
                    <a:pt x="112" y="542"/>
                  </a:lnTo>
                  <a:lnTo>
                    <a:pt x="114" y="542"/>
                  </a:lnTo>
                  <a:lnTo>
                    <a:pt x="114" y="542"/>
                  </a:lnTo>
                  <a:lnTo>
                    <a:pt x="114" y="542"/>
                  </a:lnTo>
                  <a:lnTo>
                    <a:pt x="116" y="540"/>
                  </a:lnTo>
                  <a:lnTo>
                    <a:pt x="116" y="540"/>
                  </a:lnTo>
                  <a:lnTo>
                    <a:pt x="116" y="540"/>
                  </a:lnTo>
                  <a:lnTo>
                    <a:pt x="118" y="538"/>
                  </a:lnTo>
                  <a:lnTo>
                    <a:pt x="118" y="538"/>
                  </a:lnTo>
                  <a:lnTo>
                    <a:pt x="118" y="536"/>
                  </a:lnTo>
                  <a:lnTo>
                    <a:pt x="120" y="536"/>
                  </a:lnTo>
                  <a:lnTo>
                    <a:pt x="120" y="536"/>
                  </a:lnTo>
                  <a:lnTo>
                    <a:pt x="122" y="536"/>
                  </a:lnTo>
                  <a:lnTo>
                    <a:pt x="124" y="536"/>
                  </a:lnTo>
                  <a:lnTo>
                    <a:pt x="126" y="538"/>
                  </a:lnTo>
                  <a:lnTo>
                    <a:pt x="128" y="538"/>
                  </a:lnTo>
                  <a:lnTo>
                    <a:pt x="130" y="540"/>
                  </a:lnTo>
                  <a:lnTo>
                    <a:pt x="130" y="544"/>
                  </a:lnTo>
                  <a:lnTo>
                    <a:pt x="130" y="546"/>
                  </a:lnTo>
                  <a:lnTo>
                    <a:pt x="130" y="548"/>
                  </a:lnTo>
                  <a:lnTo>
                    <a:pt x="132" y="550"/>
                  </a:lnTo>
                  <a:lnTo>
                    <a:pt x="132" y="551"/>
                  </a:lnTo>
                  <a:lnTo>
                    <a:pt x="135" y="551"/>
                  </a:lnTo>
                  <a:lnTo>
                    <a:pt x="147" y="555"/>
                  </a:lnTo>
                  <a:lnTo>
                    <a:pt x="149" y="555"/>
                  </a:lnTo>
                  <a:lnTo>
                    <a:pt x="149" y="557"/>
                  </a:lnTo>
                  <a:lnTo>
                    <a:pt x="149" y="559"/>
                  </a:lnTo>
                  <a:lnTo>
                    <a:pt x="149" y="561"/>
                  </a:lnTo>
                  <a:lnTo>
                    <a:pt x="149" y="563"/>
                  </a:lnTo>
                  <a:lnTo>
                    <a:pt x="149" y="565"/>
                  </a:lnTo>
                  <a:lnTo>
                    <a:pt x="149" y="565"/>
                  </a:lnTo>
                  <a:lnTo>
                    <a:pt x="153" y="570"/>
                  </a:lnTo>
                  <a:lnTo>
                    <a:pt x="153" y="572"/>
                  </a:lnTo>
                  <a:lnTo>
                    <a:pt x="166" y="569"/>
                  </a:lnTo>
                  <a:lnTo>
                    <a:pt x="168" y="569"/>
                  </a:lnTo>
                  <a:lnTo>
                    <a:pt x="172" y="569"/>
                  </a:lnTo>
                  <a:lnTo>
                    <a:pt x="173" y="567"/>
                  </a:lnTo>
                  <a:lnTo>
                    <a:pt x="179" y="563"/>
                  </a:lnTo>
                  <a:lnTo>
                    <a:pt x="187" y="561"/>
                  </a:lnTo>
                  <a:lnTo>
                    <a:pt x="189" y="557"/>
                  </a:lnTo>
                  <a:lnTo>
                    <a:pt x="191" y="555"/>
                  </a:lnTo>
                  <a:lnTo>
                    <a:pt x="193" y="555"/>
                  </a:lnTo>
                  <a:lnTo>
                    <a:pt x="193" y="553"/>
                  </a:lnTo>
                  <a:lnTo>
                    <a:pt x="193" y="553"/>
                  </a:lnTo>
                  <a:lnTo>
                    <a:pt x="193" y="553"/>
                  </a:lnTo>
                  <a:lnTo>
                    <a:pt x="193" y="553"/>
                  </a:lnTo>
                  <a:lnTo>
                    <a:pt x="196" y="550"/>
                  </a:lnTo>
                  <a:lnTo>
                    <a:pt x="198" y="550"/>
                  </a:lnTo>
                  <a:lnTo>
                    <a:pt x="198" y="550"/>
                  </a:lnTo>
                  <a:lnTo>
                    <a:pt x="200" y="548"/>
                  </a:lnTo>
                  <a:lnTo>
                    <a:pt x="204" y="538"/>
                  </a:lnTo>
                  <a:lnTo>
                    <a:pt x="206" y="536"/>
                  </a:lnTo>
                  <a:lnTo>
                    <a:pt x="206" y="534"/>
                  </a:lnTo>
                  <a:lnTo>
                    <a:pt x="206" y="534"/>
                  </a:lnTo>
                  <a:lnTo>
                    <a:pt x="206" y="532"/>
                  </a:lnTo>
                  <a:lnTo>
                    <a:pt x="206" y="530"/>
                  </a:lnTo>
                  <a:lnTo>
                    <a:pt x="206" y="530"/>
                  </a:lnTo>
                  <a:lnTo>
                    <a:pt x="210" y="530"/>
                  </a:lnTo>
                  <a:lnTo>
                    <a:pt x="212" y="530"/>
                  </a:lnTo>
                  <a:lnTo>
                    <a:pt x="213" y="527"/>
                  </a:lnTo>
                  <a:lnTo>
                    <a:pt x="217" y="525"/>
                  </a:lnTo>
                  <a:lnTo>
                    <a:pt x="217" y="521"/>
                  </a:lnTo>
                  <a:lnTo>
                    <a:pt x="215" y="517"/>
                  </a:lnTo>
                  <a:lnTo>
                    <a:pt x="213" y="515"/>
                  </a:lnTo>
                  <a:lnTo>
                    <a:pt x="210" y="513"/>
                  </a:lnTo>
                  <a:lnTo>
                    <a:pt x="206" y="513"/>
                  </a:lnTo>
                  <a:lnTo>
                    <a:pt x="204" y="513"/>
                  </a:lnTo>
                  <a:lnTo>
                    <a:pt x="202" y="513"/>
                  </a:lnTo>
                  <a:lnTo>
                    <a:pt x="200" y="511"/>
                  </a:lnTo>
                  <a:lnTo>
                    <a:pt x="198" y="510"/>
                  </a:lnTo>
                  <a:lnTo>
                    <a:pt x="196" y="508"/>
                  </a:lnTo>
                  <a:lnTo>
                    <a:pt x="196" y="506"/>
                  </a:lnTo>
                  <a:lnTo>
                    <a:pt x="196" y="498"/>
                  </a:lnTo>
                  <a:lnTo>
                    <a:pt x="194" y="494"/>
                  </a:lnTo>
                  <a:lnTo>
                    <a:pt x="193" y="491"/>
                  </a:lnTo>
                  <a:lnTo>
                    <a:pt x="193" y="491"/>
                  </a:lnTo>
                  <a:lnTo>
                    <a:pt x="194" y="491"/>
                  </a:lnTo>
                  <a:lnTo>
                    <a:pt x="196" y="492"/>
                  </a:lnTo>
                  <a:lnTo>
                    <a:pt x="196" y="494"/>
                  </a:lnTo>
                  <a:lnTo>
                    <a:pt x="196" y="496"/>
                  </a:lnTo>
                  <a:lnTo>
                    <a:pt x="196" y="498"/>
                  </a:lnTo>
                  <a:lnTo>
                    <a:pt x="198" y="502"/>
                  </a:lnTo>
                  <a:lnTo>
                    <a:pt x="198" y="504"/>
                  </a:lnTo>
                  <a:lnTo>
                    <a:pt x="198" y="506"/>
                  </a:lnTo>
                  <a:lnTo>
                    <a:pt x="200" y="506"/>
                  </a:lnTo>
                  <a:lnTo>
                    <a:pt x="202" y="510"/>
                  </a:lnTo>
                  <a:lnTo>
                    <a:pt x="204" y="510"/>
                  </a:lnTo>
                  <a:lnTo>
                    <a:pt x="206" y="511"/>
                  </a:lnTo>
                  <a:lnTo>
                    <a:pt x="208" y="510"/>
                  </a:lnTo>
                  <a:lnTo>
                    <a:pt x="208" y="510"/>
                  </a:lnTo>
                  <a:lnTo>
                    <a:pt x="210" y="511"/>
                  </a:lnTo>
                  <a:lnTo>
                    <a:pt x="212" y="513"/>
                  </a:lnTo>
                  <a:lnTo>
                    <a:pt x="217" y="515"/>
                  </a:lnTo>
                  <a:lnTo>
                    <a:pt x="219" y="517"/>
                  </a:lnTo>
                  <a:lnTo>
                    <a:pt x="221" y="517"/>
                  </a:lnTo>
                  <a:lnTo>
                    <a:pt x="221" y="523"/>
                  </a:lnTo>
                  <a:lnTo>
                    <a:pt x="221" y="525"/>
                  </a:lnTo>
                  <a:lnTo>
                    <a:pt x="221" y="529"/>
                  </a:lnTo>
                  <a:lnTo>
                    <a:pt x="217" y="532"/>
                  </a:lnTo>
                  <a:lnTo>
                    <a:pt x="215" y="534"/>
                  </a:lnTo>
                  <a:lnTo>
                    <a:pt x="215" y="536"/>
                  </a:lnTo>
                  <a:lnTo>
                    <a:pt x="215" y="538"/>
                  </a:lnTo>
                  <a:lnTo>
                    <a:pt x="215" y="542"/>
                  </a:lnTo>
                  <a:lnTo>
                    <a:pt x="215" y="544"/>
                  </a:lnTo>
                  <a:lnTo>
                    <a:pt x="215" y="544"/>
                  </a:lnTo>
                  <a:lnTo>
                    <a:pt x="221" y="553"/>
                  </a:lnTo>
                  <a:lnTo>
                    <a:pt x="221" y="553"/>
                  </a:lnTo>
                  <a:lnTo>
                    <a:pt x="219" y="555"/>
                  </a:lnTo>
                  <a:lnTo>
                    <a:pt x="221" y="559"/>
                  </a:lnTo>
                  <a:lnTo>
                    <a:pt x="221" y="561"/>
                  </a:lnTo>
                  <a:lnTo>
                    <a:pt x="219" y="563"/>
                  </a:lnTo>
                  <a:lnTo>
                    <a:pt x="217" y="565"/>
                  </a:lnTo>
                  <a:lnTo>
                    <a:pt x="217" y="567"/>
                  </a:lnTo>
                  <a:lnTo>
                    <a:pt x="219" y="569"/>
                  </a:lnTo>
                  <a:lnTo>
                    <a:pt x="221" y="572"/>
                  </a:lnTo>
                  <a:lnTo>
                    <a:pt x="223" y="572"/>
                  </a:lnTo>
                  <a:lnTo>
                    <a:pt x="223" y="572"/>
                  </a:lnTo>
                  <a:lnTo>
                    <a:pt x="225" y="574"/>
                  </a:lnTo>
                  <a:lnTo>
                    <a:pt x="225" y="576"/>
                  </a:lnTo>
                  <a:lnTo>
                    <a:pt x="225" y="578"/>
                  </a:lnTo>
                  <a:lnTo>
                    <a:pt x="227" y="578"/>
                  </a:lnTo>
                  <a:lnTo>
                    <a:pt x="227" y="578"/>
                  </a:lnTo>
                  <a:lnTo>
                    <a:pt x="229" y="576"/>
                  </a:lnTo>
                  <a:lnTo>
                    <a:pt x="229" y="576"/>
                  </a:lnTo>
                  <a:lnTo>
                    <a:pt x="229" y="576"/>
                  </a:lnTo>
                  <a:lnTo>
                    <a:pt x="229" y="576"/>
                  </a:lnTo>
                  <a:lnTo>
                    <a:pt x="229" y="574"/>
                  </a:lnTo>
                  <a:lnTo>
                    <a:pt x="229" y="574"/>
                  </a:lnTo>
                  <a:lnTo>
                    <a:pt x="229" y="572"/>
                  </a:lnTo>
                  <a:lnTo>
                    <a:pt x="227" y="572"/>
                  </a:lnTo>
                  <a:lnTo>
                    <a:pt x="227" y="570"/>
                  </a:lnTo>
                  <a:lnTo>
                    <a:pt x="229" y="569"/>
                  </a:lnTo>
                  <a:lnTo>
                    <a:pt x="229" y="567"/>
                  </a:lnTo>
                  <a:lnTo>
                    <a:pt x="229" y="565"/>
                  </a:lnTo>
                  <a:lnTo>
                    <a:pt x="225" y="555"/>
                  </a:lnTo>
                  <a:lnTo>
                    <a:pt x="225" y="553"/>
                  </a:lnTo>
                  <a:lnTo>
                    <a:pt x="227" y="553"/>
                  </a:lnTo>
                  <a:lnTo>
                    <a:pt x="229" y="555"/>
                  </a:lnTo>
                  <a:lnTo>
                    <a:pt x="229" y="557"/>
                  </a:lnTo>
                  <a:lnTo>
                    <a:pt x="229" y="559"/>
                  </a:lnTo>
                  <a:lnTo>
                    <a:pt x="229" y="570"/>
                  </a:lnTo>
                  <a:lnTo>
                    <a:pt x="231" y="572"/>
                  </a:lnTo>
                  <a:lnTo>
                    <a:pt x="231" y="572"/>
                  </a:lnTo>
                  <a:lnTo>
                    <a:pt x="233" y="570"/>
                  </a:lnTo>
                  <a:lnTo>
                    <a:pt x="233" y="569"/>
                  </a:lnTo>
                  <a:lnTo>
                    <a:pt x="234" y="569"/>
                  </a:lnTo>
                  <a:lnTo>
                    <a:pt x="234" y="567"/>
                  </a:lnTo>
                  <a:lnTo>
                    <a:pt x="233" y="567"/>
                  </a:lnTo>
                  <a:lnTo>
                    <a:pt x="233" y="563"/>
                  </a:lnTo>
                  <a:lnTo>
                    <a:pt x="231" y="563"/>
                  </a:lnTo>
                  <a:lnTo>
                    <a:pt x="231" y="561"/>
                  </a:lnTo>
                  <a:lnTo>
                    <a:pt x="233" y="561"/>
                  </a:lnTo>
                  <a:lnTo>
                    <a:pt x="233" y="563"/>
                  </a:lnTo>
                  <a:lnTo>
                    <a:pt x="233" y="563"/>
                  </a:lnTo>
                  <a:lnTo>
                    <a:pt x="233" y="565"/>
                  </a:lnTo>
                  <a:lnTo>
                    <a:pt x="234" y="565"/>
                  </a:lnTo>
                  <a:lnTo>
                    <a:pt x="234" y="565"/>
                  </a:lnTo>
                  <a:lnTo>
                    <a:pt x="236" y="563"/>
                  </a:lnTo>
                  <a:lnTo>
                    <a:pt x="238" y="563"/>
                  </a:lnTo>
                  <a:lnTo>
                    <a:pt x="236" y="567"/>
                  </a:lnTo>
                  <a:lnTo>
                    <a:pt x="236" y="570"/>
                  </a:lnTo>
                  <a:lnTo>
                    <a:pt x="238" y="572"/>
                  </a:lnTo>
                  <a:lnTo>
                    <a:pt x="240" y="572"/>
                  </a:lnTo>
                  <a:lnTo>
                    <a:pt x="240" y="572"/>
                  </a:lnTo>
                  <a:lnTo>
                    <a:pt x="242" y="570"/>
                  </a:lnTo>
                  <a:lnTo>
                    <a:pt x="244" y="570"/>
                  </a:lnTo>
                  <a:lnTo>
                    <a:pt x="244" y="569"/>
                  </a:lnTo>
                  <a:lnTo>
                    <a:pt x="246" y="567"/>
                  </a:lnTo>
                  <a:lnTo>
                    <a:pt x="244" y="565"/>
                  </a:lnTo>
                  <a:lnTo>
                    <a:pt x="244" y="563"/>
                  </a:lnTo>
                  <a:lnTo>
                    <a:pt x="244" y="561"/>
                  </a:lnTo>
                  <a:lnTo>
                    <a:pt x="244" y="559"/>
                  </a:lnTo>
                  <a:lnTo>
                    <a:pt x="244" y="557"/>
                  </a:lnTo>
                  <a:lnTo>
                    <a:pt x="244" y="555"/>
                  </a:lnTo>
                  <a:lnTo>
                    <a:pt x="246" y="553"/>
                  </a:lnTo>
                  <a:lnTo>
                    <a:pt x="246" y="553"/>
                  </a:lnTo>
                  <a:lnTo>
                    <a:pt x="246" y="553"/>
                  </a:lnTo>
                  <a:lnTo>
                    <a:pt x="248" y="553"/>
                  </a:lnTo>
                  <a:lnTo>
                    <a:pt x="248" y="551"/>
                  </a:lnTo>
                  <a:lnTo>
                    <a:pt x="248" y="550"/>
                  </a:lnTo>
                  <a:lnTo>
                    <a:pt x="246" y="546"/>
                  </a:lnTo>
                  <a:lnTo>
                    <a:pt x="246" y="544"/>
                  </a:lnTo>
                  <a:lnTo>
                    <a:pt x="246" y="542"/>
                  </a:lnTo>
                  <a:lnTo>
                    <a:pt x="248" y="540"/>
                  </a:lnTo>
                  <a:lnTo>
                    <a:pt x="248" y="540"/>
                  </a:lnTo>
                  <a:lnTo>
                    <a:pt x="248" y="538"/>
                  </a:lnTo>
                  <a:lnTo>
                    <a:pt x="250" y="540"/>
                  </a:lnTo>
                  <a:lnTo>
                    <a:pt x="250" y="542"/>
                  </a:lnTo>
                  <a:lnTo>
                    <a:pt x="248" y="546"/>
                  </a:lnTo>
                  <a:lnTo>
                    <a:pt x="250" y="548"/>
                  </a:lnTo>
                  <a:lnTo>
                    <a:pt x="250" y="551"/>
                  </a:lnTo>
                  <a:lnTo>
                    <a:pt x="250" y="553"/>
                  </a:lnTo>
                  <a:lnTo>
                    <a:pt x="250" y="557"/>
                  </a:lnTo>
                  <a:lnTo>
                    <a:pt x="248" y="559"/>
                  </a:lnTo>
                  <a:lnTo>
                    <a:pt x="248" y="561"/>
                  </a:lnTo>
                  <a:lnTo>
                    <a:pt x="250" y="567"/>
                  </a:lnTo>
                  <a:lnTo>
                    <a:pt x="250" y="569"/>
                  </a:lnTo>
                  <a:lnTo>
                    <a:pt x="250" y="569"/>
                  </a:lnTo>
                  <a:lnTo>
                    <a:pt x="250" y="570"/>
                  </a:lnTo>
                  <a:lnTo>
                    <a:pt x="250" y="572"/>
                  </a:lnTo>
                  <a:lnTo>
                    <a:pt x="250" y="572"/>
                  </a:lnTo>
                  <a:lnTo>
                    <a:pt x="248" y="574"/>
                  </a:lnTo>
                  <a:lnTo>
                    <a:pt x="248" y="574"/>
                  </a:lnTo>
                  <a:lnTo>
                    <a:pt x="248" y="574"/>
                  </a:lnTo>
                  <a:lnTo>
                    <a:pt x="246" y="578"/>
                  </a:lnTo>
                  <a:lnTo>
                    <a:pt x="248" y="580"/>
                  </a:lnTo>
                  <a:lnTo>
                    <a:pt x="250" y="580"/>
                  </a:lnTo>
                  <a:lnTo>
                    <a:pt x="252" y="580"/>
                  </a:lnTo>
                  <a:lnTo>
                    <a:pt x="252" y="578"/>
                  </a:lnTo>
                  <a:lnTo>
                    <a:pt x="250" y="578"/>
                  </a:lnTo>
                  <a:lnTo>
                    <a:pt x="250" y="576"/>
                  </a:lnTo>
                  <a:lnTo>
                    <a:pt x="252" y="576"/>
                  </a:lnTo>
                  <a:lnTo>
                    <a:pt x="252" y="576"/>
                  </a:lnTo>
                  <a:lnTo>
                    <a:pt x="254" y="578"/>
                  </a:lnTo>
                  <a:lnTo>
                    <a:pt x="254" y="576"/>
                  </a:lnTo>
                  <a:lnTo>
                    <a:pt x="255" y="576"/>
                  </a:lnTo>
                  <a:lnTo>
                    <a:pt x="255" y="570"/>
                  </a:lnTo>
                  <a:lnTo>
                    <a:pt x="255" y="572"/>
                  </a:lnTo>
                  <a:lnTo>
                    <a:pt x="257" y="569"/>
                  </a:lnTo>
                  <a:lnTo>
                    <a:pt x="255" y="563"/>
                  </a:lnTo>
                  <a:lnTo>
                    <a:pt x="257" y="563"/>
                  </a:lnTo>
                  <a:lnTo>
                    <a:pt x="257" y="563"/>
                  </a:lnTo>
                  <a:lnTo>
                    <a:pt x="259" y="561"/>
                  </a:lnTo>
                  <a:lnTo>
                    <a:pt x="259" y="559"/>
                  </a:lnTo>
                  <a:lnTo>
                    <a:pt x="259" y="557"/>
                  </a:lnTo>
                  <a:lnTo>
                    <a:pt x="259" y="555"/>
                  </a:lnTo>
                  <a:lnTo>
                    <a:pt x="257" y="555"/>
                  </a:lnTo>
                  <a:lnTo>
                    <a:pt x="255" y="555"/>
                  </a:lnTo>
                  <a:lnTo>
                    <a:pt x="254" y="557"/>
                  </a:lnTo>
                  <a:lnTo>
                    <a:pt x="254" y="555"/>
                  </a:lnTo>
                  <a:lnTo>
                    <a:pt x="254" y="550"/>
                  </a:lnTo>
                  <a:lnTo>
                    <a:pt x="254" y="548"/>
                  </a:lnTo>
                  <a:lnTo>
                    <a:pt x="257" y="540"/>
                  </a:lnTo>
                  <a:lnTo>
                    <a:pt x="257" y="538"/>
                  </a:lnTo>
                  <a:lnTo>
                    <a:pt x="257" y="534"/>
                  </a:lnTo>
                  <a:lnTo>
                    <a:pt x="257" y="532"/>
                  </a:lnTo>
                  <a:lnTo>
                    <a:pt x="259" y="530"/>
                  </a:lnTo>
                  <a:lnTo>
                    <a:pt x="259" y="529"/>
                  </a:lnTo>
                  <a:lnTo>
                    <a:pt x="259" y="527"/>
                  </a:lnTo>
                  <a:lnTo>
                    <a:pt x="259" y="525"/>
                  </a:lnTo>
                  <a:lnTo>
                    <a:pt x="259" y="523"/>
                  </a:lnTo>
                  <a:lnTo>
                    <a:pt x="259" y="523"/>
                  </a:lnTo>
                  <a:lnTo>
                    <a:pt x="259" y="521"/>
                  </a:lnTo>
                  <a:lnTo>
                    <a:pt x="259" y="521"/>
                  </a:lnTo>
                  <a:lnTo>
                    <a:pt x="259" y="519"/>
                  </a:lnTo>
                  <a:lnTo>
                    <a:pt x="261" y="517"/>
                  </a:lnTo>
                  <a:lnTo>
                    <a:pt x="261" y="517"/>
                  </a:lnTo>
                  <a:lnTo>
                    <a:pt x="261" y="517"/>
                  </a:lnTo>
                  <a:lnTo>
                    <a:pt x="261" y="515"/>
                  </a:lnTo>
                  <a:lnTo>
                    <a:pt x="263" y="513"/>
                  </a:lnTo>
                  <a:lnTo>
                    <a:pt x="263" y="513"/>
                  </a:lnTo>
                  <a:lnTo>
                    <a:pt x="265" y="513"/>
                  </a:lnTo>
                  <a:lnTo>
                    <a:pt x="265" y="515"/>
                  </a:lnTo>
                  <a:lnTo>
                    <a:pt x="263" y="517"/>
                  </a:lnTo>
                  <a:lnTo>
                    <a:pt x="261" y="517"/>
                  </a:lnTo>
                  <a:lnTo>
                    <a:pt x="261" y="523"/>
                  </a:lnTo>
                  <a:lnTo>
                    <a:pt x="261" y="523"/>
                  </a:lnTo>
                  <a:lnTo>
                    <a:pt x="261" y="525"/>
                  </a:lnTo>
                  <a:lnTo>
                    <a:pt x="261" y="529"/>
                  </a:lnTo>
                  <a:lnTo>
                    <a:pt x="261" y="530"/>
                  </a:lnTo>
                  <a:lnTo>
                    <a:pt x="261" y="530"/>
                  </a:lnTo>
                  <a:lnTo>
                    <a:pt x="261" y="532"/>
                  </a:lnTo>
                  <a:lnTo>
                    <a:pt x="259" y="534"/>
                  </a:lnTo>
                  <a:lnTo>
                    <a:pt x="259" y="536"/>
                  </a:lnTo>
                  <a:lnTo>
                    <a:pt x="259" y="538"/>
                  </a:lnTo>
                  <a:lnTo>
                    <a:pt x="259" y="538"/>
                  </a:lnTo>
                  <a:lnTo>
                    <a:pt x="261" y="538"/>
                  </a:lnTo>
                  <a:lnTo>
                    <a:pt x="261" y="538"/>
                  </a:lnTo>
                  <a:lnTo>
                    <a:pt x="263" y="538"/>
                  </a:lnTo>
                  <a:lnTo>
                    <a:pt x="265" y="540"/>
                  </a:lnTo>
                  <a:lnTo>
                    <a:pt x="265" y="538"/>
                  </a:lnTo>
                  <a:lnTo>
                    <a:pt x="267" y="536"/>
                  </a:lnTo>
                  <a:lnTo>
                    <a:pt x="267" y="536"/>
                  </a:lnTo>
                  <a:lnTo>
                    <a:pt x="269" y="532"/>
                  </a:lnTo>
                  <a:lnTo>
                    <a:pt x="269" y="529"/>
                  </a:lnTo>
                  <a:lnTo>
                    <a:pt x="267" y="529"/>
                  </a:lnTo>
                  <a:lnTo>
                    <a:pt x="267" y="529"/>
                  </a:lnTo>
                  <a:lnTo>
                    <a:pt x="265" y="527"/>
                  </a:lnTo>
                  <a:lnTo>
                    <a:pt x="265" y="525"/>
                  </a:lnTo>
                  <a:lnTo>
                    <a:pt x="267" y="523"/>
                  </a:lnTo>
                  <a:lnTo>
                    <a:pt x="267" y="523"/>
                  </a:lnTo>
                  <a:lnTo>
                    <a:pt x="269" y="521"/>
                  </a:lnTo>
                  <a:lnTo>
                    <a:pt x="271" y="521"/>
                  </a:lnTo>
                  <a:lnTo>
                    <a:pt x="273" y="521"/>
                  </a:lnTo>
                  <a:lnTo>
                    <a:pt x="269" y="523"/>
                  </a:lnTo>
                  <a:lnTo>
                    <a:pt x="267" y="525"/>
                  </a:lnTo>
                  <a:lnTo>
                    <a:pt x="267" y="527"/>
                  </a:lnTo>
                  <a:lnTo>
                    <a:pt x="267" y="527"/>
                  </a:lnTo>
                  <a:lnTo>
                    <a:pt x="271" y="529"/>
                  </a:lnTo>
                  <a:lnTo>
                    <a:pt x="273" y="530"/>
                  </a:lnTo>
                  <a:lnTo>
                    <a:pt x="271" y="532"/>
                  </a:lnTo>
                  <a:lnTo>
                    <a:pt x="271" y="534"/>
                  </a:lnTo>
                  <a:lnTo>
                    <a:pt x="269" y="536"/>
                  </a:lnTo>
                  <a:lnTo>
                    <a:pt x="269" y="536"/>
                  </a:lnTo>
                  <a:lnTo>
                    <a:pt x="267" y="538"/>
                  </a:lnTo>
                  <a:lnTo>
                    <a:pt x="267" y="544"/>
                  </a:lnTo>
                  <a:lnTo>
                    <a:pt x="265" y="550"/>
                  </a:lnTo>
                  <a:lnTo>
                    <a:pt x="265" y="550"/>
                  </a:lnTo>
                  <a:lnTo>
                    <a:pt x="267" y="551"/>
                  </a:lnTo>
                  <a:lnTo>
                    <a:pt x="265" y="563"/>
                  </a:lnTo>
                  <a:lnTo>
                    <a:pt x="265" y="565"/>
                  </a:lnTo>
                  <a:lnTo>
                    <a:pt x="269" y="572"/>
                  </a:lnTo>
                  <a:lnTo>
                    <a:pt x="267" y="574"/>
                  </a:lnTo>
                  <a:lnTo>
                    <a:pt x="269" y="576"/>
                  </a:lnTo>
                  <a:lnTo>
                    <a:pt x="273" y="578"/>
                  </a:lnTo>
                  <a:lnTo>
                    <a:pt x="274" y="576"/>
                  </a:lnTo>
                  <a:lnTo>
                    <a:pt x="274" y="574"/>
                  </a:lnTo>
                  <a:lnTo>
                    <a:pt x="274" y="572"/>
                  </a:lnTo>
                  <a:lnTo>
                    <a:pt x="274" y="572"/>
                  </a:lnTo>
                  <a:lnTo>
                    <a:pt x="273" y="570"/>
                  </a:lnTo>
                  <a:lnTo>
                    <a:pt x="273" y="569"/>
                  </a:lnTo>
                  <a:lnTo>
                    <a:pt x="273" y="569"/>
                  </a:lnTo>
                  <a:lnTo>
                    <a:pt x="274" y="567"/>
                  </a:lnTo>
                  <a:lnTo>
                    <a:pt x="274" y="567"/>
                  </a:lnTo>
                  <a:lnTo>
                    <a:pt x="274" y="567"/>
                  </a:lnTo>
                  <a:lnTo>
                    <a:pt x="276" y="565"/>
                  </a:lnTo>
                  <a:lnTo>
                    <a:pt x="276" y="563"/>
                  </a:lnTo>
                  <a:lnTo>
                    <a:pt x="276" y="565"/>
                  </a:lnTo>
                  <a:lnTo>
                    <a:pt x="276" y="567"/>
                  </a:lnTo>
                  <a:lnTo>
                    <a:pt x="276" y="567"/>
                  </a:lnTo>
                  <a:lnTo>
                    <a:pt x="276" y="567"/>
                  </a:lnTo>
                  <a:lnTo>
                    <a:pt x="274" y="569"/>
                  </a:lnTo>
                  <a:lnTo>
                    <a:pt x="276" y="570"/>
                  </a:lnTo>
                  <a:lnTo>
                    <a:pt x="278" y="570"/>
                  </a:lnTo>
                  <a:lnTo>
                    <a:pt x="280" y="570"/>
                  </a:lnTo>
                  <a:lnTo>
                    <a:pt x="280" y="569"/>
                  </a:lnTo>
                  <a:lnTo>
                    <a:pt x="280" y="569"/>
                  </a:lnTo>
                  <a:lnTo>
                    <a:pt x="280" y="565"/>
                  </a:lnTo>
                  <a:lnTo>
                    <a:pt x="278" y="563"/>
                  </a:lnTo>
                  <a:lnTo>
                    <a:pt x="278" y="561"/>
                  </a:lnTo>
                  <a:lnTo>
                    <a:pt x="280" y="557"/>
                  </a:lnTo>
                  <a:lnTo>
                    <a:pt x="280" y="557"/>
                  </a:lnTo>
                  <a:lnTo>
                    <a:pt x="282" y="557"/>
                  </a:lnTo>
                  <a:lnTo>
                    <a:pt x="282" y="557"/>
                  </a:lnTo>
                  <a:lnTo>
                    <a:pt x="282" y="565"/>
                  </a:lnTo>
                  <a:lnTo>
                    <a:pt x="284" y="567"/>
                  </a:lnTo>
                  <a:lnTo>
                    <a:pt x="284" y="567"/>
                  </a:lnTo>
                  <a:lnTo>
                    <a:pt x="284" y="569"/>
                  </a:lnTo>
                  <a:lnTo>
                    <a:pt x="288" y="569"/>
                  </a:lnTo>
                  <a:lnTo>
                    <a:pt x="292" y="570"/>
                  </a:lnTo>
                  <a:lnTo>
                    <a:pt x="294" y="572"/>
                  </a:lnTo>
                  <a:lnTo>
                    <a:pt x="295" y="572"/>
                  </a:lnTo>
                  <a:lnTo>
                    <a:pt x="295" y="572"/>
                  </a:lnTo>
                  <a:lnTo>
                    <a:pt x="295" y="570"/>
                  </a:lnTo>
                  <a:lnTo>
                    <a:pt x="297" y="570"/>
                  </a:lnTo>
                  <a:lnTo>
                    <a:pt x="297" y="570"/>
                  </a:lnTo>
                  <a:lnTo>
                    <a:pt x="297" y="570"/>
                  </a:lnTo>
                  <a:lnTo>
                    <a:pt x="297" y="572"/>
                  </a:lnTo>
                  <a:lnTo>
                    <a:pt x="299" y="572"/>
                  </a:lnTo>
                  <a:lnTo>
                    <a:pt x="299" y="572"/>
                  </a:lnTo>
                  <a:lnTo>
                    <a:pt x="301" y="570"/>
                  </a:lnTo>
                  <a:lnTo>
                    <a:pt x="301" y="569"/>
                  </a:lnTo>
                  <a:lnTo>
                    <a:pt x="301" y="565"/>
                  </a:lnTo>
                  <a:lnTo>
                    <a:pt x="301" y="565"/>
                  </a:lnTo>
                  <a:lnTo>
                    <a:pt x="299" y="563"/>
                  </a:lnTo>
                  <a:lnTo>
                    <a:pt x="297" y="561"/>
                  </a:lnTo>
                  <a:lnTo>
                    <a:pt x="297" y="559"/>
                  </a:lnTo>
                  <a:lnTo>
                    <a:pt x="297" y="555"/>
                  </a:lnTo>
                  <a:lnTo>
                    <a:pt x="295" y="548"/>
                  </a:lnTo>
                  <a:lnTo>
                    <a:pt x="294" y="544"/>
                  </a:lnTo>
                  <a:lnTo>
                    <a:pt x="292" y="542"/>
                  </a:lnTo>
                  <a:lnTo>
                    <a:pt x="290" y="542"/>
                  </a:lnTo>
                  <a:lnTo>
                    <a:pt x="288" y="542"/>
                  </a:lnTo>
                  <a:lnTo>
                    <a:pt x="286" y="540"/>
                  </a:lnTo>
                  <a:lnTo>
                    <a:pt x="286" y="538"/>
                  </a:lnTo>
                  <a:lnTo>
                    <a:pt x="286" y="536"/>
                  </a:lnTo>
                  <a:lnTo>
                    <a:pt x="286" y="534"/>
                  </a:lnTo>
                  <a:lnTo>
                    <a:pt x="288" y="534"/>
                  </a:lnTo>
                  <a:lnTo>
                    <a:pt x="288" y="536"/>
                  </a:lnTo>
                  <a:lnTo>
                    <a:pt x="288" y="538"/>
                  </a:lnTo>
                  <a:lnTo>
                    <a:pt x="288" y="540"/>
                  </a:lnTo>
                  <a:lnTo>
                    <a:pt x="290" y="540"/>
                  </a:lnTo>
                  <a:lnTo>
                    <a:pt x="294" y="542"/>
                  </a:lnTo>
                  <a:lnTo>
                    <a:pt x="295" y="542"/>
                  </a:lnTo>
                  <a:lnTo>
                    <a:pt x="295" y="542"/>
                  </a:lnTo>
                  <a:lnTo>
                    <a:pt x="295" y="540"/>
                  </a:lnTo>
                  <a:lnTo>
                    <a:pt x="295" y="540"/>
                  </a:lnTo>
                  <a:lnTo>
                    <a:pt x="297" y="540"/>
                  </a:lnTo>
                  <a:lnTo>
                    <a:pt x="299" y="540"/>
                  </a:lnTo>
                  <a:lnTo>
                    <a:pt x="299" y="536"/>
                  </a:lnTo>
                  <a:lnTo>
                    <a:pt x="299" y="530"/>
                  </a:lnTo>
                  <a:lnTo>
                    <a:pt x="299" y="529"/>
                  </a:lnTo>
                  <a:lnTo>
                    <a:pt x="297" y="527"/>
                  </a:lnTo>
                  <a:lnTo>
                    <a:pt x="297" y="525"/>
                  </a:lnTo>
                  <a:lnTo>
                    <a:pt x="297" y="523"/>
                  </a:lnTo>
                  <a:lnTo>
                    <a:pt x="297" y="523"/>
                  </a:lnTo>
                  <a:lnTo>
                    <a:pt x="297" y="521"/>
                  </a:lnTo>
                  <a:lnTo>
                    <a:pt x="297" y="519"/>
                  </a:lnTo>
                  <a:lnTo>
                    <a:pt x="299" y="521"/>
                  </a:lnTo>
                  <a:lnTo>
                    <a:pt x="299" y="521"/>
                  </a:lnTo>
                  <a:lnTo>
                    <a:pt x="299" y="521"/>
                  </a:lnTo>
                  <a:lnTo>
                    <a:pt x="299" y="521"/>
                  </a:lnTo>
                  <a:lnTo>
                    <a:pt x="301" y="517"/>
                  </a:lnTo>
                  <a:lnTo>
                    <a:pt x="301" y="515"/>
                  </a:lnTo>
                  <a:lnTo>
                    <a:pt x="301" y="513"/>
                  </a:lnTo>
                  <a:lnTo>
                    <a:pt x="299" y="511"/>
                  </a:lnTo>
                  <a:lnTo>
                    <a:pt x="295" y="508"/>
                  </a:lnTo>
                  <a:lnTo>
                    <a:pt x="295" y="504"/>
                  </a:lnTo>
                  <a:lnTo>
                    <a:pt x="295" y="504"/>
                  </a:lnTo>
                  <a:lnTo>
                    <a:pt x="294" y="502"/>
                  </a:lnTo>
                  <a:lnTo>
                    <a:pt x="294" y="500"/>
                  </a:lnTo>
                  <a:lnTo>
                    <a:pt x="294" y="494"/>
                  </a:lnTo>
                  <a:lnTo>
                    <a:pt x="294" y="494"/>
                  </a:lnTo>
                  <a:lnTo>
                    <a:pt x="294" y="492"/>
                  </a:lnTo>
                  <a:lnTo>
                    <a:pt x="294" y="491"/>
                  </a:lnTo>
                  <a:lnTo>
                    <a:pt x="294" y="491"/>
                  </a:lnTo>
                  <a:lnTo>
                    <a:pt x="294" y="489"/>
                  </a:lnTo>
                  <a:lnTo>
                    <a:pt x="292" y="485"/>
                  </a:lnTo>
                  <a:lnTo>
                    <a:pt x="292" y="481"/>
                  </a:lnTo>
                  <a:lnTo>
                    <a:pt x="290" y="479"/>
                  </a:lnTo>
                  <a:lnTo>
                    <a:pt x="288" y="479"/>
                  </a:lnTo>
                  <a:lnTo>
                    <a:pt x="290" y="477"/>
                  </a:lnTo>
                  <a:lnTo>
                    <a:pt x="290" y="475"/>
                  </a:lnTo>
                  <a:lnTo>
                    <a:pt x="290" y="472"/>
                  </a:lnTo>
                  <a:lnTo>
                    <a:pt x="288" y="470"/>
                  </a:lnTo>
                  <a:lnTo>
                    <a:pt x="288" y="468"/>
                  </a:lnTo>
                  <a:lnTo>
                    <a:pt x="288" y="466"/>
                  </a:lnTo>
                  <a:lnTo>
                    <a:pt x="286" y="464"/>
                  </a:lnTo>
                  <a:lnTo>
                    <a:pt x="286" y="462"/>
                  </a:lnTo>
                  <a:lnTo>
                    <a:pt x="286" y="460"/>
                  </a:lnTo>
                  <a:lnTo>
                    <a:pt x="286" y="458"/>
                  </a:lnTo>
                  <a:lnTo>
                    <a:pt x="288" y="456"/>
                  </a:lnTo>
                  <a:lnTo>
                    <a:pt x="288" y="454"/>
                  </a:lnTo>
                  <a:lnTo>
                    <a:pt x="288" y="454"/>
                  </a:lnTo>
                  <a:lnTo>
                    <a:pt x="288" y="453"/>
                  </a:lnTo>
                  <a:lnTo>
                    <a:pt x="290" y="451"/>
                  </a:lnTo>
                  <a:lnTo>
                    <a:pt x="288" y="449"/>
                  </a:lnTo>
                  <a:lnTo>
                    <a:pt x="288" y="447"/>
                  </a:lnTo>
                  <a:lnTo>
                    <a:pt x="286" y="447"/>
                  </a:lnTo>
                  <a:lnTo>
                    <a:pt x="284" y="445"/>
                  </a:lnTo>
                  <a:lnTo>
                    <a:pt x="282" y="441"/>
                  </a:lnTo>
                  <a:lnTo>
                    <a:pt x="280" y="439"/>
                  </a:lnTo>
                  <a:lnTo>
                    <a:pt x="278" y="437"/>
                  </a:lnTo>
                  <a:lnTo>
                    <a:pt x="278" y="435"/>
                  </a:lnTo>
                  <a:lnTo>
                    <a:pt x="278" y="433"/>
                  </a:lnTo>
                  <a:lnTo>
                    <a:pt x="280" y="432"/>
                  </a:lnTo>
                  <a:lnTo>
                    <a:pt x="280" y="426"/>
                  </a:lnTo>
                  <a:lnTo>
                    <a:pt x="282" y="424"/>
                  </a:lnTo>
                  <a:lnTo>
                    <a:pt x="286" y="418"/>
                  </a:lnTo>
                  <a:lnTo>
                    <a:pt x="288" y="416"/>
                  </a:lnTo>
                  <a:lnTo>
                    <a:pt x="290" y="414"/>
                  </a:lnTo>
                  <a:lnTo>
                    <a:pt x="290" y="414"/>
                  </a:lnTo>
                  <a:lnTo>
                    <a:pt x="290" y="413"/>
                  </a:lnTo>
                  <a:lnTo>
                    <a:pt x="290" y="413"/>
                  </a:lnTo>
                  <a:lnTo>
                    <a:pt x="288" y="413"/>
                  </a:lnTo>
                  <a:lnTo>
                    <a:pt x="286" y="413"/>
                  </a:lnTo>
                  <a:lnTo>
                    <a:pt x="286" y="413"/>
                  </a:lnTo>
                  <a:lnTo>
                    <a:pt x="278" y="411"/>
                  </a:lnTo>
                  <a:lnTo>
                    <a:pt x="278" y="409"/>
                  </a:lnTo>
                  <a:lnTo>
                    <a:pt x="276" y="409"/>
                  </a:lnTo>
                  <a:lnTo>
                    <a:pt x="274" y="411"/>
                  </a:lnTo>
                  <a:lnTo>
                    <a:pt x="274" y="411"/>
                  </a:lnTo>
                  <a:lnTo>
                    <a:pt x="274" y="411"/>
                  </a:lnTo>
                  <a:lnTo>
                    <a:pt x="273" y="411"/>
                  </a:lnTo>
                  <a:lnTo>
                    <a:pt x="267" y="409"/>
                  </a:lnTo>
                  <a:lnTo>
                    <a:pt x="265" y="409"/>
                  </a:lnTo>
                  <a:lnTo>
                    <a:pt x="265" y="407"/>
                  </a:lnTo>
                  <a:lnTo>
                    <a:pt x="265" y="403"/>
                  </a:lnTo>
                  <a:lnTo>
                    <a:pt x="265" y="401"/>
                  </a:lnTo>
                  <a:lnTo>
                    <a:pt x="269" y="399"/>
                  </a:lnTo>
                  <a:lnTo>
                    <a:pt x="273" y="386"/>
                  </a:lnTo>
                  <a:lnTo>
                    <a:pt x="273" y="384"/>
                  </a:lnTo>
                  <a:lnTo>
                    <a:pt x="271" y="384"/>
                  </a:lnTo>
                  <a:lnTo>
                    <a:pt x="271" y="384"/>
                  </a:lnTo>
                  <a:lnTo>
                    <a:pt x="269" y="386"/>
                  </a:lnTo>
                  <a:lnTo>
                    <a:pt x="269" y="386"/>
                  </a:lnTo>
                  <a:lnTo>
                    <a:pt x="267" y="384"/>
                  </a:lnTo>
                  <a:lnTo>
                    <a:pt x="265" y="384"/>
                  </a:lnTo>
                  <a:lnTo>
                    <a:pt x="263" y="382"/>
                  </a:lnTo>
                  <a:lnTo>
                    <a:pt x="261" y="380"/>
                  </a:lnTo>
                  <a:lnTo>
                    <a:pt x="259" y="376"/>
                  </a:lnTo>
                  <a:lnTo>
                    <a:pt x="257" y="375"/>
                  </a:lnTo>
                  <a:lnTo>
                    <a:pt x="257" y="375"/>
                  </a:lnTo>
                  <a:lnTo>
                    <a:pt x="255" y="375"/>
                  </a:lnTo>
                  <a:lnTo>
                    <a:pt x="254" y="375"/>
                  </a:lnTo>
                  <a:lnTo>
                    <a:pt x="254" y="373"/>
                  </a:lnTo>
                  <a:lnTo>
                    <a:pt x="254" y="373"/>
                  </a:lnTo>
                  <a:lnTo>
                    <a:pt x="254" y="371"/>
                  </a:lnTo>
                  <a:lnTo>
                    <a:pt x="254" y="371"/>
                  </a:lnTo>
                  <a:lnTo>
                    <a:pt x="254" y="371"/>
                  </a:lnTo>
                  <a:lnTo>
                    <a:pt x="252" y="369"/>
                  </a:lnTo>
                  <a:lnTo>
                    <a:pt x="252" y="369"/>
                  </a:lnTo>
                  <a:lnTo>
                    <a:pt x="252" y="369"/>
                  </a:lnTo>
                  <a:lnTo>
                    <a:pt x="254" y="359"/>
                  </a:lnTo>
                  <a:lnTo>
                    <a:pt x="254" y="357"/>
                  </a:lnTo>
                  <a:lnTo>
                    <a:pt x="252" y="357"/>
                  </a:lnTo>
                  <a:lnTo>
                    <a:pt x="252" y="356"/>
                  </a:lnTo>
                  <a:lnTo>
                    <a:pt x="254" y="354"/>
                  </a:lnTo>
                  <a:lnTo>
                    <a:pt x="254" y="352"/>
                  </a:lnTo>
                  <a:lnTo>
                    <a:pt x="255" y="352"/>
                  </a:lnTo>
                  <a:lnTo>
                    <a:pt x="255" y="350"/>
                  </a:lnTo>
                  <a:lnTo>
                    <a:pt x="255" y="350"/>
                  </a:lnTo>
                  <a:lnTo>
                    <a:pt x="254" y="348"/>
                  </a:lnTo>
                  <a:lnTo>
                    <a:pt x="255" y="348"/>
                  </a:lnTo>
                  <a:lnTo>
                    <a:pt x="255" y="346"/>
                  </a:lnTo>
                  <a:lnTo>
                    <a:pt x="257" y="346"/>
                  </a:lnTo>
                  <a:lnTo>
                    <a:pt x="259" y="346"/>
                  </a:lnTo>
                  <a:lnTo>
                    <a:pt x="261" y="346"/>
                  </a:lnTo>
                  <a:lnTo>
                    <a:pt x="263" y="344"/>
                  </a:lnTo>
                  <a:lnTo>
                    <a:pt x="267" y="342"/>
                  </a:lnTo>
                  <a:lnTo>
                    <a:pt x="267" y="340"/>
                  </a:lnTo>
                  <a:lnTo>
                    <a:pt x="267" y="338"/>
                  </a:lnTo>
                  <a:lnTo>
                    <a:pt x="267" y="337"/>
                  </a:lnTo>
                  <a:lnTo>
                    <a:pt x="267" y="335"/>
                  </a:lnTo>
                  <a:lnTo>
                    <a:pt x="267" y="333"/>
                  </a:lnTo>
                  <a:lnTo>
                    <a:pt x="267" y="331"/>
                  </a:lnTo>
                  <a:lnTo>
                    <a:pt x="269" y="331"/>
                  </a:lnTo>
                  <a:lnTo>
                    <a:pt x="269" y="329"/>
                  </a:lnTo>
                  <a:lnTo>
                    <a:pt x="267" y="329"/>
                  </a:lnTo>
                  <a:lnTo>
                    <a:pt x="265" y="327"/>
                  </a:lnTo>
                  <a:lnTo>
                    <a:pt x="265" y="325"/>
                  </a:lnTo>
                  <a:lnTo>
                    <a:pt x="263" y="325"/>
                  </a:lnTo>
                  <a:lnTo>
                    <a:pt x="263" y="323"/>
                  </a:lnTo>
                  <a:lnTo>
                    <a:pt x="265" y="321"/>
                  </a:lnTo>
                  <a:lnTo>
                    <a:pt x="265" y="321"/>
                  </a:lnTo>
                  <a:lnTo>
                    <a:pt x="265" y="317"/>
                  </a:lnTo>
                  <a:lnTo>
                    <a:pt x="265" y="317"/>
                  </a:lnTo>
                  <a:lnTo>
                    <a:pt x="265" y="316"/>
                  </a:lnTo>
                  <a:lnTo>
                    <a:pt x="265" y="316"/>
                  </a:lnTo>
                  <a:lnTo>
                    <a:pt x="267" y="314"/>
                  </a:lnTo>
                  <a:lnTo>
                    <a:pt x="269" y="314"/>
                  </a:lnTo>
                  <a:lnTo>
                    <a:pt x="269" y="314"/>
                  </a:lnTo>
                  <a:lnTo>
                    <a:pt x="269" y="314"/>
                  </a:lnTo>
                  <a:lnTo>
                    <a:pt x="271" y="312"/>
                  </a:lnTo>
                  <a:lnTo>
                    <a:pt x="271" y="310"/>
                  </a:lnTo>
                  <a:lnTo>
                    <a:pt x="271" y="310"/>
                  </a:lnTo>
                  <a:lnTo>
                    <a:pt x="271" y="308"/>
                  </a:lnTo>
                  <a:lnTo>
                    <a:pt x="271" y="308"/>
                  </a:lnTo>
                  <a:lnTo>
                    <a:pt x="269" y="304"/>
                  </a:lnTo>
                  <a:lnTo>
                    <a:pt x="267" y="300"/>
                  </a:lnTo>
                  <a:lnTo>
                    <a:pt x="265" y="298"/>
                  </a:lnTo>
                  <a:lnTo>
                    <a:pt x="263" y="298"/>
                  </a:lnTo>
                  <a:lnTo>
                    <a:pt x="261" y="300"/>
                  </a:lnTo>
                  <a:lnTo>
                    <a:pt x="259" y="302"/>
                  </a:lnTo>
                  <a:lnTo>
                    <a:pt x="257" y="304"/>
                  </a:lnTo>
                  <a:lnTo>
                    <a:pt x="254" y="302"/>
                  </a:lnTo>
                  <a:lnTo>
                    <a:pt x="248" y="302"/>
                  </a:lnTo>
                  <a:lnTo>
                    <a:pt x="246" y="300"/>
                  </a:lnTo>
                  <a:lnTo>
                    <a:pt x="238" y="295"/>
                  </a:lnTo>
                  <a:lnTo>
                    <a:pt x="213" y="283"/>
                  </a:lnTo>
                  <a:lnTo>
                    <a:pt x="212" y="281"/>
                  </a:lnTo>
                  <a:lnTo>
                    <a:pt x="212" y="281"/>
                  </a:lnTo>
                  <a:lnTo>
                    <a:pt x="210" y="279"/>
                  </a:lnTo>
                  <a:lnTo>
                    <a:pt x="210" y="279"/>
                  </a:lnTo>
                  <a:lnTo>
                    <a:pt x="210" y="279"/>
                  </a:lnTo>
                  <a:lnTo>
                    <a:pt x="210" y="278"/>
                  </a:lnTo>
                  <a:lnTo>
                    <a:pt x="210" y="274"/>
                  </a:lnTo>
                  <a:lnTo>
                    <a:pt x="210" y="272"/>
                  </a:lnTo>
                  <a:lnTo>
                    <a:pt x="208" y="270"/>
                  </a:lnTo>
                  <a:lnTo>
                    <a:pt x="206" y="268"/>
                  </a:lnTo>
                  <a:lnTo>
                    <a:pt x="206" y="268"/>
                  </a:lnTo>
                  <a:lnTo>
                    <a:pt x="204" y="268"/>
                  </a:lnTo>
                  <a:lnTo>
                    <a:pt x="204" y="264"/>
                  </a:lnTo>
                  <a:lnTo>
                    <a:pt x="204" y="262"/>
                  </a:lnTo>
                  <a:lnTo>
                    <a:pt x="206" y="260"/>
                  </a:lnTo>
                  <a:lnTo>
                    <a:pt x="206" y="257"/>
                  </a:lnTo>
                  <a:lnTo>
                    <a:pt x="208" y="257"/>
                  </a:lnTo>
                  <a:lnTo>
                    <a:pt x="208" y="257"/>
                  </a:lnTo>
                  <a:lnTo>
                    <a:pt x="210" y="255"/>
                  </a:lnTo>
                  <a:lnTo>
                    <a:pt x="210" y="253"/>
                  </a:lnTo>
                  <a:lnTo>
                    <a:pt x="210" y="253"/>
                  </a:lnTo>
                  <a:lnTo>
                    <a:pt x="210" y="251"/>
                  </a:lnTo>
                  <a:lnTo>
                    <a:pt x="212" y="251"/>
                  </a:lnTo>
                  <a:lnTo>
                    <a:pt x="212" y="251"/>
                  </a:lnTo>
                  <a:lnTo>
                    <a:pt x="213" y="249"/>
                  </a:lnTo>
                  <a:lnTo>
                    <a:pt x="213" y="247"/>
                  </a:lnTo>
                  <a:lnTo>
                    <a:pt x="213" y="245"/>
                  </a:lnTo>
                  <a:lnTo>
                    <a:pt x="213" y="241"/>
                  </a:lnTo>
                  <a:lnTo>
                    <a:pt x="212" y="241"/>
                  </a:lnTo>
                  <a:lnTo>
                    <a:pt x="212" y="241"/>
                  </a:lnTo>
                  <a:lnTo>
                    <a:pt x="212" y="240"/>
                  </a:lnTo>
                  <a:lnTo>
                    <a:pt x="217" y="238"/>
                  </a:lnTo>
                  <a:lnTo>
                    <a:pt x="219" y="238"/>
                  </a:lnTo>
                  <a:lnTo>
                    <a:pt x="219" y="238"/>
                  </a:lnTo>
                  <a:lnTo>
                    <a:pt x="221" y="238"/>
                  </a:lnTo>
                  <a:lnTo>
                    <a:pt x="223" y="240"/>
                  </a:lnTo>
                  <a:lnTo>
                    <a:pt x="223" y="241"/>
                  </a:lnTo>
                  <a:lnTo>
                    <a:pt x="223" y="243"/>
                  </a:lnTo>
                  <a:lnTo>
                    <a:pt x="225" y="243"/>
                  </a:lnTo>
                  <a:lnTo>
                    <a:pt x="229" y="245"/>
                  </a:lnTo>
                  <a:lnTo>
                    <a:pt x="231" y="245"/>
                  </a:lnTo>
                  <a:lnTo>
                    <a:pt x="231" y="245"/>
                  </a:lnTo>
                  <a:lnTo>
                    <a:pt x="233" y="241"/>
                  </a:lnTo>
                  <a:lnTo>
                    <a:pt x="236" y="238"/>
                  </a:lnTo>
                  <a:lnTo>
                    <a:pt x="236" y="236"/>
                  </a:lnTo>
                  <a:lnTo>
                    <a:pt x="238" y="232"/>
                  </a:lnTo>
                  <a:lnTo>
                    <a:pt x="240" y="230"/>
                  </a:lnTo>
                  <a:lnTo>
                    <a:pt x="240" y="226"/>
                  </a:lnTo>
                  <a:lnTo>
                    <a:pt x="242" y="220"/>
                  </a:lnTo>
                  <a:lnTo>
                    <a:pt x="242" y="215"/>
                  </a:lnTo>
                  <a:lnTo>
                    <a:pt x="242" y="213"/>
                  </a:lnTo>
                  <a:lnTo>
                    <a:pt x="246" y="211"/>
                  </a:lnTo>
                  <a:lnTo>
                    <a:pt x="246" y="213"/>
                  </a:lnTo>
                  <a:lnTo>
                    <a:pt x="250" y="213"/>
                  </a:lnTo>
                  <a:lnTo>
                    <a:pt x="252" y="215"/>
                  </a:lnTo>
                  <a:lnTo>
                    <a:pt x="254" y="215"/>
                  </a:lnTo>
                  <a:lnTo>
                    <a:pt x="254" y="215"/>
                  </a:lnTo>
                  <a:lnTo>
                    <a:pt x="254" y="215"/>
                  </a:lnTo>
                  <a:lnTo>
                    <a:pt x="255" y="213"/>
                  </a:lnTo>
                  <a:lnTo>
                    <a:pt x="255" y="213"/>
                  </a:lnTo>
                  <a:lnTo>
                    <a:pt x="257" y="213"/>
                  </a:lnTo>
                  <a:lnTo>
                    <a:pt x="259" y="213"/>
                  </a:lnTo>
                  <a:lnTo>
                    <a:pt x="263" y="213"/>
                  </a:lnTo>
                  <a:lnTo>
                    <a:pt x="269" y="215"/>
                  </a:lnTo>
                  <a:lnTo>
                    <a:pt x="274" y="215"/>
                  </a:lnTo>
                  <a:lnTo>
                    <a:pt x="274" y="215"/>
                  </a:lnTo>
                  <a:lnTo>
                    <a:pt x="276" y="213"/>
                  </a:lnTo>
                  <a:lnTo>
                    <a:pt x="276" y="211"/>
                  </a:lnTo>
                  <a:lnTo>
                    <a:pt x="276" y="211"/>
                  </a:lnTo>
                  <a:lnTo>
                    <a:pt x="278" y="211"/>
                  </a:lnTo>
                  <a:lnTo>
                    <a:pt x="278" y="213"/>
                  </a:lnTo>
                  <a:lnTo>
                    <a:pt x="284" y="215"/>
                  </a:lnTo>
                  <a:lnTo>
                    <a:pt x="286" y="215"/>
                  </a:lnTo>
                  <a:lnTo>
                    <a:pt x="286" y="213"/>
                  </a:lnTo>
                  <a:lnTo>
                    <a:pt x="288" y="213"/>
                  </a:lnTo>
                  <a:lnTo>
                    <a:pt x="288" y="211"/>
                  </a:lnTo>
                  <a:lnTo>
                    <a:pt x="288" y="209"/>
                  </a:lnTo>
                  <a:lnTo>
                    <a:pt x="288" y="209"/>
                  </a:lnTo>
                  <a:lnTo>
                    <a:pt x="288" y="207"/>
                  </a:lnTo>
                  <a:lnTo>
                    <a:pt x="292" y="205"/>
                  </a:lnTo>
                  <a:lnTo>
                    <a:pt x="292" y="203"/>
                  </a:lnTo>
                  <a:lnTo>
                    <a:pt x="292" y="203"/>
                  </a:lnTo>
                  <a:lnTo>
                    <a:pt x="292" y="201"/>
                  </a:lnTo>
                  <a:lnTo>
                    <a:pt x="292" y="201"/>
                  </a:lnTo>
                  <a:lnTo>
                    <a:pt x="288" y="201"/>
                  </a:lnTo>
                  <a:lnTo>
                    <a:pt x="284" y="201"/>
                  </a:lnTo>
                  <a:lnTo>
                    <a:pt x="284" y="200"/>
                  </a:lnTo>
                  <a:lnTo>
                    <a:pt x="282" y="200"/>
                  </a:lnTo>
                  <a:lnTo>
                    <a:pt x="280" y="198"/>
                  </a:lnTo>
                  <a:lnTo>
                    <a:pt x="280" y="198"/>
                  </a:lnTo>
                  <a:lnTo>
                    <a:pt x="278" y="198"/>
                  </a:lnTo>
                  <a:lnTo>
                    <a:pt x="276" y="196"/>
                  </a:lnTo>
                  <a:lnTo>
                    <a:pt x="276" y="194"/>
                  </a:lnTo>
                  <a:lnTo>
                    <a:pt x="276" y="194"/>
                  </a:lnTo>
                  <a:lnTo>
                    <a:pt x="276" y="192"/>
                  </a:lnTo>
                  <a:lnTo>
                    <a:pt x="274" y="192"/>
                  </a:lnTo>
                  <a:lnTo>
                    <a:pt x="274" y="190"/>
                  </a:lnTo>
                  <a:lnTo>
                    <a:pt x="276" y="186"/>
                  </a:lnTo>
                  <a:lnTo>
                    <a:pt x="276" y="184"/>
                  </a:lnTo>
                  <a:lnTo>
                    <a:pt x="276" y="184"/>
                  </a:lnTo>
                  <a:lnTo>
                    <a:pt x="274" y="182"/>
                  </a:lnTo>
                  <a:lnTo>
                    <a:pt x="274" y="181"/>
                  </a:lnTo>
                  <a:lnTo>
                    <a:pt x="273" y="181"/>
                  </a:lnTo>
                  <a:lnTo>
                    <a:pt x="271" y="179"/>
                  </a:lnTo>
                  <a:lnTo>
                    <a:pt x="271" y="181"/>
                  </a:lnTo>
                  <a:lnTo>
                    <a:pt x="269" y="182"/>
                  </a:lnTo>
                  <a:lnTo>
                    <a:pt x="269" y="182"/>
                  </a:lnTo>
                  <a:lnTo>
                    <a:pt x="267" y="181"/>
                  </a:lnTo>
                  <a:lnTo>
                    <a:pt x="267" y="182"/>
                  </a:lnTo>
                  <a:lnTo>
                    <a:pt x="265" y="182"/>
                  </a:lnTo>
                  <a:lnTo>
                    <a:pt x="265" y="182"/>
                  </a:lnTo>
                  <a:lnTo>
                    <a:pt x="265" y="184"/>
                  </a:lnTo>
                  <a:lnTo>
                    <a:pt x="263" y="184"/>
                  </a:lnTo>
                  <a:lnTo>
                    <a:pt x="261" y="184"/>
                  </a:lnTo>
                  <a:lnTo>
                    <a:pt x="257" y="182"/>
                  </a:lnTo>
                  <a:lnTo>
                    <a:pt x="255" y="181"/>
                  </a:lnTo>
                  <a:lnTo>
                    <a:pt x="252" y="181"/>
                  </a:lnTo>
                  <a:lnTo>
                    <a:pt x="250" y="181"/>
                  </a:lnTo>
                  <a:lnTo>
                    <a:pt x="250" y="181"/>
                  </a:lnTo>
                  <a:lnTo>
                    <a:pt x="250" y="179"/>
                  </a:lnTo>
                  <a:lnTo>
                    <a:pt x="246" y="177"/>
                  </a:lnTo>
                  <a:lnTo>
                    <a:pt x="246" y="175"/>
                  </a:lnTo>
                  <a:lnTo>
                    <a:pt x="242" y="173"/>
                  </a:lnTo>
                  <a:lnTo>
                    <a:pt x="240" y="171"/>
                  </a:lnTo>
                  <a:lnTo>
                    <a:pt x="240" y="165"/>
                  </a:lnTo>
                  <a:lnTo>
                    <a:pt x="238" y="162"/>
                  </a:lnTo>
                  <a:lnTo>
                    <a:pt x="231" y="158"/>
                  </a:lnTo>
                  <a:lnTo>
                    <a:pt x="225" y="152"/>
                  </a:lnTo>
                  <a:lnTo>
                    <a:pt x="223" y="150"/>
                  </a:lnTo>
                  <a:lnTo>
                    <a:pt x="219" y="150"/>
                  </a:lnTo>
                  <a:lnTo>
                    <a:pt x="217" y="152"/>
                  </a:lnTo>
                  <a:lnTo>
                    <a:pt x="215" y="152"/>
                  </a:lnTo>
                  <a:lnTo>
                    <a:pt x="213" y="152"/>
                  </a:lnTo>
                  <a:lnTo>
                    <a:pt x="212" y="152"/>
                  </a:lnTo>
                  <a:lnTo>
                    <a:pt x="212" y="150"/>
                  </a:lnTo>
                  <a:lnTo>
                    <a:pt x="212" y="148"/>
                  </a:lnTo>
                  <a:lnTo>
                    <a:pt x="210" y="146"/>
                  </a:lnTo>
                  <a:lnTo>
                    <a:pt x="210" y="146"/>
                  </a:lnTo>
                  <a:lnTo>
                    <a:pt x="210" y="144"/>
                  </a:lnTo>
                  <a:lnTo>
                    <a:pt x="210" y="144"/>
                  </a:lnTo>
                  <a:lnTo>
                    <a:pt x="208" y="139"/>
                  </a:lnTo>
                  <a:lnTo>
                    <a:pt x="208" y="139"/>
                  </a:lnTo>
                  <a:lnTo>
                    <a:pt x="210" y="139"/>
                  </a:lnTo>
                  <a:lnTo>
                    <a:pt x="210" y="137"/>
                  </a:lnTo>
                  <a:lnTo>
                    <a:pt x="212" y="131"/>
                  </a:lnTo>
                  <a:lnTo>
                    <a:pt x="213" y="127"/>
                  </a:lnTo>
                  <a:lnTo>
                    <a:pt x="215" y="125"/>
                  </a:lnTo>
                  <a:lnTo>
                    <a:pt x="215" y="123"/>
                  </a:lnTo>
                  <a:lnTo>
                    <a:pt x="215" y="123"/>
                  </a:lnTo>
                  <a:lnTo>
                    <a:pt x="215" y="123"/>
                  </a:lnTo>
                  <a:lnTo>
                    <a:pt x="215" y="122"/>
                  </a:lnTo>
                  <a:lnTo>
                    <a:pt x="215" y="122"/>
                  </a:lnTo>
                  <a:lnTo>
                    <a:pt x="213" y="122"/>
                  </a:lnTo>
                  <a:lnTo>
                    <a:pt x="215" y="120"/>
                  </a:lnTo>
                  <a:lnTo>
                    <a:pt x="215" y="120"/>
                  </a:lnTo>
                  <a:lnTo>
                    <a:pt x="215" y="116"/>
                  </a:lnTo>
                  <a:lnTo>
                    <a:pt x="217" y="116"/>
                  </a:lnTo>
                  <a:lnTo>
                    <a:pt x="219" y="114"/>
                  </a:lnTo>
                  <a:lnTo>
                    <a:pt x="221" y="112"/>
                  </a:lnTo>
                  <a:lnTo>
                    <a:pt x="221" y="112"/>
                  </a:lnTo>
                  <a:lnTo>
                    <a:pt x="221" y="110"/>
                  </a:lnTo>
                  <a:lnTo>
                    <a:pt x="223" y="110"/>
                  </a:lnTo>
                  <a:lnTo>
                    <a:pt x="225" y="110"/>
                  </a:lnTo>
                  <a:lnTo>
                    <a:pt x="231" y="108"/>
                  </a:lnTo>
                  <a:lnTo>
                    <a:pt x="231" y="108"/>
                  </a:lnTo>
                  <a:lnTo>
                    <a:pt x="233" y="106"/>
                  </a:lnTo>
                  <a:lnTo>
                    <a:pt x="233" y="103"/>
                  </a:lnTo>
                  <a:lnTo>
                    <a:pt x="233" y="101"/>
                  </a:lnTo>
                  <a:lnTo>
                    <a:pt x="234" y="99"/>
                  </a:lnTo>
                  <a:lnTo>
                    <a:pt x="234" y="97"/>
                  </a:lnTo>
                  <a:lnTo>
                    <a:pt x="240" y="95"/>
                  </a:lnTo>
                  <a:lnTo>
                    <a:pt x="240" y="93"/>
                  </a:lnTo>
                  <a:lnTo>
                    <a:pt x="240" y="93"/>
                  </a:lnTo>
                  <a:lnTo>
                    <a:pt x="242" y="93"/>
                  </a:lnTo>
                  <a:lnTo>
                    <a:pt x="242" y="93"/>
                  </a:lnTo>
                  <a:lnTo>
                    <a:pt x="242" y="93"/>
                  </a:lnTo>
                  <a:lnTo>
                    <a:pt x="244" y="93"/>
                  </a:lnTo>
                  <a:lnTo>
                    <a:pt x="244" y="93"/>
                  </a:lnTo>
                  <a:lnTo>
                    <a:pt x="246" y="93"/>
                  </a:lnTo>
                  <a:lnTo>
                    <a:pt x="248" y="93"/>
                  </a:lnTo>
                  <a:lnTo>
                    <a:pt x="248" y="91"/>
                  </a:lnTo>
                  <a:lnTo>
                    <a:pt x="246" y="85"/>
                  </a:lnTo>
                  <a:lnTo>
                    <a:pt x="244" y="84"/>
                  </a:lnTo>
                  <a:lnTo>
                    <a:pt x="242" y="82"/>
                  </a:lnTo>
                  <a:lnTo>
                    <a:pt x="236" y="82"/>
                  </a:lnTo>
                  <a:lnTo>
                    <a:pt x="234" y="80"/>
                  </a:lnTo>
                  <a:lnTo>
                    <a:pt x="233" y="80"/>
                  </a:lnTo>
                  <a:lnTo>
                    <a:pt x="233" y="80"/>
                  </a:lnTo>
                  <a:lnTo>
                    <a:pt x="233" y="84"/>
                  </a:lnTo>
                  <a:lnTo>
                    <a:pt x="233" y="84"/>
                  </a:lnTo>
                  <a:lnTo>
                    <a:pt x="231" y="84"/>
                  </a:lnTo>
                  <a:lnTo>
                    <a:pt x="231" y="82"/>
                  </a:lnTo>
                  <a:lnTo>
                    <a:pt x="231" y="80"/>
                  </a:lnTo>
                  <a:lnTo>
                    <a:pt x="231" y="78"/>
                  </a:lnTo>
                  <a:lnTo>
                    <a:pt x="233" y="76"/>
                  </a:lnTo>
                  <a:lnTo>
                    <a:pt x="234" y="70"/>
                  </a:lnTo>
                  <a:lnTo>
                    <a:pt x="234" y="68"/>
                  </a:lnTo>
                  <a:lnTo>
                    <a:pt x="236" y="66"/>
                  </a:lnTo>
                  <a:lnTo>
                    <a:pt x="236" y="65"/>
                  </a:lnTo>
                  <a:lnTo>
                    <a:pt x="238" y="66"/>
                  </a:lnTo>
                  <a:lnTo>
                    <a:pt x="238" y="68"/>
                  </a:lnTo>
                  <a:lnTo>
                    <a:pt x="238" y="70"/>
                  </a:lnTo>
                  <a:lnTo>
                    <a:pt x="238" y="72"/>
                  </a:lnTo>
                  <a:lnTo>
                    <a:pt x="240" y="74"/>
                  </a:lnTo>
                  <a:lnTo>
                    <a:pt x="242" y="74"/>
                  </a:lnTo>
                  <a:lnTo>
                    <a:pt x="244" y="76"/>
                  </a:lnTo>
                  <a:lnTo>
                    <a:pt x="246" y="76"/>
                  </a:lnTo>
                  <a:lnTo>
                    <a:pt x="246" y="78"/>
                  </a:lnTo>
                  <a:lnTo>
                    <a:pt x="248" y="78"/>
                  </a:lnTo>
                  <a:lnTo>
                    <a:pt x="248" y="80"/>
                  </a:lnTo>
                  <a:lnTo>
                    <a:pt x="250" y="80"/>
                  </a:lnTo>
                  <a:lnTo>
                    <a:pt x="252" y="82"/>
                  </a:lnTo>
                  <a:lnTo>
                    <a:pt x="254" y="82"/>
                  </a:lnTo>
                  <a:lnTo>
                    <a:pt x="255" y="82"/>
                  </a:lnTo>
                  <a:lnTo>
                    <a:pt x="255" y="82"/>
                  </a:lnTo>
                  <a:lnTo>
                    <a:pt x="257" y="84"/>
                  </a:lnTo>
                  <a:lnTo>
                    <a:pt x="257" y="84"/>
                  </a:lnTo>
                  <a:lnTo>
                    <a:pt x="257" y="85"/>
                  </a:lnTo>
                  <a:lnTo>
                    <a:pt x="259" y="85"/>
                  </a:lnTo>
                  <a:lnTo>
                    <a:pt x="259" y="85"/>
                  </a:lnTo>
                  <a:lnTo>
                    <a:pt x="261" y="87"/>
                  </a:lnTo>
                  <a:lnTo>
                    <a:pt x="261" y="87"/>
                  </a:lnTo>
                  <a:lnTo>
                    <a:pt x="261" y="89"/>
                  </a:lnTo>
                  <a:lnTo>
                    <a:pt x="261" y="89"/>
                  </a:lnTo>
                  <a:lnTo>
                    <a:pt x="263" y="89"/>
                  </a:lnTo>
                  <a:lnTo>
                    <a:pt x="263" y="89"/>
                  </a:lnTo>
                  <a:lnTo>
                    <a:pt x="263" y="91"/>
                  </a:lnTo>
                  <a:lnTo>
                    <a:pt x="263" y="93"/>
                  </a:lnTo>
                  <a:lnTo>
                    <a:pt x="265" y="93"/>
                  </a:lnTo>
                  <a:lnTo>
                    <a:pt x="267" y="95"/>
                  </a:lnTo>
                  <a:lnTo>
                    <a:pt x="267" y="95"/>
                  </a:lnTo>
                  <a:lnTo>
                    <a:pt x="267" y="97"/>
                  </a:lnTo>
                  <a:lnTo>
                    <a:pt x="265" y="99"/>
                  </a:lnTo>
                  <a:lnTo>
                    <a:pt x="261" y="101"/>
                  </a:lnTo>
                  <a:lnTo>
                    <a:pt x="261" y="101"/>
                  </a:lnTo>
                  <a:lnTo>
                    <a:pt x="263" y="103"/>
                  </a:lnTo>
                  <a:lnTo>
                    <a:pt x="271" y="99"/>
                  </a:lnTo>
                  <a:lnTo>
                    <a:pt x="274" y="101"/>
                  </a:lnTo>
                  <a:lnTo>
                    <a:pt x="274" y="103"/>
                  </a:lnTo>
                  <a:lnTo>
                    <a:pt x="274" y="104"/>
                  </a:lnTo>
                  <a:lnTo>
                    <a:pt x="276" y="106"/>
                  </a:lnTo>
                  <a:lnTo>
                    <a:pt x="278" y="106"/>
                  </a:lnTo>
                  <a:lnTo>
                    <a:pt x="278" y="106"/>
                  </a:lnTo>
                  <a:lnTo>
                    <a:pt x="280" y="103"/>
                  </a:lnTo>
                  <a:lnTo>
                    <a:pt x="282" y="101"/>
                  </a:lnTo>
                  <a:lnTo>
                    <a:pt x="284" y="101"/>
                  </a:lnTo>
                  <a:lnTo>
                    <a:pt x="290" y="106"/>
                  </a:lnTo>
                  <a:lnTo>
                    <a:pt x="292" y="106"/>
                  </a:lnTo>
                  <a:lnTo>
                    <a:pt x="295" y="106"/>
                  </a:lnTo>
                  <a:lnTo>
                    <a:pt x="297" y="104"/>
                  </a:lnTo>
                  <a:lnTo>
                    <a:pt x="297" y="103"/>
                  </a:lnTo>
                  <a:lnTo>
                    <a:pt x="295" y="103"/>
                  </a:lnTo>
                  <a:lnTo>
                    <a:pt x="295" y="103"/>
                  </a:lnTo>
                  <a:lnTo>
                    <a:pt x="294" y="101"/>
                  </a:lnTo>
                  <a:lnTo>
                    <a:pt x="295" y="99"/>
                  </a:lnTo>
                  <a:lnTo>
                    <a:pt x="294" y="99"/>
                  </a:lnTo>
                  <a:lnTo>
                    <a:pt x="294" y="101"/>
                  </a:lnTo>
                  <a:lnTo>
                    <a:pt x="292" y="99"/>
                  </a:lnTo>
                  <a:lnTo>
                    <a:pt x="292" y="99"/>
                  </a:lnTo>
                  <a:lnTo>
                    <a:pt x="290" y="95"/>
                  </a:lnTo>
                  <a:lnTo>
                    <a:pt x="288" y="95"/>
                  </a:lnTo>
                  <a:lnTo>
                    <a:pt x="286" y="93"/>
                  </a:lnTo>
                  <a:lnTo>
                    <a:pt x="284" y="91"/>
                  </a:lnTo>
                  <a:lnTo>
                    <a:pt x="284" y="89"/>
                  </a:lnTo>
                  <a:lnTo>
                    <a:pt x="284" y="87"/>
                  </a:lnTo>
                  <a:lnTo>
                    <a:pt x="286" y="85"/>
                  </a:lnTo>
                  <a:lnTo>
                    <a:pt x="286" y="85"/>
                  </a:lnTo>
                  <a:lnTo>
                    <a:pt x="288" y="84"/>
                  </a:lnTo>
                  <a:lnTo>
                    <a:pt x="290" y="85"/>
                  </a:lnTo>
                  <a:lnTo>
                    <a:pt x="290" y="85"/>
                  </a:lnTo>
                  <a:lnTo>
                    <a:pt x="292" y="87"/>
                  </a:lnTo>
                  <a:lnTo>
                    <a:pt x="292" y="87"/>
                  </a:lnTo>
                  <a:lnTo>
                    <a:pt x="294" y="89"/>
                  </a:lnTo>
                  <a:lnTo>
                    <a:pt x="295" y="89"/>
                  </a:lnTo>
                  <a:lnTo>
                    <a:pt x="295" y="89"/>
                  </a:lnTo>
                  <a:lnTo>
                    <a:pt x="297" y="91"/>
                  </a:lnTo>
                  <a:lnTo>
                    <a:pt x="299" y="91"/>
                  </a:lnTo>
                  <a:lnTo>
                    <a:pt x="299" y="93"/>
                  </a:lnTo>
                  <a:lnTo>
                    <a:pt x="299" y="93"/>
                  </a:lnTo>
                  <a:lnTo>
                    <a:pt x="299" y="93"/>
                  </a:lnTo>
                  <a:lnTo>
                    <a:pt x="301" y="95"/>
                  </a:lnTo>
                  <a:lnTo>
                    <a:pt x="303" y="95"/>
                  </a:lnTo>
                  <a:lnTo>
                    <a:pt x="303" y="97"/>
                  </a:lnTo>
                  <a:lnTo>
                    <a:pt x="303" y="97"/>
                  </a:lnTo>
                  <a:lnTo>
                    <a:pt x="303" y="97"/>
                  </a:lnTo>
                  <a:lnTo>
                    <a:pt x="301" y="97"/>
                  </a:lnTo>
                  <a:lnTo>
                    <a:pt x="299" y="97"/>
                  </a:lnTo>
                  <a:lnTo>
                    <a:pt x="299" y="101"/>
                  </a:lnTo>
                  <a:lnTo>
                    <a:pt x="301" y="103"/>
                  </a:lnTo>
                  <a:lnTo>
                    <a:pt x="303" y="104"/>
                  </a:lnTo>
                  <a:lnTo>
                    <a:pt x="303" y="106"/>
                  </a:lnTo>
                  <a:lnTo>
                    <a:pt x="305" y="112"/>
                  </a:lnTo>
                  <a:lnTo>
                    <a:pt x="305" y="114"/>
                  </a:lnTo>
                  <a:lnTo>
                    <a:pt x="305" y="116"/>
                  </a:lnTo>
                  <a:lnTo>
                    <a:pt x="313" y="118"/>
                  </a:lnTo>
                  <a:lnTo>
                    <a:pt x="313" y="120"/>
                  </a:lnTo>
                  <a:lnTo>
                    <a:pt x="314" y="122"/>
                  </a:lnTo>
                  <a:lnTo>
                    <a:pt x="314" y="123"/>
                  </a:lnTo>
                  <a:lnTo>
                    <a:pt x="316" y="123"/>
                  </a:lnTo>
                  <a:lnTo>
                    <a:pt x="318" y="125"/>
                  </a:lnTo>
                  <a:lnTo>
                    <a:pt x="322" y="127"/>
                  </a:lnTo>
                  <a:lnTo>
                    <a:pt x="322" y="129"/>
                  </a:lnTo>
                  <a:lnTo>
                    <a:pt x="324" y="129"/>
                  </a:lnTo>
                  <a:lnTo>
                    <a:pt x="326" y="129"/>
                  </a:lnTo>
                  <a:lnTo>
                    <a:pt x="328" y="129"/>
                  </a:lnTo>
                  <a:lnTo>
                    <a:pt x="330" y="127"/>
                  </a:lnTo>
                  <a:lnTo>
                    <a:pt x="330" y="127"/>
                  </a:lnTo>
                  <a:lnTo>
                    <a:pt x="332" y="129"/>
                  </a:lnTo>
                  <a:lnTo>
                    <a:pt x="332" y="131"/>
                  </a:lnTo>
                  <a:lnTo>
                    <a:pt x="332" y="131"/>
                  </a:lnTo>
                  <a:lnTo>
                    <a:pt x="334" y="131"/>
                  </a:lnTo>
                  <a:lnTo>
                    <a:pt x="334" y="129"/>
                  </a:lnTo>
                  <a:lnTo>
                    <a:pt x="334" y="129"/>
                  </a:lnTo>
                  <a:lnTo>
                    <a:pt x="334" y="129"/>
                  </a:lnTo>
                  <a:lnTo>
                    <a:pt x="337" y="129"/>
                  </a:lnTo>
                  <a:lnTo>
                    <a:pt x="339" y="129"/>
                  </a:lnTo>
                  <a:lnTo>
                    <a:pt x="339" y="129"/>
                  </a:lnTo>
                  <a:lnTo>
                    <a:pt x="339" y="129"/>
                  </a:lnTo>
                  <a:lnTo>
                    <a:pt x="341" y="133"/>
                  </a:lnTo>
                  <a:lnTo>
                    <a:pt x="341" y="133"/>
                  </a:lnTo>
                  <a:lnTo>
                    <a:pt x="343" y="133"/>
                  </a:lnTo>
                  <a:lnTo>
                    <a:pt x="343" y="133"/>
                  </a:lnTo>
                  <a:lnTo>
                    <a:pt x="345" y="133"/>
                  </a:lnTo>
                  <a:lnTo>
                    <a:pt x="345" y="131"/>
                  </a:lnTo>
                  <a:lnTo>
                    <a:pt x="345" y="129"/>
                  </a:lnTo>
                  <a:lnTo>
                    <a:pt x="345" y="127"/>
                  </a:lnTo>
                  <a:lnTo>
                    <a:pt x="349" y="123"/>
                  </a:lnTo>
                  <a:lnTo>
                    <a:pt x="351" y="122"/>
                  </a:lnTo>
                  <a:lnTo>
                    <a:pt x="349" y="122"/>
                  </a:lnTo>
                  <a:lnTo>
                    <a:pt x="349" y="122"/>
                  </a:lnTo>
                  <a:lnTo>
                    <a:pt x="347" y="122"/>
                  </a:lnTo>
                  <a:lnTo>
                    <a:pt x="347" y="120"/>
                  </a:lnTo>
                  <a:lnTo>
                    <a:pt x="347" y="120"/>
                  </a:lnTo>
                  <a:lnTo>
                    <a:pt x="347" y="118"/>
                  </a:lnTo>
                  <a:lnTo>
                    <a:pt x="349" y="118"/>
                  </a:lnTo>
                  <a:lnTo>
                    <a:pt x="349" y="118"/>
                  </a:lnTo>
                  <a:lnTo>
                    <a:pt x="347" y="118"/>
                  </a:lnTo>
                  <a:lnTo>
                    <a:pt x="347" y="116"/>
                  </a:lnTo>
                  <a:lnTo>
                    <a:pt x="345" y="114"/>
                  </a:lnTo>
                  <a:lnTo>
                    <a:pt x="347" y="114"/>
                  </a:lnTo>
                  <a:lnTo>
                    <a:pt x="347" y="112"/>
                  </a:lnTo>
                  <a:lnTo>
                    <a:pt x="349" y="112"/>
                  </a:lnTo>
                  <a:lnTo>
                    <a:pt x="349" y="112"/>
                  </a:lnTo>
                  <a:lnTo>
                    <a:pt x="351" y="112"/>
                  </a:lnTo>
                  <a:lnTo>
                    <a:pt x="351" y="112"/>
                  </a:lnTo>
                  <a:lnTo>
                    <a:pt x="351" y="110"/>
                  </a:lnTo>
                  <a:lnTo>
                    <a:pt x="349" y="108"/>
                  </a:lnTo>
                  <a:lnTo>
                    <a:pt x="351" y="106"/>
                  </a:lnTo>
                  <a:lnTo>
                    <a:pt x="353" y="106"/>
                  </a:lnTo>
                  <a:lnTo>
                    <a:pt x="354" y="106"/>
                  </a:lnTo>
                  <a:lnTo>
                    <a:pt x="354" y="108"/>
                  </a:lnTo>
                  <a:lnTo>
                    <a:pt x="354" y="110"/>
                  </a:lnTo>
                  <a:lnTo>
                    <a:pt x="356" y="110"/>
                  </a:lnTo>
                  <a:lnTo>
                    <a:pt x="358" y="108"/>
                  </a:lnTo>
                  <a:lnTo>
                    <a:pt x="360" y="108"/>
                  </a:lnTo>
                  <a:lnTo>
                    <a:pt x="362" y="108"/>
                  </a:lnTo>
                  <a:lnTo>
                    <a:pt x="362" y="106"/>
                  </a:lnTo>
                  <a:lnTo>
                    <a:pt x="362" y="106"/>
                  </a:lnTo>
                  <a:lnTo>
                    <a:pt x="362" y="104"/>
                  </a:lnTo>
                  <a:lnTo>
                    <a:pt x="362" y="104"/>
                  </a:lnTo>
                  <a:lnTo>
                    <a:pt x="362" y="104"/>
                  </a:lnTo>
                  <a:lnTo>
                    <a:pt x="362" y="103"/>
                  </a:lnTo>
                  <a:lnTo>
                    <a:pt x="364" y="103"/>
                  </a:lnTo>
                  <a:lnTo>
                    <a:pt x="366" y="99"/>
                  </a:lnTo>
                  <a:lnTo>
                    <a:pt x="366" y="99"/>
                  </a:lnTo>
                  <a:lnTo>
                    <a:pt x="366" y="99"/>
                  </a:lnTo>
                  <a:lnTo>
                    <a:pt x="368" y="97"/>
                  </a:lnTo>
                  <a:lnTo>
                    <a:pt x="370" y="97"/>
                  </a:lnTo>
                  <a:lnTo>
                    <a:pt x="370" y="95"/>
                  </a:lnTo>
                  <a:lnTo>
                    <a:pt x="370" y="95"/>
                  </a:lnTo>
                  <a:lnTo>
                    <a:pt x="370" y="95"/>
                  </a:lnTo>
                  <a:lnTo>
                    <a:pt x="370" y="93"/>
                  </a:lnTo>
                  <a:lnTo>
                    <a:pt x="370" y="93"/>
                  </a:lnTo>
                  <a:lnTo>
                    <a:pt x="370" y="93"/>
                  </a:lnTo>
                  <a:lnTo>
                    <a:pt x="370" y="93"/>
                  </a:lnTo>
                  <a:lnTo>
                    <a:pt x="370" y="91"/>
                  </a:lnTo>
                  <a:lnTo>
                    <a:pt x="372" y="91"/>
                  </a:lnTo>
                  <a:lnTo>
                    <a:pt x="372" y="91"/>
                  </a:lnTo>
                  <a:lnTo>
                    <a:pt x="372" y="91"/>
                  </a:lnTo>
                  <a:lnTo>
                    <a:pt x="372" y="84"/>
                  </a:lnTo>
                  <a:lnTo>
                    <a:pt x="374" y="82"/>
                  </a:lnTo>
                  <a:lnTo>
                    <a:pt x="374" y="78"/>
                  </a:lnTo>
                  <a:lnTo>
                    <a:pt x="374" y="78"/>
                  </a:lnTo>
                  <a:lnTo>
                    <a:pt x="374" y="78"/>
                  </a:lnTo>
                  <a:lnTo>
                    <a:pt x="374" y="78"/>
                  </a:lnTo>
                  <a:lnTo>
                    <a:pt x="375" y="74"/>
                  </a:lnTo>
                  <a:lnTo>
                    <a:pt x="375" y="65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xmlns="" id="{8AC1E4A2-7A23-450C-959B-4853A818F8F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0210" y="3194824"/>
              <a:ext cx="595313" cy="920750"/>
            </a:xfrm>
            <a:custGeom>
              <a:avLst/>
              <a:gdLst>
                <a:gd name="T0" fmla="*/ 215 w 375"/>
                <a:gd name="T1" fmla="*/ 567 h 580"/>
                <a:gd name="T2" fmla="*/ 212 w 375"/>
                <a:gd name="T3" fmla="*/ 538 h 580"/>
                <a:gd name="T4" fmla="*/ 368 w 375"/>
                <a:gd name="T5" fmla="*/ 57 h 580"/>
                <a:gd name="T6" fmla="*/ 305 w 375"/>
                <a:gd name="T7" fmla="*/ 46 h 580"/>
                <a:gd name="T8" fmla="*/ 269 w 375"/>
                <a:gd name="T9" fmla="*/ 11 h 580"/>
                <a:gd name="T10" fmla="*/ 208 w 375"/>
                <a:gd name="T11" fmla="*/ 6 h 580"/>
                <a:gd name="T12" fmla="*/ 215 w 375"/>
                <a:gd name="T13" fmla="*/ 61 h 580"/>
                <a:gd name="T14" fmla="*/ 225 w 375"/>
                <a:gd name="T15" fmla="*/ 89 h 580"/>
                <a:gd name="T16" fmla="*/ 202 w 375"/>
                <a:gd name="T17" fmla="*/ 114 h 580"/>
                <a:gd name="T18" fmla="*/ 183 w 375"/>
                <a:gd name="T19" fmla="*/ 141 h 580"/>
                <a:gd name="T20" fmla="*/ 206 w 375"/>
                <a:gd name="T21" fmla="*/ 177 h 580"/>
                <a:gd name="T22" fmla="*/ 179 w 375"/>
                <a:gd name="T23" fmla="*/ 188 h 580"/>
                <a:gd name="T24" fmla="*/ 187 w 375"/>
                <a:gd name="T25" fmla="*/ 203 h 580"/>
                <a:gd name="T26" fmla="*/ 189 w 375"/>
                <a:gd name="T27" fmla="*/ 253 h 580"/>
                <a:gd name="T28" fmla="*/ 191 w 375"/>
                <a:gd name="T29" fmla="*/ 268 h 580"/>
                <a:gd name="T30" fmla="*/ 181 w 375"/>
                <a:gd name="T31" fmla="*/ 279 h 580"/>
                <a:gd name="T32" fmla="*/ 170 w 375"/>
                <a:gd name="T33" fmla="*/ 310 h 580"/>
                <a:gd name="T34" fmla="*/ 151 w 375"/>
                <a:gd name="T35" fmla="*/ 331 h 580"/>
                <a:gd name="T36" fmla="*/ 133 w 375"/>
                <a:gd name="T37" fmla="*/ 342 h 580"/>
                <a:gd name="T38" fmla="*/ 112 w 375"/>
                <a:gd name="T39" fmla="*/ 350 h 580"/>
                <a:gd name="T40" fmla="*/ 76 w 375"/>
                <a:gd name="T41" fmla="*/ 363 h 580"/>
                <a:gd name="T42" fmla="*/ 31 w 375"/>
                <a:gd name="T43" fmla="*/ 384 h 580"/>
                <a:gd name="T44" fmla="*/ 0 w 375"/>
                <a:gd name="T45" fmla="*/ 384 h 580"/>
                <a:gd name="T46" fmla="*/ 8 w 375"/>
                <a:gd name="T47" fmla="*/ 416 h 580"/>
                <a:gd name="T48" fmla="*/ 61 w 375"/>
                <a:gd name="T49" fmla="*/ 435 h 580"/>
                <a:gd name="T50" fmla="*/ 76 w 375"/>
                <a:gd name="T51" fmla="*/ 473 h 580"/>
                <a:gd name="T52" fmla="*/ 90 w 375"/>
                <a:gd name="T53" fmla="*/ 496 h 580"/>
                <a:gd name="T54" fmla="*/ 90 w 375"/>
                <a:gd name="T55" fmla="*/ 517 h 580"/>
                <a:gd name="T56" fmla="*/ 118 w 375"/>
                <a:gd name="T57" fmla="*/ 538 h 580"/>
                <a:gd name="T58" fmla="*/ 172 w 375"/>
                <a:gd name="T59" fmla="*/ 569 h 580"/>
                <a:gd name="T60" fmla="*/ 215 w 375"/>
                <a:gd name="T61" fmla="*/ 517 h 580"/>
                <a:gd name="T62" fmla="*/ 208 w 375"/>
                <a:gd name="T63" fmla="*/ 510 h 580"/>
                <a:gd name="T64" fmla="*/ 223 w 375"/>
                <a:gd name="T65" fmla="*/ 572 h 580"/>
                <a:gd name="T66" fmla="*/ 233 w 375"/>
                <a:gd name="T67" fmla="*/ 570 h 580"/>
                <a:gd name="T68" fmla="*/ 244 w 375"/>
                <a:gd name="T69" fmla="*/ 561 h 580"/>
                <a:gd name="T70" fmla="*/ 250 w 375"/>
                <a:gd name="T71" fmla="*/ 569 h 580"/>
                <a:gd name="T72" fmla="*/ 259 w 375"/>
                <a:gd name="T73" fmla="*/ 557 h 580"/>
                <a:gd name="T74" fmla="*/ 265 w 375"/>
                <a:gd name="T75" fmla="*/ 513 h 580"/>
                <a:gd name="T76" fmla="*/ 265 w 375"/>
                <a:gd name="T77" fmla="*/ 525 h 580"/>
                <a:gd name="T78" fmla="*/ 274 w 375"/>
                <a:gd name="T79" fmla="*/ 576 h 580"/>
                <a:gd name="T80" fmla="*/ 282 w 375"/>
                <a:gd name="T81" fmla="*/ 557 h 580"/>
                <a:gd name="T82" fmla="*/ 294 w 375"/>
                <a:gd name="T83" fmla="*/ 544 h 580"/>
                <a:gd name="T84" fmla="*/ 297 w 375"/>
                <a:gd name="T85" fmla="*/ 521 h 580"/>
                <a:gd name="T86" fmla="*/ 290 w 375"/>
                <a:gd name="T87" fmla="*/ 472 h 580"/>
                <a:gd name="T88" fmla="*/ 290 w 375"/>
                <a:gd name="T89" fmla="*/ 414 h 580"/>
                <a:gd name="T90" fmla="*/ 265 w 375"/>
                <a:gd name="T91" fmla="*/ 384 h 580"/>
                <a:gd name="T92" fmla="*/ 255 w 375"/>
                <a:gd name="T93" fmla="*/ 346 h 580"/>
                <a:gd name="T94" fmla="*/ 269 w 375"/>
                <a:gd name="T95" fmla="*/ 314 h 580"/>
                <a:gd name="T96" fmla="*/ 208 w 375"/>
                <a:gd name="T97" fmla="*/ 270 h 580"/>
                <a:gd name="T98" fmla="*/ 223 w 375"/>
                <a:gd name="T99" fmla="*/ 240 h 580"/>
                <a:gd name="T100" fmla="*/ 263 w 375"/>
                <a:gd name="T101" fmla="*/ 213 h 580"/>
                <a:gd name="T102" fmla="*/ 280 w 375"/>
                <a:gd name="T103" fmla="*/ 198 h 580"/>
                <a:gd name="T104" fmla="*/ 252 w 375"/>
                <a:gd name="T105" fmla="*/ 181 h 580"/>
                <a:gd name="T106" fmla="*/ 210 w 375"/>
                <a:gd name="T107" fmla="*/ 137 h 580"/>
                <a:gd name="T108" fmla="*/ 240 w 375"/>
                <a:gd name="T109" fmla="*/ 95 h 580"/>
                <a:gd name="T110" fmla="*/ 236 w 375"/>
                <a:gd name="T111" fmla="*/ 66 h 580"/>
                <a:gd name="T112" fmla="*/ 263 w 375"/>
                <a:gd name="T113" fmla="*/ 89 h 580"/>
                <a:gd name="T114" fmla="*/ 295 w 375"/>
                <a:gd name="T115" fmla="*/ 103 h 580"/>
                <a:gd name="T116" fmla="*/ 299 w 375"/>
                <a:gd name="T117" fmla="*/ 93 h 580"/>
                <a:gd name="T118" fmla="*/ 330 w 375"/>
                <a:gd name="T119" fmla="*/ 127 h 580"/>
                <a:gd name="T120" fmla="*/ 347 w 375"/>
                <a:gd name="T121" fmla="*/ 120 h 580"/>
                <a:gd name="T122" fmla="*/ 362 w 375"/>
                <a:gd name="T123" fmla="*/ 104 h 580"/>
                <a:gd name="T124" fmla="*/ 375 w 375"/>
                <a:gd name="T125" fmla="*/ 65 h 5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75" h="580">
                  <a:moveTo>
                    <a:pt x="284" y="574"/>
                  </a:moveTo>
                  <a:lnTo>
                    <a:pt x="284" y="574"/>
                  </a:lnTo>
                  <a:lnTo>
                    <a:pt x="282" y="572"/>
                  </a:lnTo>
                  <a:lnTo>
                    <a:pt x="278" y="572"/>
                  </a:lnTo>
                  <a:lnTo>
                    <a:pt x="278" y="574"/>
                  </a:lnTo>
                  <a:lnTo>
                    <a:pt x="278" y="580"/>
                  </a:lnTo>
                  <a:lnTo>
                    <a:pt x="280" y="580"/>
                  </a:lnTo>
                  <a:lnTo>
                    <a:pt x="282" y="580"/>
                  </a:lnTo>
                  <a:lnTo>
                    <a:pt x="284" y="580"/>
                  </a:lnTo>
                  <a:lnTo>
                    <a:pt x="286" y="580"/>
                  </a:lnTo>
                  <a:lnTo>
                    <a:pt x="286" y="578"/>
                  </a:lnTo>
                  <a:lnTo>
                    <a:pt x="286" y="576"/>
                  </a:lnTo>
                  <a:lnTo>
                    <a:pt x="284" y="574"/>
                  </a:lnTo>
                  <a:close/>
                  <a:moveTo>
                    <a:pt x="212" y="548"/>
                  </a:moveTo>
                  <a:lnTo>
                    <a:pt x="210" y="551"/>
                  </a:lnTo>
                  <a:lnTo>
                    <a:pt x="206" y="563"/>
                  </a:lnTo>
                  <a:lnTo>
                    <a:pt x="206" y="565"/>
                  </a:lnTo>
                  <a:lnTo>
                    <a:pt x="206" y="567"/>
                  </a:lnTo>
                  <a:lnTo>
                    <a:pt x="206" y="567"/>
                  </a:lnTo>
                  <a:lnTo>
                    <a:pt x="206" y="569"/>
                  </a:lnTo>
                  <a:lnTo>
                    <a:pt x="208" y="569"/>
                  </a:lnTo>
                  <a:lnTo>
                    <a:pt x="210" y="569"/>
                  </a:lnTo>
                  <a:lnTo>
                    <a:pt x="212" y="570"/>
                  </a:lnTo>
                  <a:lnTo>
                    <a:pt x="213" y="570"/>
                  </a:lnTo>
                  <a:lnTo>
                    <a:pt x="213" y="570"/>
                  </a:lnTo>
                  <a:lnTo>
                    <a:pt x="215" y="569"/>
                  </a:lnTo>
                  <a:lnTo>
                    <a:pt x="215" y="567"/>
                  </a:lnTo>
                  <a:lnTo>
                    <a:pt x="213" y="565"/>
                  </a:lnTo>
                  <a:lnTo>
                    <a:pt x="217" y="563"/>
                  </a:lnTo>
                  <a:lnTo>
                    <a:pt x="217" y="557"/>
                  </a:lnTo>
                  <a:lnTo>
                    <a:pt x="215" y="546"/>
                  </a:lnTo>
                  <a:lnTo>
                    <a:pt x="212" y="548"/>
                  </a:lnTo>
                  <a:close/>
                  <a:moveTo>
                    <a:pt x="261" y="540"/>
                  </a:moveTo>
                  <a:lnTo>
                    <a:pt x="259" y="540"/>
                  </a:lnTo>
                  <a:lnTo>
                    <a:pt x="259" y="544"/>
                  </a:lnTo>
                  <a:lnTo>
                    <a:pt x="257" y="546"/>
                  </a:lnTo>
                  <a:lnTo>
                    <a:pt x="255" y="550"/>
                  </a:lnTo>
                  <a:lnTo>
                    <a:pt x="255" y="550"/>
                  </a:lnTo>
                  <a:lnTo>
                    <a:pt x="255" y="550"/>
                  </a:lnTo>
                  <a:lnTo>
                    <a:pt x="255" y="551"/>
                  </a:lnTo>
                  <a:lnTo>
                    <a:pt x="255" y="553"/>
                  </a:lnTo>
                  <a:lnTo>
                    <a:pt x="257" y="553"/>
                  </a:lnTo>
                  <a:lnTo>
                    <a:pt x="259" y="553"/>
                  </a:lnTo>
                  <a:lnTo>
                    <a:pt x="261" y="553"/>
                  </a:lnTo>
                  <a:lnTo>
                    <a:pt x="261" y="550"/>
                  </a:lnTo>
                  <a:lnTo>
                    <a:pt x="261" y="546"/>
                  </a:lnTo>
                  <a:lnTo>
                    <a:pt x="263" y="544"/>
                  </a:lnTo>
                  <a:lnTo>
                    <a:pt x="263" y="542"/>
                  </a:lnTo>
                  <a:lnTo>
                    <a:pt x="263" y="540"/>
                  </a:lnTo>
                  <a:lnTo>
                    <a:pt x="261" y="540"/>
                  </a:lnTo>
                  <a:close/>
                  <a:moveTo>
                    <a:pt x="212" y="548"/>
                  </a:moveTo>
                  <a:lnTo>
                    <a:pt x="213" y="544"/>
                  </a:lnTo>
                  <a:lnTo>
                    <a:pt x="213" y="542"/>
                  </a:lnTo>
                  <a:lnTo>
                    <a:pt x="212" y="538"/>
                  </a:lnTo>
                  <a:lnTo>
                    <a:pt x="212" y="538"/>
                  </a:lnTo>
                  <a:lnTo>
                    <a:pt x="210" y="540"/>
                  </a:lnTo>
                  <a:lnTo>
                    <a:pt x="210" y="540"/>
                  </a:lnTo>
                  <a:lnTo>
                    <a:pt x="208" y="542"/>
                  </a:lnTo>
                  <a:lnTo>
                    <a:pt x="208" y="544"/>
                  </a:lnTo>
                  <a:lnTo>
                    <a:pt x="208" y="546"/>
                  </a:lnTo>
                  <a:lnTo>
                    <a:pt x="208" y="548"/>
                  </a:lnTo>
                  <a:lnTo>
                    <a:pt x="210" y="548"/>
                  </a:lnTo>
                  <a:lnTo>
                    <a:pt x="212" y="548"/>
                  </a:lnTo>
                  <a:close/>
                  <a:moveTo>
                    <a:pt x="375" y="65"/>
                  </a:moveTo>
                  <a:lnTo>
                    <a:pt x="374" y="63"/>
                  </a:lnTo>
                  <a:lnTo>
                    <a:pt x="372" y="57"/>
                  </a:lnTo>
                  <a:lnTo>
                    <a:pt x="374" y="55"/>
                  </a:lnTo>
                  <a:lnTo>
                    <a:pt x="372" y="55"/>
                  </a:lnTo>
                  <a:lnTo>
                    <a:pt x="372" y="55"/>
                  </a:lnTo>
                  <a:lnTo>
                    <a:pt x="372" y="55"/>
                  </a:lnTo>
                  <a:lnTo>
                    <a:pt x="372" y="55"/>
                  </a:lnTo>
                  <a:lnTo>
                    <a:pt x="370" y="55"/>
                  </a:lnTo>
                  <a:lnTo>
                    <a:pt x="370" y="55"/>
                  </a:lnTo>
                  <a:lnTo>
                    <a:pt x="370" y="55"/>
                  </a:lnTo>
                  <a:lnTo>
                    <a:pt x="370" y="55"/>
                  </a:lnTo>
                  <a:lnTo>
                    <a:pt x="370" y="57"/>
                  </a:lnTo>
                  <a:lnTo>
                    <a:pt x="370" y="57"/>
                  </a:lnTo>
                  <a:lnTo>
                    <a:pt x="370" y="57"/>
                  </a:lnTo>
                  <a:lnTo>
                    <a:pt x="370" y="59"/>
                  </a:lnTo>
                  <a:lnTo>
                    <a:pt x="370" y="59"/>
                  </a:lnTo>
                  <a:lnTo>
                    <a:pt x="368" y="57"/>
                  </a:lnTo>
                  <a:lnTo>
                    <a:pt x="368" y="57"/>
                  </a:lnTo>
                  <a:lnTo>
                    <a:pt x="364" y="57"/>
                  </a:lnTo>
                  <a:lnTo>
                    <a:pt x="364" y="57"/>
                  </a:lnTo>
                  <a:lnTo>
                    <a:pt x="362" y="57"/>
                  </a:lnTo>
                  <a:lnTo>
                    <a:pt x="356" y="55"/>
                  </a:lnTo>
                  <a:lnTo>
                    <a:pt x="354" y="55"/>
                  </a:lnTo>
                  <a:lnTo>
                    <a:pt x="353" y="57"/>
                  </a:lnTo>
                  <a:lnTo>
                    <a:pt x="351" y="57"/>
                  </a:lnTo>
                  <a:lnTo>
                    <a:pt x="349" y="55"/>
                  </a:lnTo>
                  <a:lnTo>
                    <a:pt x="351" y="53"/>
                  </a:lnTo>
                  <a:lnTo>
                    <a:pt x="351" y="51"/>
                  </a:lnTo>
                  <a:lnTo>
                    <a:pt x="349" y="49"/>
                  </a:lnTo>
                  <a:lnTo>
                    <a:pt x="345" y="47"/>
                  </a:lnTo>
                  <a:lnTo>
                    <a:pt x="341" y="47"/>
                  </a:lnTo>
                  <a:lnTo>
                    <a:pt x="335" y="47"/>
                  </a:lnTo>
                  <a:lnTo>
                    <a:pt x="332" y="46"/>
                  </a:lnTo>
                  <a:lnTo>
                    <a:pt x="328" y="44"/>
                  </a:lnTo>
                  <a:lnTo>
                    <a:pt x="326" y="42"/>
                  </a:lnTo>
                  <a:lnTo>
                    <a:pt x="322" y="42"/>
                  </a:lnTo>
                  <a:lnTo>
                    <a:pt x="320" y="42"/>
                  </a:lnTo>
                  <a:lnTo>
                    <a:pt x="318" y="44"/>
                  </a:lnTo>
                  <a:lnTo>
                    <a:pt x="318" y="44"/>
                  </a:lnTo>
                  <a:lnTo>
                    <a:pt x="316" y="44"/>
                  </a:lnTo>
                  <a:lnTo>
                    <a:pt x="316" y="46"/>
                  </a:lnTo>
                  <a:lnTo>
                    <a:pt x="313" y="46"/>
                  </a:lnTo>
                  <a:lnTo>
                    <a:pt x="311" y="46"/>
                  </a:lnTo>
                  <a:lnTo>
                    <a:pt x="305" y="46"/>
                  </a:lnTo>
                  <a:lnTo>
                    <a:pt x="303" y="46"/>
                  </a:lnTo>
                  <a:lnTo>
                    <a:pt x="301" y="44"/>
                  </a:lnTo>
                  <a:lnTo>
                    <a:pt x="301" y="42"/>
                  </a:lnTo>
                  <a:lnTo>
                    <a:pt x="299" y="38"/>
                  </a:lnTo>
                  <a:lnTo>
                    <a:pt x="297" y="38"/>
                  </a:lnTo>
                  <a:lnTo>
                    <a:pt x="295" y="36"/>
                  </a:lnTo>
                  <a:lnTo>
                    <a:pt x="294" y="34"/>
                  </a:lnTo>
                  <a:lnTo>
                    <a:pt x="292" y="34"/>
                  </a:lnTo>
                  <a:lnTo>
                    <a:pt x="290" y="36"/>
                  </a:lnTo>
                  <a:lnTo>
                    <a:pt x="290" y="36"/>
                  </a:lnTo>
                  <a:lnTo>
                    <a:pt x="288" y="36"/>
                  </a:lnTo>
                  <a:lnTo>
                    <a:pt x="288" y="34"/>
                  </a:lnTo>
                  <a:lnTo>
                    <a:pt x="286" y="34"/>
                  </a:lnTo>
                  <a:lnTo>
                    <a:pt x="288" y="32"/>
                  </a:lnTo>
                  <a:lnTo>
                    <a:pt x="288" y="32"/>
                  </a:lnTo>
                  <a:lnTo>
                    <a:pt x="286" y="30"/>
                  </a:lnTo>
                  <a:lnTo>
                    <a:pt x="286" y="28"/>
                  </a:lnTo>
                  <a:lnTo>
                    <a:pt x="284" y="28"/>
                  </a:lnTo>
                  <a:lnTo>
                    <a:pt x="282" y="30"/>
                  </a:lnTo>
                  <a:lnTo>
                    <a:pt x="280" y="32"/>
                  </a:lnTo>
                  <a:lnTo>
                    <a:pt x="280" y="27"/>
                  </a:lnTo>
                  <a:lnTo>
                    <a:pt x="280" y="21"/>
                  </a:lnTo>
                  <a:lnTo>
                    <a:pt x="278" y="19"/>
                  </a:lnTo>
                  <a:lnTo>
                    <a:pt x="278" y="17"/>
                  </a:lnTo>
                  <a:lnTo>
                    <a:pt x="276" y="15"/>
                  </a:lnTo>
                  <a:lnTo>
                    <a:pt x="271" y="11"/>
                  </a:lnTo>
                  <a:lnTo>
                    <a:pt x="269" y="11"/>
                  </a:lnTo>
                  <a:lnTo>
                    <a:pt x="269" y="11"/>
                  </a:lnTo>
                  <a:lnTo>
                    <a:pt x="269" y="11"/>
                  </a:lnTo>
                  <a:lnTo>
                    <a:pt x="265" y="11"/>
                  </a:lnTo>
                  <a:lnTo>
                    <a:pt x="263" y="9"/>
                  </a:lnTo>
                  <a:lnTo>
                    <a:pt x="263" y="9"/>
                  </a:lnTo>
                  <a:lnTo>
                    <a:pt x="257" y="9"/>
                  </a:lnTo>
                  <a:lnTo>
                    <a:pt x="252" y="7"/>
                  </a:lnTo>
                  <a:lnTo>
                    <a:pt x="250" y="7"/>
                  </a:lnTo>
                  <a:lnTo>
                    <a:pt x="242" y="15"/>
                  </a:lnTo>
                  <a:lnTo>
                    <a:pt x="240" y="17"/>
                  </a:lnTo>
                  <a:lnTo>
                    <a:pt x="238" y="17"/>
                  </a:lnTo>
                  <a:lnTo>
                    <a:pt x="236" y="17"/>
                  </a:lnTo>
                  <a:lnTo>
                    <a:pt x="234" y="17"/>
                  </a:lnTo>
                  <a:lnTo>
                    <a:pt x="234" y="17"/>
                  </a:lnTo>
                  <a:lnTo>
                    <a:pt x="233" y="17"/>
                  </a:lnTo>
                  <a:lnTo>
                    <a:pt x="233" y="17"/>
                  </a:lnTo>
                  <a:lnTo>
                    <a:pt x="223" y="13"/>
                  </a:lnTo>
                  <a:lnTo>
                    <a:pt x="219" y="11"/>
                  </a:lnTo>
                  <a:lnTo>
                    <a:pt x="215" y="13"/>
                  </a:lnTo>
                  <a:lnTo>
                    <a:pt x="212" y="13"/>
                  </a:lnTo>
                  <a:lnTo>
                    <a:pt x="212" y="11"/>
                  </a:lnTo>
                  <a:lnTo>
                    <a:pt x="210" y="11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210" y="7"/>
                  </a:lnTo>
                  <a:lnTo>
                    <a:pt x="208" y="6"/>
                  </a:lnTo>
                  <a:lnTo>
                    <a:pt x="208" y="6"/>
                  </a:lnTo>
                  <a:lnTo>
                    <a:pt x="204" y="4"/>
                  </a:lnTo>
                  <a:lnTo>
                    <a:pt x="204" y="2"/>
                  </a:lnTo>
                  <a:lnTo>
                    <a:pt x="202" y="0"/>
                  </a:lnTo>
                  <a:lnTo>
                    <a:pt x="200" y="4"/>
                  </a:lnTo>
                  <a:lnTo>
                    <a:pt x="200" y="11"/>
                  </a:lnTo>
                  <a:lnTo>
                    <a:pt x="198" y="15"/>
                  </a:lnTo>
                  <a:lnTo>
                    <a:pt x="198" y="15"/>
                  </a:lnTo>
                  <a:lnTo>
                    <a:pt x="198" y="15"/>
                  </a:lnTo>
                  <a:lnTo>
                    <a:pt x="198" y="17"/>
                  </a:lnTo>
                  <a:lnTo>
                    <a:pt x="200" y="19"/>
                  </a:lnTo>
                  <a:lnTo>
                    <a:pt x="202" y="23"/>
                  </a:lnTo>
                  <a:lnTo>
                    <a:pt x="204" y="23"/>
                  </a:lnTo>
                  <a:lnTo>
                    <a:pt x="206" y="23"/>
                  </a:lnTo>
                  <a:lnTo>
                    <a:pt x="206" y="25"/>
                  </a:lnTo>
                  <a:lnTo>
                    <a:pt x="208" y="27"/>
                  </a:lnTo>
                  <a:lnTo>
                    <a:pt x="210" y="30"/>
                  </a:lnTo>
                  <a:lnTo>
                    <a:pt x="212" y="34"/>
                  </a:lnTo>
                  <a:lnTo>
                    <a:pt x="213" y="36"/>
                  </a:lnTo>
                  <a:lnTo>
                    <a:pt x="215" y="40"/>
                  </a:lnTo>
                  <a:lnTo>
                    <a:pt x="215" y="40"/>
                  </a:lnTo>
                  <a:lnTo>
                    <a:pt x="215" y="42"/>
                  </a:lnTo>
                  <a:lnTo>
                    <a:pt x="215" y="47"/>
                  </a:lnTo>
                  <a:lnTo>
                    <a:pt x="217" y="51"/>
                  </a:lnTo>
                  <a:lnTo>
                    <a:pt x="217" y="53"/>
                  </a:lnTo>
                  <a:lnTo>
                    <a:pt x="217" y="55"/>
                  </a:lnTo>
                  <a:lnTo>
                    <a:pt x="217" y="57"/>
                  </a:lnTo>
                  <a:lnTo>
                    <a:pt x="215" y="61"/>
                  </a:lnTo>
                  <a:lnTo>
                    <a:pt x="212" y="70"/>
                  </a:lnTo>
                  <a:lnTo>
                    <a:pt x="210" y="74"/>
                  </a:lnTo>
                  <a:lnTo>
                    <a:pt x="212" y="74"/>
                  </a:lnTo>
                  <a:lnTo>
                    <a:pt x="213" y="76"/>
                  </a:lnTo>
                  <a:lnTo>
                    <a:pt x="213" y="74"/>
                  </a:lnTo>
                  <a:lnTo>
                    <a:pt x="215" y="74"/>
                  </a:lnTo>
                  <a:lnTo>
                    <a:pt x="219" y="72"/>
                  </a:lnTo>
                  <a:lnTo>
                    <a:pt x="221" y="74"/>
                  </a:lnTo>
                  <a:lnTo>
                    <a:pt x="221" y="74"/>
                  </a:lnTo>
                  <a:lnTo>
                    <a:pt x="219" y="76"/>
                  </a:lnTo>
                  <a:lnTo>
                    <a:pt x="219" y="78"/>
                  </a:lnTo>
                  <a:lnTo>
                    <a:pt x="219" y="78"/>
                  </a:lnTo>
                  <a:lnTo>
                    <a:pt x="219" y="78"/>
                  </a:lnTo>
                  <a:lnTo>
                    <a:pt x="219" y="78"/>
                  </a:lnTo>
                  <a:lnTo>
                    <a:pt x="221" y="80"/>
                  </a:lnTo>
                  <a:lnTo>
                    <a:pt x="221" y="80"/>
                  </a:lnTo>
                  <a:lnTo>
                    <a:pt x="223" y="80"/>
                  </a:lnTo>
                  <a:lnTo>
                    <a:pt x="223" y="82"/>
                  </a:lnTo>
                  <a:lnTo>
                    <a:pt x="227" y="84"/>
                  </a:lnTo>
                  <a:lnTo>
                    <a:pt x="227" y="85"/>
                  </a:lnTo>
                  <a:lnTo>
                    <a:pt x="227" y="85"/>
                  </a:lnTo>
                  <a:lnTo>
                    <a:pt x="227" y="85"/>
                  </a:lnTo>
                  <a:lnTo>
                    <a:pt x="227" y="85"/>
                  </a:lnTo>
                  <a:lnTo>
                    <a:pt x="225" y="87"/>
                  </a:lnTo>
                  <a:lnTo>
                    <a:pt x="225" y="87"/>
                  </a:lnTo>
                  <a:lnTo>
                    <a:pt x="225" y="87"/>
                  </a:lnTo>
                  <a:lnTo>
                    <a:pt x="225" y="89"/>
                  </a:lnTo>
                  <a:lnTo>
                    <a:pt x="225" y="89"/>
                  </a:lnTo>
                  <a:lnTo>
                    <a:pt x="227" y="89"/>
                  </a:lnTo>
                  <a:lnTo>
                    <a:pt x="229" y="91"/>
                  </a:lnTo>
                  <a:lnTo>
                    <a:pt x="229" y="91"/>
                  </a:lnTo>
                  <a:lnTo>
                    <a:pt x="229" y="93"/>
                  </a:lnTo>
                  <a:lnTo>
                    <a:pt x="229" y="93"/>
                  </a:lnTo>
                  <a:lnTo>
                    <a:pt x="229" y="95"/>
                  </a:lnTo>
                  <a:lnTo>
                    <a:pt x="229" y="95"/>
                  </a:lnTo>
                  <a:lnTo>
                    <a:pt x="229" y="95"/>
                  </a:lnTo>
                  <a:lnTo>
                    <a:pt x="229" y="95"/>
                  </a:lnTo>
                  <a:lnTo>
                    <a:pt x="227" y="95"/>
                  </a:lnTo>
                  <a:lnTo>
                    <a:pt x="225" y="95"/>
                  </a:lnTo>
                  <a:lnTo>
                    <a:pt x="225" y="97"/>
                  </a:lnTo>
                  <a:lnTo>
                    <a:pt x="221" y="99"/>
                  </a:lnTo>
                  <a:lnTo>
                    <a:pt x="221" y="99"/>
                  </a:lnTo>
                  <a:lnTo>
                    <a:pt x="217" y="101"/>
                  </a:lnTo>
                  <a:lnTo>
                    <a:pt x="217" y="101"/>
                  </a:lnTo>
                  <a:lnTo>
                    <a:pt x="215" y="103"/>
                  </a:lnTo>
                  <a:lnTo>
                    <a:pt x="212" y="106"/>
                  </a:lnTo>
                  <a:lnTo>
                    <a:pt x="210" y="108"/>
                  </a:lnTo>
                  <a:lnTo>
                    <a:pt x="210" y="110"/>
                  </a:lnTo>
                  <a:lnTo>
                    <a:pt x="208" y="110"/>
                  </a:lnTo>
                  <a:lnTo>
                    <a:pt x="206" y="112"/>
                  </a:lnTo>
                  <a:lnTo>
                    <a:pt x="206" y="112"/>
                  </a:lnTo>
                  <a:lnTo>
                    <a:pt x="202" y="114"/>
                  </a:lnTo>
                  <a:lnTo>
                    <a:pt x="202" y="114"/>
                  </a:lnTo>
                  <a:lnTo>
                    <a:pt x="202" y="114"/>
                  </a:lnTo>
                  <a:lnTo>
                    <a:pt x="200" y="114"/>
                  </a:lnTo>
                  <a:lnTo>
                    <a:pt x="200" y="114"/>
                  </a:lnTo>
                  <a:lnTo>
                    <a:pt x="200" y="114"/>
                  </a:lnTo>
                  <a:lnTo>
                    <a:pt x="198" y="116"/>
                  </a:lnTo>
                  <a:lnTo>
                    <a:pt x="196" y="120"/>
                  </a:lnTo>
                  <a:lnTo>
                    <a:pt x="189" y="125"/>
                  </a:lnTo>
                  <a:lnTo>
                    <a:pt x="187" y="127"/>
                  </a:lnTo>
                  <a:lnTo>
                    <a:pt x="185" y="129"/>
                  </a:lnTo>
                  <a:lnTo>
                    <a:pt x="185" y="129"/>
                  </a:lnTo>
                  <a:lnTo>
                    <a:pt x="185" y="129"/>
                  </a:lnTo>
                  <a:lnTo>
                    <a:pt x="185" y="129"/>
                  </a:lnTo>
                  <a:lnTo>
                    <a:pt x="185" y="131"/>
                  </a:lnTo>
                  <a:lnTo>
                    <a:pt x="185" y="131"/>
                  </a:lnTo>
                  <a:lnTo>
                    <a:pt x="185" y="133"/>
                  </a:lnTo>
                  <a:lnTo>
                    <a:pt x="185" y="137"/>
                  </a:lnTo>
                  <a:lnTo>
                    <a:pt x="185" y="137"/>
                  </a:lnTo>
                  <a:lnTo>
                    <a:pt x="185" y="137"/>
                  </a:lnTo>
                  <a:lnTo>
                    <a:pt x="183" y="137"/>
                  </a:lnTo>
                  <a:lnTo>
                    <a:pt x="183" y="137"/>
                  </a:lnTo>
                  <a:lnTo>
                    <a:pt x="181" y="139"/>
                  </a:lnTo>
                  <a:lnTo>
                    <a:pt x="181" y="139"/>
                  </a:lnTo>
                  <a:lnTo>
                    <a:pt x="181" y="139"/>
                  </a:lnTo>
                  <a:lnTo>
                    <a:pt x="181" y="139"/>
                  </a:lnTo>
                  <a:lnTo>
                    <a:pt x="183" y="141"/>
                  </a:lnTo>
                  <a:lnTo>
                    <a:pt x="183" y="141"/>
                  </a:lnTo>
                  <a:lnTo>
                    <a:pt x="183" y="141"/>
                  </a:lnTo>
                  <a:lnTo>
                    <a:pt x="183" y="141"/>
                  </a:lnTo>
                  <a:lnTo>
                    <a:pt x="183" y="143"/>
                  </a:lnTo>
                  <a:lnTo>
                    <a:pt x="183" y="143"/>
                  </a:lnTo>
                  <a:lnTo>
                    <a:pt x="185" y="144"/>
                  </a:lnTo>
                  <a:lnTo>
                    <a:pt x="189" y="144"/>
                  </a:lnTo>
                  <a:lnTo>
                    <a:pt x="189" y="146"/>
                  </a:lnTo>
                  <a:lnTo>
                    <a:pt x="191" y="148"/>
                  </a:lnTo>
                  <a:lnTo>
                    <a:pt x="191" y="148"/>
                  </a:lnTo>
                  <a:lnTo>
                    <a:pt x="191" y="148"/>
                  </a:lnTo>
                  <a:lnTo>
                    <a:pt x="191" y="150"/>
                  </a:lnTo>
                  <a:lnTo>
                    <a:pt x="193" y="152"/>
                  </a:lnTo>
                  <a:lnTo>
                    <a:pt x="193" y="152"/>
                  </a:lnTo>
                  <a:lnTo>
                    <a:pt x="193" y="154"/>
                  </a:lnTo>
                  <a:lnTo>
                    <a:pt x="194" y="156"/>
                  </a:lnTo>
                  <a:lnTo>
                    <a:pt x="196" y="156"/>
                  </a:lnTo>
                  <a:lnTo>
                    <a:pt x="202" y="160"/>
                  </a:lnTo>
                  <a:lnTo>
                    <a:pt x="204" y="162"/>
                  </a:lnTo>
                  <a:lnTo>
                    <a:pt x="206" y="163"/>
                  </a:lnTo>
                  <a:lnTo>
                    <a:pt x="206" y="163"/>
                  </a:lnTo>
                  <a:lnTo>
                    <a:pt x="206" y="165"/>
                  </a:lnTo>
                  <a:lnTo>
                    <a:pt x="206" y="167"/>
                  </a:lnTo>
                  <a:lnTo>
                    <a:pt x="206" y="169"/>
                  </a:lnTo>
                  <a:lnTo>
                    <a:pt x="206" y="169"/>
                  </a:lnTo>
                  <a:lnTo>
                    <a:pt x="206" y="173"/>
                  </a:lnTo>
                  <a:lnTo>
                    <a:pt x="206" y="175"/>
                  </a:lnTo>
                  <a:lnTo>
                    <a:pt x="206" y="177"/>
                  </a:lnTo>
                  <a:lnTo>
                    <a:pt x="206" y="177"/>
                  </a:lnTo>
                  <a:lnTo>
                    <a:pt x="206" y="177"/>
                  </a:lnTo>
                  <a:lnTo>
                    <a:pt x="208" y="177"/>
                  </a:lnTo>
                  <a:lnTo>
                    <a:pt x="208" y="179"/>
                  </a:lnTo>
                  <a:lnTo>
                    <a:pt x="208" y="179"/>
                  </a:lnTo>
                  <a:lnTo>
                    <a:pt x="208" y="181"/>
                  </a:lnTo>
                  <a:lnTo>
                    <a:pt x="208" y="182"/>
                  </a:lnTo>
                  <a:lnTo>
                    <a:pt x="202" y="181"/>
                  </a:lnTo>
                  <a:lnTo>
                    <a:pt x="200" y="181"/>
                  </a:lnTo>
                  <a:lnTo>
                    <a:pt x="200" y="179"/>
                  </a:lnTo>
                  <a:lnTo>
                    <a:pt x="200" y="179"/>
                  </a:lnTo>
                  <a:lnTo>
                    <a:pt x="198" y="179"/>
                  </a:lnTo>
                  <a:lnTo>
                    <a:pt x="198" y="177"/>
                  </a:lnTo>
                  <a:lnTo>
                    <a:pt x="196" y="179"/>
                  </a:lnTo>
                  <a:lnTo>
                    <a:pt x="194" y="179"/>
                  </a:lnTo>
                  <a:lnTo>
                    <a:pt x="191" y="181"/>
                  </a:lnTo>
                  <a:lnTo>
                    <a:pt x="191" y="181"/>
                  </a:lnTo>
                  <a:lnTo>
                    <a:pt x="191" y="181"/>
                  </a:lnTo>
                  <a:lnTo>
                    <a:pt x="191" y="181"/>
                  </a:lnTo>
                  <a:lnTo>
                    <a:pt x="191" y="181"/>
                  </a:lnTo>
                  <a:lnTo>
                    <a:pt x="189" y="182"/>
                  </a:lnTo>
                  <a:lnTo>
                    <a:pt x="189" y="182"/>
                  </a:lnTo>
                  <a:lnTo>
                    <a:pt x="187" y="184"/>
                  </a:lnTo>
                  <a:lnTo>
                    <a:pt x="185" y="184"/>
                  </a:lnTo>
                  <a:lnTo>
                    <a:pt x="181" y="186"/>
                  </a:lnTo>
                  <a:lnTo>
                    <a:pt x="179" y="186"/>
                  </a:lnTo>
                  <a:lnTo>
                    <a:pt x="179" y="188"/>
                  </a:lnTo>
                  <a:lnTo>
                    <a:pt x="179" y="188"/>
                  </a:lnTo>
                  <a:lnTo>
                    <a:pt x="179" y="188"/>
                  </a:lnTo>
                  <a:lnTo>
                    <a:pt x="179" y="188"/>
                  </a:lnTo>
                  <a:lnTo>
                    <a:pt x="179" y="188"/>
                  </a:lnTo>
                  <a:lnTo>
                    <a:pt x="179" y="190"/>
                  </a:lnTo>
                  <a:lnTo>
                    <a:pt x="177" y="190"/>
                  </a:lnTo>
                  <a:lnTo>
                    <a:pt x="177" y="190"/>
                  </a:lnTo>
                  <a:lnTo>
                    <a:pt x="177" y="190"/>
                  </a:lnTo>
                  <a:lnTo>
                    <a:pt x="177" y="192"/>
                  </a:lnTo>
                  <a:lnTo>
                    <a:pt x="179" y="192"/>
                  </a:lnTo>
                  <a:lnTo>
                    <a:pt x="179" y="192"/>
                  </a:lnTo>
                  <a:lnTo>
                    <a:pt x="179" y="192"/>
                  </a:lnTo>
                  <a:lnTo>
                    <a:pt x="179" y="192"/>
                  </a:lnTo>
                  <a:lnTo>
                    <a:pt x="181" y="194"/>
                  </a:lnTo>
                  <a:lnTo>
                    <a:pt x="181" y="194"/>
                  </a:lnTo>
                  <a:lnTo>
                    <a:pt x="181" y="194"/>
                  </a:lnTo>
                  <a:lnTo>
                    <a:pt x="181" y="194"/>
                  </a:lnTo>
                  <a:lnTo>
                    <a:pt x="181" y="194"/>
                  </a:lnTo>
                  <a:lnTo>
                    <a:pt x="181" y="194"/>
                  </a:lnTo>
                  <a:lnTo>
                    <a:pt x="183" y="194"/>
                  </a:lnTo>
                  <a:lnTo>
                    <a:pt x="183" y="194"/>
                  </a:lnTo>
                  <a:lnTo>
                    <a:pt x="183" y="194"/>
                  </a:lnTo>
                  <a:lnTo>
                    <a:pt x="183" y="196"/>
                  </a:lnTo>
                  <a:lnTo>
                    <a:pt x="185" y="196"/>
                  </a:lnTo>
                  <a:lnTo>
                    <a:pt x="185" y="198"/>
                  </a:lnTo>
                  <a:lnTo>
                    <a:pt x="185" y="200"/>
                  </a:lnTo>
                  <a:lnTo>
                    <a:pt x="185" y="201"/>
                  </a:lnTo>
                  <a:lnTo>
                    <a:pt x="187" y="201"/>
                  </a:lnTo>
                  <a:lnTo>
                    <a:pt x="187" y="203"/>
                  </a:lnTo>
                  <a:lnTo>
                    <a:pt x="185" y="207"/>
                  </a:lnTo>
                  <a:lnTo>
                    <a:pt x="181" y="209"/>
                  </a:lnTo>
                  <a:lnTo>
                    <a:pt x="181" y="211"/>
                  </a:lnTo>
                  <a:lnTo>
                    <a:pt x="181" y="213"/>
                  </a:lnTo>
                  <a:lnTo>
                    <a:pt x="181" y="213"/>
                  </a:lnTo>
                  <a:lnTo>
                    <a:pt x="179" y="215"/>
                  </a:lnTo>
                  <a:lnTo>
                    <a:pt x="179" y="215"/>
                  </a:lnTo>
                  <a:lnTo>
                    <a:pt x="181" y="217"/>
                  </a:lnTo>
                  <a:lnTo>
                    <a:pt x="181" y="219"/>
                  </a:lnTo>
                  <a:lnTo>
                    <a:pt x="181" y="220"/>
                  </a:lnTo>
                  <a:lnTo>
                    <a:pt x="181" y="220"/>
                  </a:lnTo>
                  <a:lnTo>
                    <a:pt x="181" y="222"/>
                  </a:lnTo>
                  <a:lnTo>
                    <a:pt x="181" y="222"/>
                  </a:lnTo>
                  <a:lnTo>
                    <a:pt x="181" y="222"/>
                  </a:lnTo>
                  <a:lnTo>
                    <a:pt x="183" y="222"/>
                  </a:lnTo>
                  <a:lnTo>
                    <a:pt x="183" y="222"/>
                  </a:lnTo>
                  <a:lnTo>
                    <a:pt x="187" y="226"/>
                  </a:lnTo>
                  <a:lnTo>
                    <a:pt x="187" y="228"/>
                  </a:lnTo>
                  <a:lnTo>
                    <a:pt x="187" y="228"/>
                  </a:lnTo>
                  <a:lnTo>
                    <a:pt x="189" y="230"/>
                  </a:lnTo>
                  <a:lnTo>
                    <a:pt x="191" y="238"/>
                  </a:lnTo>
                  <a:lnTo>
                    <a:pt x="191" y="240"/>
                  </a:lnTo>
                  <a:lnTo>
                    <a:pt x="191" y="243"/>
                  </a:lnTo>
                  <a:lnTo>
                    <a:pt x="191" y="243"/>
                  </a:lnTo>
                  <a:lnTo>
                    <a:pt x="189" y="245"/>
                  </a:lnTo>
                  <a:lnTo>
                    <a:pt x="189" y="247"/>
                  </a:lnTo>
                  <a:lnTo>
                    <a:pt x="189" y="253"/>
                  </a:lnTo>
                  <a:lnTo>
                    <a:pt x="189" y="253"/>
                  </a:lnTo>
                  <a:lnTo>
                    <a:pt x="189" y="253"/>
                  </a:lnTo>
                  <a:lnTo>
                    <a:pt x="187" y="253"/>
                  </a:lnTo>
                  <a:lnTo>
                    <a:pt x="187" y="253"/>
                  </a:lnTo>
                  <a:lnTo>
                    <a:pt x="185" y="253"/>
                  </a:lnTo>
                  <a:lnTo>
                    <a:pt x="185" y="253"/>
                  </a:lnTo>
                  <a:lnTo>
                    <a:pt x="185" y="253"/>
                  </a:lnTo>
                  <a:lnTo>
                    <a:pt x="185" y="253"/>
                  </a:lnTo>
                  <a:lnTo>
                    <a:pt x="185" y="255"/>
                  </a:lnTo>
                  <a:lnTo>
                    <a:pt x="185" y="255"/>
                  </a:lnTo>
                  <a:lnTo>
                    <a:pt x="185" y="255"/>
                  </a:lnTo>
                  <a:lnTo>
                    <a:pt x="185" y="257"/>
                  </a:lnTo>
                  <a:lnTo>
                    <a:pt x="189" y="257"/>
                  </a:lnTo>
                  <a:lnTo>
                    <a:pt x="189" y="257"/>
                  </a:lnTo>
                  <a:lnTo>
                    <a:pt x="189" y="257"/>
                  </a:lnTo>
                  <a:lnTo>
                    <a:pt x="189" y="259"/>
                  </a:lnTo>
                  <a:lnTo>
                    <a:pt x="191" y="259"/>
                  </a:lnTo>
                  <a:lnTo>
                    <a:pt x="191" y="260"/>
                  </a:lnTo>
                  <a:lnTo>
                    <a:pt x="191" y="262"/>
                  </a:lnTo>
                  <a:lnTo>
                    <a:pt x="191" y="262"/>
                  </a:lnTo>
                  <a:lnTo>
                    <a:pt x="191" y="264"/>
                  </a:lnTo>
                  <a:lnTo>
                    <a:pt x="191" y="264"/>
                  </a:lnTo>
                  <a:lnTo>
                    <a:pt x="193" y="264"/>
                  </a:lnTo>
                  <a:lnTo>
                    <a:pt x="193" y="266"/>
                  </a:lnTo>
                  <a:lnTo>
                    <a:pt x="191" y="266"/>
                  </a:lnTo>
                  <a:lnTo>
                    <a:pt x="191" y="268"/>
                  </a:lnTo>
                  <a:lnTo>
                    <a:pt x="191" y="268"/>
                  </a:lnTo>
                  <a:lnTo>
                    <a:pt x="189" y="268"/>
                  </a:lnTo>
                  <a:lnTo>
                    <a:pt x="191" y="270"/>
                  </a:lnTo>
                  <a:lnTo>
                    <a:pt x="191" y="270"/>
                  </a:lnTo>
                  <a:lnTo>
                    <a:pt x="191" y="270"/>
                  </a:lnTo>
                  <a:lnTo>
                    <a:pt x="193" y="270"/>
                  </a:lnTo>
                  <a:lnTo>
                    <a:pt x="193" y="272"/>
                  </a:lnTo>
                  <a:lnTo>
                    <a:pt x="191" y="272"/>
                  </a:lnTo>
                  <a:lnTo>
                    <a:pt x="191" y="274"/>
                  </a:lnTo>
                  <a:lnTo>
                    <a:pt x="189" y="274"/>
                  </a:lnTo>
                  <a:lnTo>
                    <a:pt x="187" y="274"/>
                  </a:lnTo>
                  <a:lnTo>
                    <a:pt x="187" y="274"/>
                  </a:lnTo>
                  <a:lnTo>
                    <a:pt x="185" y="274"/>
                  </a:lnTo>
                  <a:lnTo>
                    <a:pt x="185" y="274"/>
                  </a:lnTo>
                  <a:lnTo>
                    <a:pt x="183" y="274"/>
                  </a:lnTo>
                  <a:lnTo>
                    <a:pt x="183" y="272"/>
                  </a:lnTo>
                  <a:lnTo>
                    <a:pt x="181" y="272"/>
                  </a:lnTo>
                  <a:lnTo>
                    <a:pt x="179" y="272"/>
                  </a:lnTo>
                  <a:lnTo>
                    <a:pt x="179" y="272"/>
                  </a:lnTo>
                  <a:lnTo>
                    <a:pt x="179" y="274"/>
                  </a:lnTo>
                  <a:lnTo>
                    <a:pt x="179" y="274"/>
                  </a:lnTo>
                  <a:lnTo>
                    <a:pt x="179" y="274"/>
                  </a:lnTo>
                  <a:lnTo>
                    <a:pt x="181" y="274"/>
                  </a:lnTo>
                  <a:lnTo>
                    <a:pt x="181" y="276"/>
                  </a:lnTo>
                  <a:lnTo>
                    <a:pt x="181" y="276"/>
                  </a:lnTo>
                  <a:lnTo>
                    <a:pt x="183" y="276"/>
                  </a:lnTo>
                  <a:lnTo>
                    <a:pt x="181" y="279"/>
                  </a:lnTo>
                  <a:lnTo>
                    <a:pt x="181" y="279"/>
                  </a:lnTo>
                  <a:lnTo>
                    <a:pt x="183" y="281"/>
                  </a:lnTo>
                  <a:lnTo>
                    <a:pt x="183" y="281"/>
                  </a:lnTo>
                  <a:lnTo>
                    <a:pt x="183" y="281"/>
                  </a:lnTo>
                  <a:lnTo>
                    <a:pt x="183" y="283"/>
                  </a:lnTo>
                  <a:lnTo>
                    <a:pt x="183" y="283"/>
                  </a:lnTo>
                  <a:lnTo>
                    <a:pt x="181" y="285"/>
                  </a:lnTo>
                  <a:lnTo>
                    <a:pt x="181" y="285"/>
                  </a:lnTo>
                  <a:lnTo>
                    <a:pt x="181" y="285"/>
                  </a:lnTo>
                  <a:lnTo>
                    <a:pt x="181" y="287"/>
                  </a:lnTo>
                  <a:lnTo>
                    <a:pt x="181" y="287"/>
                  </a:lnTo>
                  <a:lnTo>
                    <a:pt x="181" y="289"/>
                  </a:lnTo>
                  <a:lnTo>
                    <a:pt x="181" y="291"/>
                  </a:lnTo>
                  <a:lnTo>
                    <a:pt x="177" y="298"/>
                  </a:lnTo>
                  <a:lnTo>
                    <a:pt x="175" y="300"/>
                  </a:lnTo>
                  <a:lnTo>
                    <a:pt x="173" y="302"/>
                  </a:lnTo>
                  <a:lnTo>
                    <a:pt x="170" y="304"/>
                  </a:lnTo>
                  <a:lnTo>
                    <a:pt x="170" y="304"/>
                  </a:lnTo>
                  <a:lnTo>
                    <a:pt x="168" y="306"/>
                  </a:lnTo>
                  <a:lnTo>
                    <a:pt x="166" y="306"/>
                  </a:lnTo>
                  <a:lnTo>
                    <a:pt x="166" y="308"/>
                  </a:lnTo>
                  <a:lnTo>
                    <a:pt x="166" y="308"/>
                  </a:lnTo>
                  <a:lnTo>
                    <a:pt x="166" y="310"/>
                  </a:lnTo>
                  <a:lnTo>
                    <a:pt x="166" y="310"/>
                  </a:lnTo>
                  <a:lnTo>
                    <a:pt x="168" y="310"/>
                  </a:lnTo>
                  <a:lnTo>
                    <a:pt x="168" y="310"/>
                  </a:lnTo>
                  <a:lnTo>
                    <a:pt x="168" y="310"/>
                  </a:lnTo>
                  <a:lnTo>
                    <a:pt x="170" y="310"/>
                  </a:lnTo>
                  <a:lnTo>
                    <a:pt x="170" y="310"/>
                  </a:lnTo>
                  <a:lnTo>
                    <a:pt x="170" y="312"/>
                  </a:lnTo>
                  <a:lnTo>
                    <a:pt x="170" y="314"/>
                  </a:lnTo>
                  <a:lnTo>
                    <a:pt x="170" y="316"/>
                  </a:lnTo>
                  <a:lnTo>
                    <a:pt x="168" y="316"/>
                  </a:lnTo>
                  <a:lnTo>
                    <a:pt x="166" y="314"/>
                  </a:lnTo>
                  <a:lnTo>
                    <a:pt x="164" y="316"/>
                  </a:lnTo>
                  <a:lnTo>
                    <a:pt x="164" y="316"/>
                  </a:lnTo>
                  <a:lnTo>
                    <a:pt x="164" y="317"/>
                  </a:lnTo>
                  <a:lnTo>
                    <a:pt x="162" y="319"/>
                  </a:lnTo>
                  <a:lnTo>
                    <a:pt x="162" y="321"/>
                  </a:lnTo>
                  <a:lnTo>
                    <a:pt x="162" y="321"/>
                  </a:lnTo>
                  <a:lnTo>
                    <a:pt x="160" y="321"/>
                  </a:lnTo>
                  <a:lnTo>
                    <a:pt x="158" y="319"/>
                  </a:lnTo>
                  <a:lnTo>
                    <a:pt x="156" y="319"/>
                  </a:lnTo>
                  <a:lnTo>
                    <a:pt x="156" y="319"/>
                  </a:lnTo>
                  <a:lnTo>
                    <a:pt x="154" y="319"/>
                  </a:lnTo>
                  <a:lnTo>
                    <a:pt x="154" y="319"/>
                  </a:lnTo>
                  <a:lnTo>
                    <a:pt x="154" y="321"/>
                  </a:lnTo>
                  <a:lnTo>
                    <a:pt x="154" y="323"/>
                  </a:lnTo>
                  <a:lnTo>
                    <a:pt x="154" y="325"/>
                  </a:lnTo>
                  <a:lnTo>
                    <a:pt x="154" y="327"/>
                  </a:lnTo>
                  <a:lnTo>
                    <a:pt x="154" y="329"/>
                  </a:lnTo>
                  <a:lnTo>
                    <a:pt x="154" y="329"/>
                  </a:lnTo>
                  <a:lnTo>
                    <a:pt x="153" y="329"/>
                  </a:lnTo>
                  <a:lnTo>
                    <a:pt x="151" y="331"/>
                  </a:lnTo>
                  <a:lnTo>
                    <a:pt x="151" y="331"/>
                  </a:lnTo>
                  <a:lnTo>
                    <a:pt x="147" y="331"/>
                  </a:lnTo>
                  <a:lnTo>
                    <a:pt x="145" y="331"/>
                  </a:lnTo>
                  <a:lnTo>
                    <a:pt x="141" y="333"/>
                  </a:lnTo>
                  <a:lnTo>
                    <a:pt x="139" y="333"/>
                  </a:lnTo>
                  <a:lnTo>
                    <a:pt x="139" y="333"/>
                  </a:lnTo>
                  <a:lnTo>
                    <a:pt x="139" y="331"/>
                  </a:lnTo>
                  <a:lnTo>
                    <a:pt x="139" y="329"/>
                  </a:lnTo>
                  <a:lnTo>
                    <a:pt x="139" y="329"/>
                  </a:lnTo>
                  <a:lnTo>
                    <a:pt x="139" y="327"/>
                  </a:lnTo>
                  <a:lnTo>
                    <a:pt x="137" y="327"/>
                  </a:lnTo>
                  <a:lnTo>
                    <a:pt x="137" y="327"/>
                  </a:lnTo>
                  <a:lnTo>
                    <a:pt x="133" y="329"/>
                  </a:lnTo>
                  <a:lnTo>
                    <a:pt x="132" y="329"/>
                  </a:lnTo>
                  <a:lnTo>
                    <a:pt x="130" y="329"/>
                  </a:lnTo>
                  <a:lnTo>
                    <a:pt x="130" y="331"/>
                  </a:lnTo>
                  <a:lnTo>
                    <a:pt x="130" y="331"/>
                  </a:lnTo>
                  <a:lnTo>
                    <a:pt x="132" y="333"/>
                  </a:lnTo>
                  <a:lnTo>
                    <a:pt x="132" y="333"/>
                  </a:lnTo>
                  <a:lnTo>
                    <a:pt x="132" y="333"/>
                  </a:lnTo>
                  <a:lnTo>
                    <a:pt x="132" y="335"/>
                  </a:lnTo>
                  <a:lnTo>
                    <a:pt x="133" y="335"/>
                  </a:lnTo>
                  <a:lnTo>
                    <a:pt x="135" y="337"/>
                  </a:lnTo>
                  <a:lnTo>
                    <a:pt x="135" y="337"/>
                  </a:lnTo>
                  <a:lnTo>
                    <a:pt x="135" y="338"/>
                  </a:lnTo>
                  <a:lnTo>
                    <a:pt x="135" y="340"/>
                  </a:lnTo>
                  <a:lnTo>
                    <a:pt x="135" y="342"/>
                  </a:lnTo>
                  <a:lnTo>
                    <a:pt x="133" y="342"/>
                  </a:lnTo>
                  <a:lnTo>
                    <a:pt x="133" y="342"/>
                  </a:lnTo>
                  <a:lnTo>
                    <a:pt x="132" y="342"/>
                  </a:lnTo>
                  <a:lnTo>
                    <a:pt x="132" y="344"/>
                  </a:lnTo>
                  <a:lnTo>
                    <a:pt x="132" y="346"/>
                  </a:lnTo>
                  <a:lnTo>
                    <a:pt x="132" y="346"/>
                  </a:lnTo>
                  <a:lnTo>
                    <a:pt x="132" y="348"/>
                  </a:lnTo>
                  <a:lnTo>
                    <a:pt x="130" y="348"/>
                  </a:lnTo>
                  <a:lnTo>
                    <a:pt x="130" y="348"/>
                  </a:lnTo>
                  <a:lnTo>
                    <a:pt x="130" y="346"/>
                  </a:lnTo>
                  <a:lnTo>
                    <a:pt x="128" y="346"/>
                  </a:lnTo>
                  <a:lnTo>
                    <a:pt x="128" y="346"/>
                  </a:lnTo>
                  <a:lnTo>
                    <a:pt x="126" y="346"/>
                  </a:lnTo>
                  <a:lnTo>
                    <a:pt x="124" y="346"/>
                  </a:lnTo>
                  <a:lnTo>
                    <a:pt x="124" y="344"/>
                  </a:lnTo>
                  <a:lnTo>
                    <a:pt x="122" y="346"/>
                  </a:lnTo>
                  <a:lnTo>
                    <a:pt x="122" y="346"/>
                  </a:lnTo>
                  <a:lnTo>
                    <a:pt x="122" y="346"/>
                  </a:lnTo>
                  <a:lnTo>
                    <a:pt x="122" y="348"/>
                  </a:lnTo>
                  <a:lnTo>
                    <a:pt x="122" y="348"/>
                  </a:lnTo>
                  <a:lnTo>
                    <a:pt x="124" y="350"/>
                  </a:lnTo>
                  <a:lnTo>
                    <a:pt x="124" y="350"/>
                  </a:lnTo>
                  <a:lnTo>
                    <a:pt x="124" y="350"/>
                  </a:lnTo>
                  <a:lnTo>
                    <a:pt x="124" y="352"/>
                  </a:lnTo>
                  <a:lnTo>
                    <a:pt x="122" y="354"/>
                  </a:lnTo>
                  <a:lnTo>
                    <a:pt x="116" y="352"/>
                  </a:lnTo>
                  <a:lnTo>
                    <a:pt x="114" y="350"/>
                  </a:lnTo>
                  <a:lnTo>
                    <a:pt x="112" y="350"/>
                  </a:lnTo>
                  <a:lnTo>
                    <a:pt x="111" y="348"/>
                  </a:lnTo>
                  <a:lnTo>
                    <a:pt x="111" y="346"/>
                  </a:lnTo>
                  <a:lnTo>
                    <a:pt x="109" y="346"/>
                  </a:lnTo>
                  <a:lnTo>
                    <a:pt x="107" y="346"/>
                  </a:lnTo>
                  <a:lnTo>
                    <a:pt x="105" y="346"/>
                  </a:lnTo>
                  <a:lnTo>
                    <a:pt x="101" y="342"/>
                  </a:lnTo>
                  <a:lnTo>
                    <a:pt x="99" y="342"/>
                  </a:lnTo>
                  <a:lnTo>
                    <a:pt x="97" y="342"/>
                  </a:lnTo>
                  <a:lnTo>
                    <a:pt x="97" y="342"/>
                  </a:lnTo>
                  <a:lnTo>
                    <a:pt x="97" y="342"/>
                  </a:lnTo>
                  <a:lnTo>
                    <a:pt x="97" y="344"/>
                  </a:lnTo>
                  <a:lnTo>
                    <a:pt x="95" y="344"/>
                  </a:lnTo>
                  <a:lnTo>
                    <a:pt x="95" y="344"/>
                  </a:lnTo>
                  <a:lnTo>
                    <a:pt x="95" y="346"/>
                  </a:lnTo>
                  <a:lnTo>
                    <a:pt x="95" y="346"/>
                  </a:lnTo>
                  <a:lnTo>
                    <a:pt x="93" y="348"/>
                  </a:lnTo>
                  <a:lnTo>
                    <a:pt x="93" y="348"/>
                  </a:lnTo>
                  <a:lnTo>
                    <a:pt x="92" y="350"/>
                  </a:lnTo>
                  <a:lnTo>
                    <a:pt x="92" y="352"/>
                  </a:lnTo>
                  <a:lnTo>
                    <a:pt x="92" y="352"/>
                  </a:lnTo>
                  <a:lnTo>
                    <a:pt x="92" y="352"/>
                  </a:lnTo>
                  <a:lnTo>
                    <a:pt x="92" y="354"/>
                  </a:lnTo>
                  <a:lnTo>
                    <a:pt x="93" y="356"/>
                  </a:lnTo>
                  <a:lnTo>
                    <a:pt x="92" y="357"/>
                  </a:lnTo>
                  <a:lnTo>
                    <a:pt x="92" y="361"/>
                  </a:lnTo>
                  <a:lnTo>
                    <a:pt x="88" y="361"/>
                  </a:lnTo>
                  <a:lnTo>
                    <a:pt x="76" y="363"/>
                  </a:lnTo>
                  <a:lnTo>
                    <a:pt x="71" y="365"/>
                  </a:lnTo>
                  <a:lnTo>
                    <a:pt x="67" y="367"/>
                  </a:lnTo>
                  <a:lnTo>
                    <a:pt x="59" y="369"/>
                  </a:lnTo>
                  <a:lnTo>
                    <a:pt x="55" y="371"/>
                  </a:lnTo>
                  <a:lnTo>
                    <a:pt x="52" y="373"/>
                  </a:lnTo>
                  <a:lnTo>
                    <a:pt x="50" y="375"/>
                  </a:lnTo>
                  <a:lnTo>
                    <a:pt x="50" y="376"/>
                  </a:lnTo>
                  <a:lnTo>
                    <a:pt x="48" y="378"/>
                  </a:lnTo>
                  <a:lnTo>
                    <a:pt x="48" y="378"/>
                  </a:lnTo>
                  <a:lnTo>
                    <a:pt x="48" y="380"/>
                  </a:lnTo>
                  <a:lnTo>
                    <a:pt x="48" y="382"/>
                  </a:lnTo>
                  <a:lnTo>
                    <a:pt x="48" y="382"/>
                  </a:lnTo>
                  <a:lnTo>
                    <a:pt x="48" y="382"/>
                  </a:lnTo>
                  <a:lnTo>
                    <a:pt x="48" y="384"/>
                  </a:lnTo>
                  <a:lnTo>
                    <a:pt x="48" y="384"/>
                  </a:lnTo>
                  <a:lnTo>
                    <a:pt x="48" y="384"/>
                  </a:lnTo>
                  <a:lnTo>
                    <a:pt x="46" y="384"/>
                  </a:lnTo>
                  <a:lnTo>
                    <a:pt x="46" y="384"/>
                  </a:lnTo>
                  <a:lnTo>
                    <a:pt x="44" y="386"/>
                  </a:lnTo>
                  <a:lnTo>
                    <a:pt x="42" y="388"/>
                  </a:lnTo>
                  <a:lnTo>
                    <a:pt x="40" y="390"/>
                  </a:lnTo>
                  <a:lnTo>
                    <a:pt x="38" y="390"/>
                  </a:lnTo>
                  <a:lnTo>
                    <a:pt x="36" y="388"/>
                  </a:lnTo>
                  <a:lnTo>
                    <a:pt x="36" y="388"/>
                  </a:lnTo>
                  <a:lnTo>
                    <a:pt x="34" y="386"/>
                  </a:lnTo>
                  <a:lnTo>
                    <a:pt x="31" y="384"/>
                  </a:lnTo>
                  <a:lnTo>
                    <a:pt x="31" y="384"/>
                  </a:lnTo>
                  <a:lnTo>
                    <a:pt x="29" y="384"/>
                  </a:lnTo>
                  <a:lnTo>
                    <a:pt x="29" y="384"/>
                  </a:lnTo>
                  <a:lnTo>
                    <a:pt x="29" y="384"/>
                  </a:lnTo>
                  <a:lnTo>
                    <a:pt x="29" y="384"/>
                  </a:lnTo>
                  <a:lnTo>
                    <a:pt x="29" y="384"/>
                  </a:lnTo>
                  <a:lnTo>
                    <a:pt x="29" y="382"/>
                  </a:lnTo>
                  <a:lnTo>
                    <a:pt x="29" y="376"/>
                  </a:lnTo>
                  <a:lnTo>
                    <a:pt x="29" y="375"/>
                  </a:lnTo>
                  <a:lnTo>
                    <a:pt x="27" y="375"/>
                  </a:lnTo>
                  <a:lnTo>
                    <a:pt x="23" y="373"/>
                  </a:lnTo>
                  <a:lnTo>
                    <a:pt x="21" y="373"/>
                  </a:lnTo>
                  <a:lnTo>
                    <a:pt x="19" y="373"/>
                  </a:lnTo>
                  <a:lnTo>
                    <a:pt x="19" y="373"/>
                  </a:lnTo>
                  <a:lnTo>
                    <a:pt x="17" y="375"/>
                  </a:lnTo>
                  <a:lnTo>
                    <a:pt x="17" y="375"/>
                  </a:lnTo>
                  <a:lnTo>
                    <a:pt x="17" y="375"/>
                  </a:lnTo>
                  <a:lnTo>
                    <a:pt x="17" y="376"/>
                  </a:lnTo>
                  <a:lnTo>
                    <a:pt x="17" y="380"/>
                  </a:lnTo>
                  <a:lnTo>
                    <a:pt x="19" y="380"/>
                  </a:lnTo>
                  <a:lnTo>
                    <a:pt x="17" y="382"/>
                  </a:lnTo>
                  <a:lnTo>
                    <a:pt x="17" y="382"/>
                  </a:lnTo>
                  <a:lnTo>
                    <a:pt x="17" y="382"/>
                  </a:lnTo>
                  <a:lnTo>
                    <a:pt x="11" y="382"/>
                  </a:lnTo>
                  <a:lnTo>
                    <a:pt x="10" y="382"/>
                  </a:lnTo>
                  <a:lnTo>
                    <a:pt x="8" y="382"/>
                  </a:lnTo>
                  <a:lnTo>
                    <a:pt x="2" y="384"/>
                  </a:lnTo>
                  <a:lnTo>
                    <a:pt x="0" y="384"/>
                  </a:lnTo>
                  <a:lnTo>
                    <a:pt x="0" y="386"/>
                  </a:lnTo>
                  <a:lnTo>
                    <a:pt x="0" y="386"/>
                  </a:lnTo>
                  <a:lnTo>
                    <a:pt x="0" y="388"/>
                  </a:lnTo>
                  <a:lnTo>
                    <a:pt x="2" y="388"/>
                  </a:lnTo>
                  <a:lnTo>
                    <a:pt x="2" y="390"/>
                  </a:lnTo>
                  <a:lnTo>
                    <a:pt x="2" y="390"/>
                  </a:lnTo>
                  <a:lnTo>
                    <a:pt x="2" y="390"/>
                  </a:lnTo>
                  <a:lnTo>
                    <a:pt x="6" y="390"/>
                  </a:lnTo>
                  <a:lnTo>
                    <a:pt x="6" y="390"/>
                  </a:lnTo>
                  <a:lnTo>
                    <a:pt x="8" y="392"/>
                  </a:lnTo>
                  <a:lnTo>
                    <a:pt x="8" y="392"/>
                  </a:lnTo>
                  <a:lnTo>
                    <a:pt x="6" y="394"/>
                  </a:lnTo>
                  <a:lnTo>
                    <a:pt x="6" y="394"/>
                  </a:lnTo>
                  <a:lnTo>
                    <a:pt x="6" y="397"/>
                  </a:lnTo>
                  <a:lnTo>
                    <a:pt x="6" y="397"/>
                  </a:lnTo>
                  <a:lnTo>
                    <a:pt x="6" y="399"/>
                  </a:lnTo>
                  <a:lnTo>
                    <a:pt x="4" y="401"/>
                  </a:lnTo>
                  <a:lnTo>
                    <a:pt x="2" y="403"/>
                  </a:lnTo>
                  <a:lnTo>
                    <a:pt x="2" y="405"/>
                  </a:lnTo>
                  <a:lnTo>
                    <a:pt x="2" y="407"/>
                  </a:lnTo>
                  <a:lnTo>
                    <a:pt x="2" y="409"/>
                  </a:lnTo>
                  <a:lnTo>
                    <a:pt x="6" y="413"/>
                  </a:lnTo>
                  <a:lnTo>
                    <a:pt x="6" y="414"/>
                  </a:lnTo>
                  <a:lnTo>
                    <a:pt x="6" y="416"/>
                  </a:lnTo>
                  <a:lnTo>
                    <a:pt x="6" y="416"/>
                  </a:lnTo>
                  <a:lnTo>
                    <a:pt x="6" y="416"/>
                  </a:lnTo>
                  <a:lnTo>
                    <a:pt x="8" y="416"/>
                  </a:lnTo>
                  <a:lnTo>
                    <a:pt x="11" y="414"/>
                  </a:lnTo>
                  <a:lnTo>
                    <a:pt x="13" y="414"/>
                  </a:lnTo>
                  <a:lnTo>
                    <a:pt x="15" y="416"/>
                  </a:lnTo>
                  <a:lnTo>
                    <a:pt x="17" y="416"/>
                  </a:lnTo>
                  <a:lnTo>
                    <a:pt x="19" y="418"/>
                  </a:lnTo>
                  <a:lnTo>
                    <a:pt x="31" y="430"/>
                  </a:lnTo>
                  <a:lnTo>
                    <a:pt x="32" y="432"/>
                  </a:lnTo>
                  <a:lnTo>
                    <a:pt x="32" y="433"/>
                  </a:lnTo>
                  <a:lnTo>
                    <a:pt x="34" y="433"/>
                  </a:lnTo>
                  <a:lnTo>
                    <a:pt x="36" y="432"/>
                  </a:lnTo>
                  <a:lnTo>
                    <a:pt x="36" y="432"/>
                  </a:lnTo>
                  <a:lnTo>
                    <a:pt x="40" y="432"/>
                  </a:lnTo>
                  <a:lnTo>
                    <a:pt x="46" y="432"/>
                  </a:lnTo>
                  <a:lnTo>
                    <a:pt x="59" y="433"/>
                  </a:lnTo>
                  <a:lnTo>
                    <a:pt x="59" y="433"/>
                  </a:lnTo>
                  <a:lnTo>
                    <a:pt x="59" y="433"/>
                  </a:lnTo>
                  <a:lnTo>
                    <a:pt x="59" y="433"/>
                  </a:lnTo>
                  <a:lnTo>
                    <a:pt x="59" y="433"/>
                  </a:lnTo>
                  <a:lnTo>
                    <a:pt x="59" y="433"/>
                  </a:lnTo>
                  <a:lnTo>
                    <a:pt x="61" y="433"/>
                  </a:lnTo>
                  <a:lnTo>
                    <a:pt x="63" y="433"/>
                  </a:lnTo>
                  <a:lnTo>
                    <a:pt x="63" y="433"/>
                  </a:lnTo>
                  <a:lnTo>
                    <a:pt x="63" y="435"/>
                  </a:lnTo>
                  <a:lnTo>
                    <a:pt x="63" y="435"/>
                  </a:lnTo>
                  <a:lnTo>
                    <a:pt x="63" y="435"/>
                  </a:lnTo>
                  <a:lnTo>
                    <a:pt x="63" y="435"/>
                  </a:lnTo>
                  <a:lnTo>
                    <a:pt x="61" y="435"/>
                  </a:lnTo>
                  <a:lnTo>
                    <a:pt x="59" y="435"/>
                  </a:lnTo>
                  <a:lnTo>
                    <a:pt x="59" y="437"/>
                  </a:lnTo>
                  <a:lnTo>
                    <a:pt x="57" y="437"/>
                  </a:lnTo>
                  <a:lnTo>
                    <a:pt x="55" y="439"/>
                  </a:lnTo>
                  <a:lnTo>
                    <a:pt x="55" y="439"/>
                  </a:lnTo>
                  <a:lnTo>
                    <a:pt x="55" y="441"/>
                  </a:lnTo>
                  <a:lnTo>
                    <a:pt x="55" y="441"/>
                  </a:lnTo>
                  <a:lnTo>
                    <a:pt x="55" y="443"/>
                  </a:lnTo>
                  <a:lnTo>
                    <a:pt x="55" y="443"/>
                  </a:lnTo>
                  <a:lnTo>
                    <a:pt x="53" y="447"/>
                  </a:lnTo>
                  <a:lnTo>
                    <a:pt x="53" y="447"/>
                  </a:lnTo>
                  <a:lnTo>
                    <a:pt x="53" y="449"/>
                  </a:lnTo>
                  <a:lnTo>
                    <a:pt x="53" y="453"/>
                  </a:lnTo>
                  <a:lnTo>
                    <a:pt x="53" y="453"/>
                  </a:lnTo>
                  <a:lnTo>
                    <a:pt x="53" y="454"/>
                  </a:lnTo>
                  <a:lnTo>
                    <a:pt x="59" y="458"/>
                  </a:lnTo>
                  <a:lnTo>
                    <a:pt x="61" y="458"/>
                  </a:lnTo>
                  <a:lnTo>
                    <a:pt x="61" y="458"/>
                  </a:lnTo>
                  <a:lnTo>
                    <a:pt x="63" y="458"/>
                  </a:lnTo>
                  <a:lnTo>
                    <a:pt x="63" y="458"/>
                  </a:lnTo>
                  <a:lnTo>
                    <a:pt x="65" y="460"/>
                  </a:lnTo>
                  <a:lnTo>
                    <a:pt x="71" y="466"/>
                  </a:lnTo>
                  <a:lnTo>
                    <a:pt x="72" y="470"/>
                  </a:lnTo>
                  <a:lnTo>
                    <a:pt x="72" y="472"/>
                  </a:lnTo>
                  <a:lnTo>
                    <a:pt x="72" y="473"/>
                  </a:lnTo>
                  <a:lnTo>
                    <a:pt x="74" y="473"/>
                  </a:lnTo>
                  <a:lnTo>
                    <a:pt x="76" y="473"/>
                  </a:lnTo>
                  <a:lnTo>
                    <a:pt x="80" y="473"/>
                  </a:lnTo>
                  <a:lnTo>
                    <a:pt x="82" y="475"/>
                  </a:lnTo>
                  <a:lnTo>
                    <a:pt x="84" y="475"/>
                  </a:lnTo>
                  <a:lnTo>
                    <a:pt x="86" y="477"/>
                  </a:lnTo>
                  <a:lnTo>
                    <a:pt x="86" y="479"/>
                  </a:lnTo>
                  <a:lnTo>
                    <a:pt x="86" y="481"/>
                  </a:lnTo>
                  <a:lnTo>
                    <a:pt x="88" y="481"/>
                  </a:lnTo>
                  <a:lnTo>
                    <a:pt x="88" y="483"/>
                  </a:lnTo>
                  <a:lnTo>
                    <a:pt x="86" y="483"/>
                  </a:lnTo>
                  <a:lnTo>
                    <a:pt x="86" y="483"/>
                  </a:lnTo>
                  <a:lnTo>
                    <a:pt x="86" y="483"/>
                  </a:lnTo>
                  <a:lnTo>
                    <a:pt x="84" y="483"/>
                  </a:lnTo>
                  <a:lnTo>
                    <a:pt x="82" y="483"/>
                  </a:lnTo>
                  <a:lnTo>
                    <a:pt x="82" y="483"/>
                  </a:lnTo>
                  <a:lnTo>
                    <a:pt x="82" y="483"/>
                  </a:lnTo>
                  <a:lnTo>
                    <a:pt x="82" y="483"/>
                  </a:lnTo>
                  <a:lnTo>
                    <a:pt x="82" y="483"/>
                  </a:lnTo>
                  <a:lnTo>
                    <a:pt x="82" y="485"/>
                  </a:lnTo>
                  <a:lnTo>
                    <a:pt x="82" y="485"/>
                  </a:lnTo>
                  <a:lnTo>
                    <a:pt x="84" y="487"/>
                  </a:lnTo>
                  <a:lnTo>
                    <a:pt x="84" y="487"/>
                  </a:lnTo>
                  <a:lnTo>
                    <a:pt x="84" y="489"/>
                  </a:lnTo>
                  <a:lnTo>
                    <a:pt x="88" y="489"/>
                  </a:lnTo>
                  <a:lnTo>
                    <a:pt x="88" y="491"/>
                  </a:lnTo>
                  <a:lnTo>
                    <a:pt x="90" y="492"/>
                  </a:lnTo>
                  <a:lnTo>
                    <a:pt x="90" y="494"/>
                  </a:lnTo>
                  <a:lnTo>
                    <a:pt x="90" y="496"/>
                  </a:lnTo>
                  <a:lnTo>
                    <a:pt x="92" y="498"/>
                  </a:lnTo>
                  <a:lnTo>
                    <a:pt x="92" y="500"/>
                  </a:lnTo>
                  <a:lnTo>
                    <a:pt x="93" y="500"/>
                  </a:lnTo>
                  <a:lnTo>
                    <a:pt x="95" y="502"/>
                  </a:lnTo>
                  <a:lnTo>
                    <a:pt x="95" y="504"/>
                  </a:lnTo>
                  <a:lnTo>
                    <a:pt x="95" y="504"/>
                  </a:lnTo>
                  <a:lnTo>
                    <a:pt x="93" y="504"/>
                  </a:lnTo>
                  <a:lnTo>
                    <a:pt x="90" y="504"/>
                  </a:lnTo>
                  <a:lnTo>
                    <a:pt x="90" y="504"/>
                  </a:lnTo>
                  <a:lnTo>
                    <a:pt x="88" y="506"/>
                  </a:lnTo>
                  <a:lnTo>
                    <a:pt x="88" y="506"/>
                  </a:lnTo>
                  <a:lnTo>
                    <a:pt x="88" y="508"/>
                  </a:lnTo>
                  <a:lnTo>
                    <a:pt x="88" y="508"/>
                  </a:lnTo>
                  <a:lnTo>
                    <a:pt x="88" y="510"/>
                  </a:lnTo>
                  <a:lnTo>
                    <a:pt x="86" y="510"/>
                  </a:lnTo>
                  <a:lnTo>
                    <a:pt x="84" y="508"/>
                  </a:lnTo>
                  <a:lnTo>
                    <a:pt x="84" y="508"/>
                  </a:lnTo>
                  <a:lnTo>
                    <a:pt x="84" y="510"/>
                  </a:lnTo>
                  <a:lnTo>
                    <a:pt x="82" y="510"/>
                  </a:lnTo>
                  <a:lnTo>
                    <a:pt x="80" y="511"/>
                  </a:lnTo>
                  <a:lnTo>
                    <a:pt x="80" y="511"/>
                  </a:lnTo>
                  <a:lnTo>
                    <a:pt x="82" y="515"/>
                  </a:lnTo>
                  <a:lnTo>
                    <a:pt x="82" y="515"/>
                  </a:lnTo>
                  <a:lnTo>
                    <a:pt x="84" y="515"/>
                  </a:lnTo>
                  <a:lnTo>
                    <a:pt x="86" y="515"/>
                  </a:lnTo>
                  <a:lnTo>
                    <a:pt x="88" y="517"/>
                  </a:lnTo>
                  <a:lnTo>
                    <a:pt x="90" y="517"/>
                  </a:lnTo>
                  <a:lnTo>
                    <a:pt x="93" y="521"/>
                  </a:lnTo>
                  <a:lnTo>
                    <a:pt x="95" y="521"/>
                  </a:lnTo>
                  <a:lnTo>
                    <a:pt x="97" y="521"/>
                  </a:lnTo>
                  <a:lnTo>
                    <a:pt x="97" y="521"/>
                  </a:lnTo>
                  <a:lnTo>
                    <a:pt x="99" y="521"/>
                  </a:lnTo>
                  <a:lnTo>
                    <a:pt x="103" y="523"/>
                  </a:lnTo>
                  <a:lnTo>
                    <a:pt x="107" y="525"/>
                  </a:lnTo>
                  <a:lnTo>
                    <a:pt x="109" y="527"/>
                  </a:lnTo>
                  <a:lnTo>
                    <a:pt x="109" y="527"/>
                  </a:lnTo>
                  <a:lnTo>
                    <a:pt x="109" y="529"/>
                  </a:lnTo>
                  <a:lnTo>
                    <a:pt x="109" y="529"/>
                  </a:lnTo>
                  <a:lnTo>
                    <a:pt x="109" y="530"/>
                  </a:lnTo>
                  <a:lnTo>
                    <a:pt x="109" y="532"/>
                  </a:lnTo>
                  <a:lnTo>
                    <a:pt x="109" y="532"/>
                  </a:lnTo>
                  <a:lnTo>
                    <a:pt x="109" y="532"/>
                  </a:lnTo>
                  <a:lnTo>
                    <a:pt x="109" y="536"/>
                  </a:lnTo>
                  <a:lnTo>
                    <a:pt x="109" y="538"/>
                  </a:lnTo>
                  <a:lnTo>
                    <a:pt x="109" y="540"/>
                  </a:lnTo>
                  <a:lnTo>
                    <a:pt x="112" y="542"/>
                  </a:lnTo>
                  <a:lnTo>
                    <a:pt x="114" y="542"/>
                  </a:lnTo>
                  <a:lnTo>
                    <a:pt x="114" y="542"/>
                  </a:lnTo>
                  <a:lnTo>
                    <a:pt x="114" y="542"/>
                  </a:lnTo>
                  <a:lnTo>
                    <a:pt x="116" y="540"/>
                  </a:lnTo>
                  <a:lnTo>
                    <a:pt x="116" y="540"/>
                  </a:lnTo>
                  <a:lnTo>
                    <a:pt x="116" y="540"/>
                  </a:lnTo>
                  <a:lnTo>
                    <a:pt x="118" y="538"/>
                  </a:lnTo>
                  <a:lnTo>
                    <a:pt x="118" y="538"/>
                  </a:lnTo>
                  <a:lnTo>
                    <a:pt x="118" y="536"/>
                  </a:lnTo>
                  <a:lnTo>
                    <a:pt x="120" y="536"/>
                  </a:lnTo>
                  <a:lnTo>
                    <a:pt x="120" y="536"/>
                  </a:lnTo>
                  <a:lnTo>
                    <a:pt x="122" y="536"/>
                  </a:lnTo>
                  <a:lnTo>
                    <a:pt x="124" y="536"/>
                  </a:lnTo>
                  <a:lnTo>
                    <a:pt x="126" y="538"/>
                  </a:lnTo>
                  <a:lnTo>
                    <a:pt x="128" y="538"/>
                  </a:lnTo>
                  <a:lnTo>
                    <a:pt x="130" y="540"/>
                  </a:lnTo>
                  <a:lnTo>
                    <a:pt x="130" y="544"/>
                  </a:lnTo>
                  <a:lnTo>
                    <a:pt x="130" y="546"/>
                  </a:lnTo>
                  <a:lnTo>
                    <a:pt x="130" y="548"/>
                  </a:lnTo>
                  <a:lnTo>
                    <a:pt x="132" y="550"/>
                  </a:lnTo>
                  <a:lnTo>
                    <a:pt x="132" y="551"/>
                  </a:lnTo>
                  <a:lnTo>
                    <a:pt x="135" y="551"/>
                  </a:lnTo>
                  <a:lnTo>
                    <a:pt x="147" y="555"/>
                  </a:lnTo>
                  <a:lnTo>
                    <a:pt x="149" y="555"/>
                  </a:lnTo>
                  <a:lnTo>
                    <a:pt x="149" y="557"/>
                  </a:lnTo>
                  <a:lnTo>
                    <a:pt x="149" y="559"/>
                  </a:lnTo>
                  <a:lnTo>
                    <a:pt x="149" y="561"/>
                  </a:lnTo>
                  <a:lnTo>
                    <a:pt x="149" y="563"/>
                  </a:lnTo>
                  <a:lnTo>
                    <a:pt x="149" y="565"/>
                  </a:lnTo>
                  <a:lnTo>
                    <a:pt x="149" y="565"/>
                  </a:lnTo>
                  <a:lnTo>
                    <a:pt x="153" y="570"/>
                  </a:lnTo>
                  <a:lnTo>
                    <a:pt x="153" y="572"/>
                  </a:lnTo>
                  <a:lnTo>
                    <a:pt x="166" y="569"/>
                  </a:lnTo>
                  <a:lnTo>
                    <a:pt x="168" y="569"/>
                  </a:lnTo>
                  <a:lnTo>
                    <a:pt x="172" y="569"/>
                  </a:lnTo>
                  <a:lnTo>
                    <a:pt x="173" y="567"/>
                  </a:lnTo>
                  <a:lnTo>
                    <a:pt x="179" y="563"/>
                  </a:lnTo>
                  <a:lnTo>
                    <a:pt x="187" y="561"/>
                  </a:lnTo>
                  <a:lnTo>
                    <a:pt x="189" y="557"/>
                  </a:lnTo>
                  <a:lnTo>
                    <a:pt x="191" y="555"/>
                  </a:lnTo>
                  <a:lnTo>
                    <a:pt x="193" y="555"/>
                  </a:lnTo>
                  <a:lnTo>
                    <a:pt x="193" y="553"/>
                  </a:lnTo>
                  <a:lnTo>
                    <a:pt x="193" y="553"/>
                  </a:lnTo>
                  <a:lnTo>
                    <a:pt x="193" y="553"/>
                  </a:lnTo>
                  <a:lnTo>
                    <a:pt x="193" y="553"/>
                  </a:lnTo>
                  <a:lnTo>
                    <a:pt x="196" y="550"/>
                  </a:lnTo>
                  <a:lnTo>
                    <a:pt x="198" y="550"/>
                  </a:lnTo>
                  <a:lnTo>
                    <a:pt x="198" y="550"/>
                  </a:lnTo>
                  <a:lnTo>
                    <a:pt x="200" y="548"/>
                  </a:lnTo>
                  <a:lnTo>
                    <a:pt x="204" y="538"/>
                  </a:lnTo>
                  <a:lnTo>
                    <a:pt x="206" y="536"/>
                  </a:lnTo>
                  <a:lnTo>
                    <a:pt x="206" y="534"/>
                  </a:lnTo>
                  <a:lnTo>
                    <a:pt x="206" y="534"/>
                  </a:lnTo>
                  <a:lnTo>
                    <a:pt x="206" y="532"/>
                  </a:lnTo>
                  <a:lnTo>
                    <a:pt x="206" y="530"/>
                  </a:lnTo>
                  <a:lnTo>
                    <a:pt x="206" y="530"/>
                  </a:lnTo>
                  <a:lnTo>
                    <a:pt x="210" y="530"/>
                  </a:lnTo>
                  <a:lnTo>
                    <a:pt x="212" y="530"/>
                  </a:lnTo>
                  <a:lnTo>
                    <a:pt x="213" y="527"/>
                  </a:lnTo>
                  <a:lnTo>
                    <a:pt x="217" y="525"/>
                  </a:lnTo>
                  <a:lnTo>
                    <a:pt x="217" y="521"/>
                  </a:lnTo>
                  <a:lnTo>
                    <a:pt x="215" y="517"/>
                  </a:lnTo>
                  <a:lnTo>
                    <a:pt x="213" y="515"/>
                  </a:lnTo>
                  <a:lnTo>
                    <a:pt x="210" y="513"/>
                  </a:lnTo>
                  <a:lnTo>
                    <a:pt x="206" y="513"/>
                  </a:lnTo>
                  <a:lnTo>
                    <a:pt x="204" y="513"/>
                  </a:lnTo>
                  <a:lnTo>
                    <a:pt x="202" y="513"/>
                  </a:lnTo>
                  <a:lnTo>
                    <a:pt x="200" y="511"/>
                  </a:lnTo>
                  <a:lnTo>
                    <a:pt x="198" y="510"/>
                  </a:lnTo>
                  <a:lnTo>
                    <a:pt x="196" y="508"/>
                  </a:lnTo>
                  <a:lnTo>
                    <a:pt x="196" y="506"/>
                  </a:lnTo>
                  <a:lnTo>
                    <a:pt x="196" y="498"/>
                  </a:lnTo>
                  <a:lnTo>
                    <a:pt x="194" y="494"/>
                  </a:lnTo>
                  <a:lnTo>
                    <a:pt x="193" y="491"/>
                  </a:lnTo>
                  <a:lnTo>
                    <a:pt x="193" y="491"/>
                  </a:lnTo>
                  <a:lnTo>
                    <a:pt x="194" y="491"/>
                  </a:lnTo>
                  <a:lnTo>
                    <a:pt x="196" y="492"/>
                  </a:lnTo>
                  <a:lnTo>
                    <a:pt x="196" y="494"/>
                  </a:lnTo>
                  <a:lnTo>
                    <a:pt x="196" y="496"/>
                  </a:lnTo>
                  <a:lnTo>
                    <a:pt x="196" y="498"/>
                  </a:lnTo>
                  <a:lnTo>
                    <a:pt x="198" y="502"/>
                  </a:lnTo>
                  <a:lnTo>
                    <a:pt x="198" y="504"/>
                  </a:lnTo>
                  <a:lnTo>
                    <a:pt x="198" y="506"/>
                  </a:lnTo>
                  <a:lnTo>
                    <a:pt x="200" y="506"/>
                  </a:lnTo>
                  <a:lnTo>
                    <a:pt x="202" y="510"/>
                  </a:lnTo>
                  <a:lnTo>
                    <a:pt x="204" y="510"/>
                  </a:lnTo>
                  <a:lnTo>
                    <a:pt x="206" y="511"/>
                  </a:lnTo>
                  <a:lnTo>
                    <a:pt x="208" y="510"/>
                  </a:lnTo>
                  <a:lnTo>
                    <a:pt x="208" y="510"/>
                  </a:lnTo>
                  <a:lnTo>
                    <a:pt x="210" y="511"/>
                  </a:lnTo>
                  <a:lnTo>
                    <a:pt x="212" y="513"/>
                  </a:lnTo>
                  <a:lnTo>
                    <a:pt x="217" y="515"/>
                  </a:lnTo>
                  <a:lnTo>
                    <a:pt x="219" y="517"/>
                  </a:lnTo>
                  <a:lnTo>
                    <a:pt x="221" y="517"/>
                  </a:lnTo>
                  <a:lnTo>
                    <a:pt x="221" y="523"/>
                  </a:lnTo>
                  <a:lnTo>
                    <a:pt x="221" y="525"/>
                  </a:lnTo>
                  <a:lnTo>
                    <a:pt x="221" y="529"/>
                  </a:lnTo>
                  <a:lnTo>
                    <a:pt x="217" y="532"/>
                  </a:lnTo>
                  <a:lnTo>
                    <a:pt x="215" y="534"/>
                  </a:lnTo>
                  <a:lnTo>
                    <a:pt x="215" y="536"/>
                  </a:lnTo>
                  <a:lnTo>
                    <a:pt x="215" y="538"/>
                  </a:lnTo>
                  <a:lnTo>
                    <a:pt x="215" y="542"/>
                  </a:lnTo>
                  <a:lnTo>
                    <a:pt x="215" y="544"/>
                  </a:lnTo>
                  <a:lnTo>
                    <a:pt x="215" y="544"/>
                  </a:lnTo>
                  <a:lnTo>
                    <a:pt x="221" y="553"/>
                  </a:lnTo>
                  <a:lnTo>
                    <a:pt x="221" y="553"/>
                  </a:lnTo>
                  <a:lnTo>
                    <a:pt x="219" y="555"/>
                  </a:lnTo>
                  <a:lnTo>
                    <a:pt x="221" y="559"/>
                  </a:lnTo>
                  <a:lnTo>
                    <a:pt x="221" y="561"/>
                  </a:lnTo>
                  <a:lnTo>
                    <a:pt x="219" y="563"/>
                  </a:lnTo>
                  <a:lnTo>
                    <a:pt x="217" y="565"/>
                  </a:lnTo>
                  <a:lnTo>
                    <a:pt x="217" y="567"/>
                  </a:lnTo>
                  <a:lnTo>
                    <a:pt x="219" y="569"/>
                  </a:lnTo>
                  <a:lnTo>
                    <a:pt x="221" y="572"/>
                  </a:lnTo>
                  <a:lnTo>
                    <a:pt x="223" y="572"/>
                  </a:lnTo>
                  <a:lnTo>
                    <a:pt x="223" y="572"/>
                  </a:lnTo>
                  <a:lnTo>
                    <a:pt x="225" y="574"/>
                  </a:lnTo>
                  <a:lnTo>
                    <a:pt x="225" y="576"/>
                  </a:lnTo>
                  <a:lnTo>
                    <a:pt x="225" y="578"/>
                  </a:lnTo>
                  <a:lnTo>
                    <a:pt x="227" y="578"/>
                  </a:lnTo>
                  <a:lnTo>
                    <a:pt x="227" y="578"/>
                  </a:lnTo>
                  <a:lnTo>
                    <a:pt x="229" y="576"/>
                  </a:lnTo>
                  <a:lnTo>
                    <a:pt x="229" y="576"/>
                  </a:lnTo>
                  <a:lnTo>
                    <a:pt x="229" y="576"/>
                  </a:lnTo>
                  <a:lnTo>
                    <a:pt x="229" y="576"/>
                  </a:lnTo>
                  <a:lnTo>
                    <a:pt x="229" y="574"/>
                  </a:lnTo>
                  <a:lnTo>
                    <a:pt x="229" y="574"/>
                  </a:lnTo>
                  <a:lnTo>
                    <a:pt x="229" y="572"/>
                  </a:lnTo>
                  <a:lnTo>
                    <a:pt x="227" y="572"/>
                  </a:lnTo>
                  <a:lnTo>
                    <a:pt x="227" y="570"/>
                  </a:lnTo>
                  <a:lnTo>
                    <a:pt x="229" y="569"/>
                  </a:lnTo>
                  <a:lnTo>
                    <a:pt x="229" y="567"/>
                  </a:lnTo>
                  <a:lnTo>
                    <a:pt x="229" y="565"/>
                  </a:lnTo>
                  <a:lnTo>
                    <a:pt x="225" y="555"/>
                  </a:lnTo>
                  <a:lnTo>
                    <a:pt x="225" y="553"/>
                  </a:lnTo>
                  <a:lnTo>
                    <a:pt x="227" y="553"/>
                  </a:lnTo>
                  <a:lnTo>
                    <a:pt x="229" y="555"/>
                  </a:lnTo>
                  <a:lnTo>
                    <a:pt x="229" y="557"/>
                  </a:lnTo>
                  <a:lnTo>
                    <a:pt x="229" y="559"/>
                  </a:lnTo>
                  <a:lnTo>
                    <a:pt x="229" y="570"/>
                  </a:lnTo>
                  <a:lnTo>
                    <a:pt x="231" y="572"/>
                  </a:lnTo>
                  <a:lnTo>
                    <a:pt x="231" y="572"/>
                  </a:lnTo>
                  <a:lnTo>
                    <a:pt x="233" y="570"/>
                  </a:lnTo>
                  <a:lnTo>
                    <a:pt x="233" y="569"/>
                  </a:lnTo>
                  <a:lnTo>
                    <a:pt x="234" y="569"/>
                  </a:lnTo>
                  <a:lnTo>
                    <a:pt x="234" y="567"/>
                  </a:lnTo>
                  <a:lnTo>
                    <a:pt x="233" y="567"/>
                  </a:lnTo>
                  <a:lnTo>
                    <a:pt x="233" y="563"/>
                  </a:lnTo>
                  <a:lnTo>
                    <a:pt x="231" y="563"/>
                  </a:lnTo>
                  <a:lnTo>
                    <a:pt x="231" y="561"/>
                  </a:lnTo>
                  <a:lnTo>
                    <a:pt x="233" y="561"/>
                  </a:lnTo>
                  <a:lnTo>
                    <a:pt x="233" y="563"/>
                  </a:lnTo>
                  <a:lnTo>
                    <a:pt x="233" y="563"/>
                  </a:lnTo>
                  <a:lnTo>
                    <a:pt x="233" y="565"/>
                  </a:lnTo>
                  <a:lnTo>
                    <a:pt x="234" y="565"/>
                  </a:lnTo>
                  <a:lnTo>
                    <a:pt x="234" y="565"/>
                  </a:lnTo>
                  <a:lnTo>
                    <a:pt x="236" y="563"/>
                  </a:lnTo>
                  <a:lnTo>
                    <a:pt x="238" y="563"/>
                  </a:lnTo>
                  <a:lnTo>
                    <a:pt x="236" y="567"/>
                  </a:lnTo>
                  <a:lnTo>
                    <a:pt x="236" y="570"/>
                  </a:lnTo>
                  <a:lnTo>
                    <a:pt x="238" y="572"/>
                  </a:lnTo>
                  <a:lnTo>
                    <a:pt x="240" y="572"/>
                  </a:lnTo>
                  <a:lnTo>
                    <a:pt x="240" y="572"/>
                  </a:lnTo>
                  <a:lnTo>
                    <a:pt x="242" y="570"/>
                  </a:lnTo>
                  <a:lnTo>
                    <a:pt x="244" y="570"/>
                  </a:lnTo>
                  <a:lnTo>
                    <a:pt x="244" y="569"/>
                  </a:lnTo>
                  <a:lnTo>
                    <a:pt x="246" y="567"/>
                  </a:lnTo>
                  <a:lnTo>
                    <a:pt x="244" y="565"/>
                  </a:lnTo>
                  <a:lnTo>
                    <a:pt x="244" y="563"/>
                  </a:lnTo>
                  <a:lnTo>
                    <a:pt x="244" y="561"/>
                  </a:lnTo>
                  <a:lnTo>
                    <a:pt x="244" y="559"/>
                  </a:lnTo>
                  <a:lnTo>
                    <a:pt x="244" y="557"/>
                  </a:lnTo>
                  <a:lnTo>
                    <a:pt x="244" y="555"/>
                  </a:lnTo>
                  <a:lnTo>
                    <a:pt x="246" y="553"/>
                  </a:lnTo>
                  <a:lnTo>
                    <a:pt x="246" y="553"/>
                  </a:lnTo>
                  <a:lnTo>
                    <a:pt x="246" y="553"/>
                  </a:lnTo>
                  <a:lnTo>
                    <a:pt x="248" y="553"/>
                  </a:lnTo>
                  <a:lnTo>
                    <a:pt x="248" y="551"/>
                  </a:lnTo>
                  <a:lnTo>
                    <a:pt x="248" y="550"/>
                  </a:lnTo>
                  <a:lnTo>
                    <a:pt x="246" y="546"/>
                  </a:lnTo>
                  <a:lnTo>
                    <a:pt x="246" y="544"/>
                  </a:lnTo>
                  <a:lnTo>
                    <a:pt x="246" y="542"/>
                  </a:lnTo>
                  <a:lnTo>
                    <a:pt x="248" y="540"/>
                  </a:lnTo>
                  <a:lnTo>
                    <a:pt x="248" y="540"/>
                  </a:lnTo>
                  <a:lnTo>
                    <a:pt x="248" y="538"/>
                  </a:lnTo>
                  <a:lnTo>
                    <a:pt x="250" y="540"/>
                  </a:lnTo>
                  <a:lnTo>
                    <a:pt x="250" y="542"/>
                  </a:lnTo>
                  <a:lnTo>
                    <a:pt x="248" y="546"/>
                  </a:lnTo>
                  <a:lnTo>
                    <a:pt x="250" y="548"/>
                  </a:lnTo>
                  <a:lnTo>
                    <a:pt x="250" y="551"/>
                  </a:lnTo>
                  <a:lnTo>
                    <a:pt x="250" y="553"/>
                  </a:lnTo>
                  <a:lnTo>
                    <a:pt x="250" y="557"/>
                  </a:lnTo>
                  <a:lnTo>
                    <a:pt x="248" y="559"/>
                  </a:lnTo>
                  <a:lnTo>
                    <a:pt x="248" y="561"/>
                  </a:lnTo>
                  <a:lnTo>
                    <a:pt x="250" y="567"/>
                  </a:lnTo>
                  <a:lnTo>
                    <a:pt x="250" y="569"/>
                  </a:lnTo>
                  <a:lnTo>
                    <a:pt x="250" y="569"/>
                  </a:lnTo>
                  <a:lnTo>
                    <a:pt x="250" y="570"/>
                  </a:lnTo>
                  <a:lnTo>
                    <a:pt x="250" y="572"/>
                  </a:lnTo>
                  <a:lnTo>
                    <a:pt x="250" y="572"/>
                  </a:lnTo>
                  <a:lnTo>
                    <a:pt x="248" y="574"/>
                  </a:lnTo>
                  <a:lnTo>
                    <a:pt x="248" y="574"/>
                  </a:lnTo>
                  <a:lnTo>
                    <a:pt x="248" y="574"/>
                  </a:lnTo>
                  <a:lnTo>
                    <a:pt x="246" y="578"/>
                  </a:lnTo>
                  <a:lnTo>
                    <a:pt x="248" y="580"/>
                  </a:lnTo>
                  <a:lnTo>
                    <a:pt x="250" y="580"/>
                  </a:lnTo>
                  <a:lnTo>
                    <a:pt x="252" y="580"/>
                  </a:lnTo>
                  <a:lnTo>
                    <a:pt x="252" y="578"/>
                  </a:lnTo>
                  <a:lnTo>
                    <a:pt x="250" y="578"/>
                  </a:lnTo>
                  <a:lnTo>
                    <a:pt x="250" y="576"/>
                  </a:lnTo>
                  <a:lnTo>
                    <a:pt x="252" y="576"/>
                  </a:lnTo>
                  <a:lnTo>
                    <a:pt x="252" y="576"/>
                  </a:lnTo>
                  <a:lnTo>
                    <a:pt x="254" y="578"/>
                  </a:lnTo>
                  <a:lnTo>
                    <a:pt x="254" y="576"/>
                  </a:lnTo>
                  <a:lnTo>
                    <a:pt x="255" y="576"/>
                  </a:lnTo>
                  <a:lnTo>
                    <a:pt x="255" y="570"/>
                  </a:lnTo>
                  <a:lnTo>
                    <a:pt x="255" y="572"/>
                  </a:lnTo>
                  <a:lnTo>
                    <a:pt x="257" y="569"/>
                  </a:lnTo>
                  <a:lnTo>
                    <a:pt x="255" y="563"/>
                  </a:lnTo>
                  <a:lnTo>
                    <a:pt x="257" y="563"/>
                  </a:lnTo>
                  <a:lnTo>
                    <a:pt x="257" y="563"/>
                  </a:lnTo>
                  <a:lnTo>
                    <a:pt x="259" y="561"/>
                  </a:lnTo>
                  <a:lnTo>
                    <a:pt x="259" y="559"/>
                  </a:lnTo>
                  <a:lnTo>
                    <a:pt x="259" y="557"/>
                  </a:lnTo>
                  <a:lnTo>
                    <a:pt x="259" y="555"/>
                  </a:lnTo>
                  <a:lnTo>
                    <a:pt x="257" y="555"/>
                  </a:lnTo>
                  <a:lnTo>
                    <a:pt x="255" y="555"/>
                  </a:lnTo>
                  <a:lnTo>
                    <a:pt x="254" y="557"/>
                  </a:lnTo>
                  <a:lnTo>
                    <a:pt x="254" y="555"/>
                  </a:lnTo>
                  <a:lnTo>
                    <a:pt x="254" y="550"/>
                  </a:lnTo>
                  <a:lnTo>
                    <a:pt x="254" y="548"/>
                  </a:lnTo>
                  <a:lnTo>
                    <a:pt x="257" y="540"/>
                  </a:lnTo>
                  <a:lnTo>
                    <a:pt x="257" y="538"/>
                  </a:lnTo>
                  <a:lnTo>
                    <a:pt x="257" y="534"/>
                  </a:lnTo>
                  <a:lnTo>
                    <a:pt x="257" y="532"/>
                  </a:lnTo>
                  <a:lnTo>
                    <a:pt x="259" y="530"/>
                  </a:lnTo>
                  <a:lnTo>
                    <a:pt x="259" y="529"/>
                  </a:lnTo>
                  <a:lnTo>
                    <a:pt x="259" y="527"/>
                  </a:lnTo>
                  <a:lnTo>
                    <a:pt x="259" y="525"/>
                  </a:lnTo>
                  <a:lnTo>
                    <a:pt x="259" y="523"/>
                  </a:lnTo>
                  <a:lnTo>
                    <a:pt x="259" y="523"/>
                  </a:lnTo>
                  <a:lnTo>
                    <a:pt x="259" y="521"/>
                  </a:lnTo>
                  <a:lnTo>
                    <a:pt x="259" y="521"/>
                  </a:lnTo>
                  <a:lnTo>
                    <a:pt x="259" y="519"/>
                  </a:lnTo>
                  <a:lnTo>
                    <a:pt x="261" y="517"/>
                  </a:lnTo>
                  <a:lnTo>
                    <a:pt x="261" y="517"/>
                  </a:lnTo>
                  <a:lnTo>
                    <a:pt x="261" y="517"/>
                  </a:lnTo>
                  <a:lnTo>
                    <a:pt x="261" y="515"/>
                  </a:lnTo>
                  <a:lnTo>
                    <a:pt x="263" y="513"/>
                  </a:lnTo>
                  <a:lnTo>
                    <a:pt x="263" y="513"/>
                  </a:lnTo>
                  <a:lnTo>
                    <a:pt x="265" y="513"/>
                  </a:lnTo>
                  <a:lnTo>
                    <a:pt x="265" y="515"/>
                  </a:lnTo>
                  <a:lnTo>
                    <a:pt x="263" y="517"/>
                  </a:lnTo>
                  <a:lnTo>
                    <a:pt x="261" y="517"/>
                  </a:lnTo>
                  <a:lnTo>
                    <a:pt x="261" y="523"/>
                  </a:lnTo>
                  <a:lnTo>
                    <a:pt x="261" y="523"/>
                  </a:lnTo>
                  <a:lnTo>
                    <a:pt x="261" y="525"/>
                  </a:lnTo>
                  <a:lnTo>
                    <a:pt x="261" y="529"/>
                  </a:lnTo>
                  <a:lnTo>
                    <a:pt x="261" y="530"/>
                  </a:lnTo>
                  <a:lnTo>
                    <a:pt x="261" y="530"/>
                  </a:lnTo>
                  <a:lnTo>
                    <a:pt x="261" y="532"/>
                  </a:lnTo>
                  <a:lnTo>
                    <a:pt x="259" y="534"/>
                  </a:lnTo>
                  <a:lnTo>
                    <a:pt x="259" y="536"/>
                  </a:lnTo>
                  <a:lnTo>
                    <a:pt x="259" y="538"/>
                  </a:lnTo>
                  <a:lnTo>
                    <a:pt x="259" y="538"/>
                  </a:lnTo>
                  <a:lnTo>
                    <a:pt x="261" y="538"/>
                  </a:lnTo>
                  <a:lnTo>
                    <a:pt x="261" y="538"/>
                  </a:lnTo>
                  <a:lnTo>
                    <a:pt x="263" y="538"/>
                  </a:lnTo>
                  <a:lnTo>
                    <a:pt x="265" y="540"/>
                  </a:lnTo>
                  <a:lnTo>
                    <a:pt x="265" y="538"/>
                  </a:lnTo>
                  <a:lnTo>
                    <a:pt x="267" y="536"/>
                  </a:lnTo>
                  <a:lnTo>
                    <a:pt x="267" y="536"/>
                  </a:lnTo>
                  <a:lnTo>
                    <a:pt x="269" y="532"/>
                  </a:lnTo>
                  <a:lnTo>
                    <a:pt x="269" y="529"/>
                  </a:lnTo>
                  <a:lnTo>
                    <a:pt x="267" y="529"/>
                  </a:lnTo>
                  <a:lnTo>
                    <a:pt x="267" y="529"/>
                  </a:lnTo>
                  <a:lnTo>
                    <a:pt x="265" y="527"/>
                  </a:lnTo>
                  <a:lnTo>
                    <a:pt x="265" y="525"/>
                  </a:lnTo>
                  <a:lnTo>
                    <a:pt x="267" y="523"/>
                  </a:lnTo>
                  <a:lnTo>
                    <a:pt x="267" y="523"/>
                  </a:lnTo>
                  <a:lnTo>
                    <a:pt x="269" y="521"/>
                  </a:lnTo>
                  <a:lnTo>
                    <a:pt x="271" y="521"/>
                  </a:lnTo>
                  <a:lnTo>
                    <a:pt x="273" y="521"/>
                  </a:lnTo>
                  <a:lnTo>
                    <a:pt x="269" y="523"/>
                  </a:lnTo>
                  <a:lnTo>
                    <a:pt x="267" y="525"/>
                  </a:lnTo>
                  <a:lnTo>
                    <a:pt x="267" y="527"/>
                  </a:lnTo>
                  <a:lnTo>
                    <a:pt x="267" y="527"/>
                  </a:lnTo>
                  <a:lnTo>
                    <a:pt x="271" y="529"/>
                  </a:lnTo>
                  <a:lnTo>
                    <a:pt x="273" y="530"/>
                  </a:lnTo>
                  <a:lnTo>
                    <a:pt x="271" y="532"/>
                  </a:lnTo>
                  <a:lnTo>
                    <a:pt x="271" y="534"/>
                  </a:lnTo>
                  <a:lnTo>
                    <a:pt x="269" y="536"/>
                  </a:lnTo>
                  <a:lnTo>
                    <a:pt x="269" y="536"/>
                  </a:lnTo>
                  <a:lnTo>
                    <a:pt x="267" y="538"/>
                  </a:lnTo>
                  <a:lnTo>
                    <a:pt x="267" y="544"/>
                  </a:lnTo>
                  <a:lnTo>
                    <a:pt x="265" y="550"/>
                  </a:lnTo>
                  <a:lnTo>
                    <a:pt x="265" y="550"/>
                  </a:lnTo>
                  <a:lnTo>
                    <a:pt x="267" y="551"/>
                  </a:lnTo>
                  <a:lnTo>
                    <a:pt x="265" y="563"/>
                  </a:lnTo>
                  <a:lnTo>
                    <a:pt x="265" y="565"/>
                  </a:lnTo>
                  <a:lnTo>
                    <a:pt x="269" y="572"/>
                  </a:lnTo>
                  <a:lnTo>
                    <a:pt x="267" y="574"/>
                  </a:lnTo>
                  <a:lnTo>
                    <a:pt x="269" y="576"/>
                  </a:lnTo>
                  <a:lnTo>
                    <a:pt x="273" y="578"/>
                  </a:lnTo>
                  <a:lnTo>
                    <a:pt x="274" y="576"/>
                  </a:lnTo>
                  <a:lnTo>
                    <a:pt x="274" y="574"/>
                  </a:lnTo>
                  <a:lnTo>
                    <a:pt x="274" y="572"/>
                  </a:lnTo>
                  <a:lnTo>
                    <a:pt x="274" y="572"/>
                  </a:lnTo>
                  <a:lnTo>
                    <a:pt x="273" y="570"/>
                  </a:lnTo>
                  <a:lnTo>
                    <a:pt x="273" y="569"/>
                  </a:lnTo>
                  <a:lnTo>
                    <a:pt x="273" y="569"/>
                  </a:lnTo>
                  <a:lnTo>
                    <a:pt x="274" y="567"/>
                  </a:lnTo>
                  <a:lnTo>
                    <a:pt x="274" y="567"/>
                  </a:lnTo>
                  <a:lnTo>
                    <a:pt x="274" y="567"/>
                  </a:lnTo>
                  <a:lnTo>
                    <a:pt x="276" y="565"/>
                  </a:lnTo>
                  <a:lnTo>
                    <a:pt x="276" y="563"/>
                  </a:lnTo>
                  <a:lnTo>
                    <a:pt x="276" y="565"/>
                  </a:lnTo>
                  <a:lnTo>
                    <a:pt x="276" y="567"/>
                  </a:lnTo>
                  <a:lnTo>
                    <a:pt x="276" y="567"/>
                  </a:lnTo>
                  <a:lnTo>
                    <a:pt x="276" y="567"/>
                  </a:lnTo>
                  <a:lnTo>
                    <a:pt x="274" y="569"/>
                  </a:lnTo>
                  <a:lnTo>
                    <a:pt x="276" y="570"/>
                  </a:lnTo>
                  <a:lnTo>
                    <a:pt x="278" y="570"/>
                  </a:lnTo>
                  <a:lnTo>
                    <a:pt x="280" y="570"/>
                  </a:lnTo>
                  <a:lnTo>
                    <a:pt x="280" y="569"/>
                  </a:lnTo>
                  <a:lnTo>
                    <a:pt x="280" y="569"/>
                  </a:lnTo>
                  <a:lnTo>
                    <a:pt x="280" y="565"/>
                  </a:lnTo>
                  <a:lnTo>
                    <a:pt x="278" y="563"/>
                  </a:lnTo>
                  <a:lnTo>
                    <a:pt x="278" y="561"/>
                  </a:lnTo>
                  <a:lnTo>
                    <a:pt x="280" y="557"/>
                  </a:lnTo>
                  <a:lnTo>
                    <a:pt x="280" y="557"/>
                  </a:lnTo>
                  <a:lnTo>
                    <a:pt x="282" y="557"/>
                  </a:lnTo>
                  <a:lnTo>
                    <a:pt x="282" y="557"/>
                  </a:lnTo>
                  <a:lnTo>
                    <a:pt x="282" y="565"/>
                  </a:lnTo>
                  <a:lnTo>
                    <a:pt x="284" y="567"/>
                  </a:lnTo>
                  <a:lnTo>
                    <a:pt x="284" y="567"/>
                  </a:lnTo>
                  <a:lnTo>
                    <a:pt x="284" y="569"/>
                  </a:lnTo>
                  <a:lnTo>
                    <a:pt x="288" y="569"/>
                  </a:lnTo>
                  <a:lnTo>
                    <a:pt x="292" y="570"/>
                  </a:lnTo>
                  <a:lnTo>
                    <a:pt x="294" y="572"/>
                  </a:lnTo>
                  <a:lnTo>
                    <a:pt x="295" y="572"/>
                  </a:lnTo>
                  <a:lnTo>
                    <a:pt x="295" y="572"/>
                  </a:lnTo>
                  <a:lnTo>
                    <a:pt x="295" y="570"/>
                  </a:lnTo>
                  <a:lnTo>
                    <a:pt x="297" y="570"/>
                  </a:lnTo>
                  <a:lnTo>
                    <a:pt x="297" y="570"/>
                  </a:lnTo>
                  <a:lnTo>
                    <a:pt x="297" y="570"/>
                  </a:lnTo>
                  <a:lnTo>
                    <a:pt x="297" y="572"/>
                  </a:lnTo>
                  <a:lnTo>
                    <a:pt x="299" y="572"/>
                  </a:lnTo>
                  <a:lnTo>
                    <a:pt x="299" y="572"/>
                  </a:lnTo>
                  <a:lnTo>
                    <a:pt x="301" y="570"/>
                  </a:lnTo>
                  <a:lnTo>
                    <a:pt x="301" y="569"/>
                  </a:lnTo>
                  <a:lnTo>
                    <a:pt x="301" y="565"/>
                  </a:lnTo>
                  <a:lnTo>
                    <a:pt x="301" y="565"/>
                  </a:lnTo>
                  <a:lnTo>
                    <a:pt x="299" y="563"/>
                  </a:lnTo>
                  <a:lnTo>
                    <a:pt x="297" y="561"/>
                  </a:lnTo>
                  <a:lnTo>
                    <a:pt x="297" y="559"/>
                  </a:lnTo>
                  <a:lnTo>
                    <a:pt x="297" y="555"/>
                  </a:lnTo>
                  <a:lnTo>
                    <a:pt x="295" y="548"/>
                  </a:lnTo>
                  <a:lnTo>
                    <a:pt x="294" y="544"/>
                  </a:lnTo>
                  <a:lnTo>
                    <a:pt x="292" y="542"/>
                  </a:lnTo>
                  <a:lnTo>
                    <a:pt x="290" y="542"/>
                  </a:lnTo>
                  <a:lnTo>
                    <a:pt x="288" y="542"/>
                  </a:lnTo>
                  <a:lnTo>
                    <a:pt x="286" y="540"/>
                  </a:lnTo>
                  <a:lnTo>
                    <a:pt x="286" y="538"/>
                  </a:lnTo>
                  <a:lnTo>
                    <a:pt x="286" y="536"/>
                  </a:lnTo>
                  <a:lnTo>
                    <a:pt x="286" y="534"/>
                  </a:lnTo>
                  <a:lnTo>
                    <a:pt x="288" y="534"/>
                  </a:lnTo>
                  <a:lnTo>
                    <a:pt x="288" y="536"/>
                  </a:lnTo>
                  <a:lnTo>
                    <a:pt x="288" y="538"/>
                  </a:lnTo>
                  <a:lnTo>
                    <a:pt x="288" y="540"/>
                  </a:lnTo>
                  <a:lnTo>
                    <a:pt x="290" y="540"/>
                  </a:lnTo>
                  <a:lnTo>
                    <a:pt x="294" y="542"/>
                  </a:lnTo>
                  <a:lnTo>
                    <a:pt x="295" y="542"/>
                  </a:lnTo>
                  <a:lnTo>
                    <a:pt x="295" y="542"/>
                  </a:lnTo>
                  <a:lnTo>
                    <a:pt x="295" y="540"/>
                  </a:lnTo>
                  <a:lnTo>
                    <a:pt x="295" y="540"/>
                  </a:lnTo>
                  <a:lnTo>
                    <a:pt x="297" y="540"/>
                  </a:lnTo>
                  <a:lnTo>
                    <a:pt x="299" y="540"/>
                  </a:lnTo>
                  <a:lnTo>
                    <a:pt x="299" y="536"/>
                  </a:lnTo>
                  <a:lnTo>
                    <a:pt x="299" y="530"/>
                  </a:lnTo>
                  <a:lnTo>
                    <a:pt x="299" y="529"/>
                  </a:lnTo>
                  <a:lnTo>
                    <a:pt x="297" y="527"/>
                  </a:lnTo>
                  <a:lnTo>
                    <a:pt x="297" y="525"/>
                  </a:lnTo>
                  <a:lnTo>
                    <a:pt x="297" y="523"/>
                  </a:lnTo>
                  <a:lnTo>
                    <a:pt x="297" y="523"/>
                  </a:lnTo>
                  <a:lnTo>
                    <a:pt x="297" y="521"/>
                  </a:lnTo>
                  <a:lnTo>
                    <a:pt x="297" y="519"/>
                  </a:lnTo>
                  <a:lnTo>
                    <a:pt x="299" y="521"/>
                  </a:lnTo>
                  <a:lnTo>
                    <a:pt x="299" y="521"/>
                  </a:lnTo>
                  <a:lnTo>
                    <a:pt x="299" y="521"/>
                  </a:lnTo>
                  <a:lnTo>
                    <a:pt x="299" y="521"/>
                  </a:lnTo>
                  <a:lnTo>
                    <a:pt x="301" y="517"/>
                  </a:lnTo>
                  <a:lnTo>
                    <a:pt x="301" y="515"/>
                  </a:lnTo>
                  <a:lnTo>
                    <a:pt x="301" y="513"/>
                  </a:lnTo>
                  <a:lnTo>
                    <a:pt x="299" y="511"/>
                  </a:lnTo>
                  <a:lnTo>
                    <a:pt x="295" y="508"/>
                  </a:lnTo>
                  <a:lnTo>
                    <a:pt x="295" y="504"/>
                  </a:lnTo>
                  <a:lnTo>
                    <a:pt x="295" y="504"/>
                  </a:lnTo>
                  <a:lnTo>
                    <a:pt x="294" y="502"/>
                  </a:lnTo>
                  <a:lnTo>
                    <a:pt x="294" y="500"/>
                  </a:lnTo>
                  <a:lnTo>
                    <a:pt x="294" y="494"/>
                  </a:lnTo>
                  <a:lnTo>
                    <a:pt x="294" y="494"/>
                  </a:lnTo>
                  <a:lnTo>
                    <a:pt x="294" y="492"/>
                  </a:lnTo>
                  <a:lnTo>
                    <a:pt x="294" y="491"/>
                  </a:lnTo>
                  <a:lnTo>
                    <a:pt x="294" y="491"/>
                  </a:lnTo>
                  <a:lnTo>
                    <a:pt x="294" y="489"/>
                  </a:lnTo>
                  <a:lnTo>
                    <a:pt x="292" y="485"/>
                  </a:lnTo>
                  <a:lnTo>
                    <a:pt x="292" y="481"/>
                  </a:lnTo>
                  <a:lnTo>
                    <a:pt x="290" y="479"/>
                  </a:lnTo>
                  <a:lnTo>
                    <a:pt x="288" y="479"/>
                  </a:lnTo>
                  <a:lnTo>
                    <a:pt x="290" y="477"/>
                  </a:lnTo>
                  <a:lnTo>
                    <a:pt x="290" y="475"/>
                  </a:lnTo>
                  <a:lnTo>
                    <a:pt x="290" y="472"/>
                  </a:lnTo>
                  <a:lnTo>
                    <a:pt x="288" y="470"/>
                  </a:lnTo>
                  <a:lnTo>
                    <a:pt x="288" y="468"/>
                  </a:lnTo>
                  <a:lnTo>
                    <a:pt x="288" y="466"/>
                  </a:lnTo>
                  <a:lnTo>
                    <a:pt x="286" y="464"/>
                  </a:lnTo>
                  <a:lnTo>
                    <a:pt x="286" y="462"/>
                  </a:lnTo>
                  <a:lnTo>
                    <a:pt x="286" y="460"/>
                  </a:lnTo>
                  <a:lnTo>
                    <a:pt x="286" y="458"/>
                  </a:lnTo>
                  <a:lnTo>
                    <a:pt x="288" y="456"/>
                  </a:lnTo>
                  <a:lnTo>
                    <a:pt x="288" y="454"/>
                  </a:lnTo>
                  <a:lnTo>
                    <a:pt x="288" y="454"/>
                  </a:lnTo>
                  <a:lnTo>
                    <a:pt x="288" y="453"/>
                  </a:lnTo>
                  <a:lnTo>
                    <a:pt x="290" y="451"/>
                  </a:lnTo>
                  <a:lnTo>
                    <a:pt x="288" y="449"/>
                  </a:lnTo>
                  <a:lnTo>
                    <a:pt x="288" y="447"/>
                  </a:lnTo>
                  <a:lnTo>
                    <a:pt x="286" y="447"/>
                  </a:lnTo>
                  <a:lnTo>
                    <a:pt x="284" y="445"/>
                  </a:lnTo>
                  <a:lnTo>
                    <a:pt x="282" y="441"/>
                  </a:lnTo>
                  <a:lnTo>
                    <a:pt x="280" y="439"/>
                  </a:lnTo>
                  <a:lnTo>
                    <a:pt x="278" y="437"/>
                  </a:lnTo>
                  <a:lnTo>
                    <a:pt x="278" y="435"/>
                  </a:lnTo>
                  <a:lnTo>
                    <a:pt x="278" y="433"/>
                  </a:lnTo>
                  <a:lnTo>
                    <a:pt x="280" y="432"/>
                  </a:lnTo>
                  <a:lnTo>
                    <a:pt x="280" y="426"/>
                  </a:lnTo>
                  <a:lnTo>
                    <a:pt x="282" y="424"/>
                  </a:lnTo>
                  <a:lnTo>
                    <a:pt x="286" y="418"/>
                  </a:lnTo>
                  <a:lnTo>
                    <a:pt x="288" y="416"/>
                  </a:lnTo>
                  <a:lnTo>
                    <a:pt x="290" y="414"/>
                  </a:lnTo>
                  <a:lnTo>
                    <a:pt x="290" y="414"/>
                  </a:lnTo>
                  <a:lnTo>
                    <a:pt x="290" y="413"/>
                  </a:lnTo>
                  <a:lnTo>
                    <a:pt x="290" y="413"/>
                  </a:lnTo>
                  <a:lnTo>
                    <a:pt x="288" y="413"/>
                  </a:lnTo>
                  <a:lnTo>
                    <a:pt x="286" y="413"/>
                  </a:lnTo>
                  <a:lnTo>
                    <a:pt x="286" y="413"/>
                  </a:lnTo>
                  <a:lnTo>
                    <a:pt x="278" y="411"/>
                  </a:lnTo>
                  <a:lnTo>
                    <a:pt x="278" y="409"/>
                  </a:lnTo>
                  <a:lnTo>
                    <a:pt x="276" y="409"/>
                  </a:lnTo>
                  <a:lnTo>
                    <a:pt x="274" y="411"/>
                  </a:lnTo>
                  <a:lnTo>
                    <a:pt x="274" y="411"/>
                  </a:lnTo>
                  <a:lnTo>
                    <a:pt x="274" y="411"/>
                  </a:lnTo>
                  <a:lnTo>
                    <a:pt x="273" y="411"/>
                  </a:lnTo>
                  <a:lnTo>
                    <a:pt x="267" y="409"/>
                  </a:lnTo>
                  <a:lnTo>
                    <a:pt x="265" y="409"/>
                  </a:lnTo>
                  <a:lnTo>
                    <a:pt x="265" y="407"/>
                  </a:lnTo>
                  <a:lnTo>
                    <a:pt x="265" y="403"/>
                  </a:lnTo>
                  <a:lnTo>
                    <a:pt x="265" y="401"/>
                  </a:lnTo>
                  <a:lnTo>
                    <a:pt x="269" y="399"/>
                  </a:lnTo>
                  <a:lnTo>
                    <a:pt x="273" y="386"/>
                  </a:lnTo>
                  <a:lnTo>
                    <a:pt x="273" y="384"/>
                  </a:lnTo>
                  <a:lnTo>
                    <a:pt x="271" y="384"/>
                  </a:lnTo>
                  <a:lnTo>
                    <a:pt x="271" y="384"/>
                  </a:lnTo>
                  <a:lnTo>
                    <a:pt x="269" y="386"/>
                  </a:lnTo>
                  <a:lnTo>
                    <a:pt x="269" y="386"/>
                  </a:lnTo>
                  <a:lnTo>
                    <a:pt x="267" y="384"/>
                  </a:lnTo>
                  <a:lnTo>
                    <a:pt x="265" y="384"/>
                  </a:lnTo>
                  <a:lnTo>
                    <a:pt x="263" y="382"/>
                  </a:lnTo>
                  <a:lnTo>
                    <a:pt x="261" y="380"/>
                  </a:lnTo>
                  <a:lnTo>
                    <a:pt x="259" y="376"/>
                  </a:lnTo>
                  <a:lnTo>
                    <a:pt x="257" y="375"/>
                  </a:lnTo>
                  <a:lnTo>
                    <a:pt x="257" y="375"/>
                  </a:lnTo>
                  <a:lnTo>
                    <a:pt x="255" y="375"/>
                  </a:lnTo>
                  <a:lnTo>
                    <a:pt x="254" y="375"/>
                  </a:lnTo>
                  <a:lnTo>
                    <a:pt x="254" y="373"/>
                  </a:lnTo>
                  <a:lnTo>
                    <a:pt x="254" y="373"/>
                  </a:lnTo>
                  <a:lnTo>
                    <a:pt x="254" y="371"/>
                  </a:lnTo>
                  <a:lnTo>
                    <a:pt x="254" y="371"/>
                  </a:lnTo>
                  <a:lnTo>
                    <a:pt x="254" y="371"/>
                  </a:lnTo>
                  <a:lnTo>
                    <a:pt x="252" y="369"/>
                  </a:lnTo>
                  <a:lnTo>
                    <a:pt x="252" y="369"/>
                  </a:lnTo>
                  <a:lnTo>
                    <a:pt x="252" y="369"/>
                  </a:lnTo>
                  <a:lnTo>
                    <a:pt x="254" y="359"/>
                  </a:lnTo>
                  <a:lnTo>
                    <a:pt x="254" y="357"/>
                  </a:lnTo>
                  <a:lnTo>
                    <a:pt x="252" y="357"/>
                  </a:lnTo>
                  <a:lnTo>
                    <a:pt x="252" y="356"/>
                  </a:lnTo>
                  <a:lnTo>
                    <a:pt x="254" y="354"/>
                  </a:lnTo>
                  <a:lnTo>
                    <a:pt x="254" y="352"/>
                  </a:lnTo>
                  <a:lnTo>
                    <a:pt x="255" y="352"/>
                  </a:lnTo>
                  <a:lnTo>
                    <a:pt x="255" y="350"/>
                  </a:lnTo>
                  <a:lnTo>
                    <a:pt x="255" y="350"/>
                  </a:lnTo>
                  <a:lnTo>
                    <a:pt x="254" y="348"/>
                  </a:lnTo>
                  <a:lnTo>
                    <a:pt x="255" y="348"/>
                  </a:lnTo>
                  <a:lnTo>
                    <a:pt x="255" y="346"/>
                  </a:lnTo>
                  <a:lnTo>
                    <a:pt x="257" y="346"/>
                  </a:lnTo>
                  <a:lnTo>
                    <a:pt x="259" y="346"/>
                  </a:lnTo>
                  <a:lnTo>
                    <a:pt x="261" y="346"/>
                  </a:lnTo>
                  <a:lnTo>
                    <a:pt x="263" y="344"/>
                  </a:lnTo>
                  <a:lnTo>
                    <a:pt x="267" y="342"/>
                  </a:lnTo>
                  <a:lnTo>
                    <a:pt x="267" y="340"/>
                  </a:lnTo>
                  <a:lnTo>
                    <a:pt x="267" y="338"/>
                  </a:lnTo>
                  <a:lnTo>
                    <a:pt x="267" y="337"/>
                  </a:lnTo>
                  <a:lnTo>
                    <a:pt x="267" y="335"/>
                  </a:lnTo>
                  <a:lnTo>
                    <a:pt x="267" y="333"/>
                  </a:lnTo>
                  <a:lnTo>
                    <a:pt x="267" y="331"/>
                  </a:lnTo>
                  <a:lnTo>
                    <a:pt x="269" y="331"/>
                  </a:lnTo>
                  <a:lnTo>
                    <a:pt x="269" y="329"/>
                  </a:lnTo>
                  <a:lnTo>
                    <a:pt x="267" y="329"/>
                  </a:lnTo>
                  <a:lnTo>
                    <a:pt x="265" y="327"/>
                  </a:lnTo>
                  <a:lnTo>
                    <a:pt x="265" y="325"/>
                  </a:lnTo>
                  <a:lnTo>
                    <a:pt x="263" y="325"/>
                  </a:lnTo>
                  <a:lnTo>
                    <a:pt x="263" y="323"/>
                  </a:lnTo>
                  <a:lnTo>
                    <a:pt x="265" y="321"/>
                  </a:lnTo>
                  <a:lnTo>
                    <a:pt x="265" y="321"/>
                  </a:lnTo>
                  <a:lnTo>
                    <a:pt x="265" y="317"/>
                  </a:lnTo>
                  <a:lnTo>
                    <a:pt x="265" y="317"/>
                  </a:lnTo>
                  <a:lnTo>
                    <a:pt x="265" y="316"/>
                  </a:lnTo>
                  <a:lnTo>
                    <a:pt x="265" y="316"/>
                  </a:lnTo>
                  <a:lnTo>
                    <a:pt x="267" y="314"/>
                  </a:lnTo>
                  <a:lnTo>
                    <a:pt x="269" y="314"/>
                  </a:lnTo>
                  <a:lnTo>
                    <a:pt x="269" y="314"/>
                  </a:lnTo>
                  <a:lnTo>
                    <a:pt x="269" y="314"/>
                  </a:lnTo>
                  <a:lnTo>
                    <a:pt x="271" y="312"/>
                  </a:lnTo>
                  <a:lnTo>
                    <a:pt x="271" y="310"/>
                  </a:lnTo>
                  <a:lnTo>
                    <a:pt x="271" y="310"/>
                  </a:lnTo>
                  <a:lnTo>
                    <a:pt x="271" y="308"/>
                  </a:lnTo>
                  <a:lnTo>
                    <a:pt x="271" y="308"/>
                  </a:lnTo>
                  <a:lnTo>
                    <a:pt x="269" y="304"/>
                  </a:lnTo>
                  <a:lnTo>
                    <a:pt x="267" y="300"/>
                  </a:lnTo>
                  <a:lnTo>
                    <a:pt x="265" y="298"/>
                  </a:lnTo>
                  <a:lnTo>
                    <a:pt x="263" y="298"/>
                  </a:lnTo>
                  <a:lnTo>
                    <a:pt x="261" y="300"/>
                  </a:lnTo>
                  <a:lnTo>
                    <a:pt x="259" y="302"/>
                  </a:lnTo>
                  <a:lnTo>
                    <a:pt x="257" y="304"/>
                  </a:lnTo>
                  <a:lnTo>
                    <a:pt x="254" y="302"/>
                  </a:lnTo>
                  <a:lnTo>
                    <a:pt x="248" y="302"/>
                  </a:lnTo>
                  <a:lnTo>
                    <a:pt x="246" y="300"/>
                  </a:lnTo>
                  <a:lnTo>
                    <a:pt x="238" y="295"/>
                  </a:lnTo>
                  <a:lnTo>
                    <a:pt x="213" y="283"/>
                  </a:lnTo>
                  <a:lnTo>
                    <a:pt x="212" y="281"/>
                  </a:lnTo>
                  <a:lnTo>
                    <a:pt x="212" y="281"/>
                  </a:lnTo>
                  <a:lnTo>
                    <a:pt x="210" y="279"/>
                  </a:lnTo>
                  <a:lnTo>
                    <a:pt x="210" y="279"/>
                  </a:lnTo>
                  <a:lnTo>
                    <a:pt x="210" y="279"/>
                  </a:lnTo>
                  <a:lnTo>
                    <a:pt x="210" y="278"/>
                  </a:lnTo>
                  <a:lnTo>
                    <a:pt x="210" y="274"/>
                  </a:lnTo>
                  <a:lnTo>
                    <a:pt x="210" y="272"/>
                  </a:lnTo>
                  <a:lnTo>
                    <a:pt x="208" y="270"/>
                  </a:lnTo>
                  <a:lnTo>
                    <a:pt x="206" y="268"/>
                  </a:lnTo>
                  <a:lnTo>
                    <a:pt x="206" y="268"/>
                  </a:lnTo>
                  <a:lnTo>
                    <a:pt x="204" y="268"/>
                  </a:lnTo>
                  <a:lnTo>
                    <a:pt x="204" y="264"/>
                  </a:lnTo>
                  <a:lnTo>
                    <a:pt x="204" y="262"/>
                  </a:lnTo>
                  <a:lnTo>
                    <a:pt x="206" y="260"/>
                  </a:lnTo>
                  <a:lnTo>
                    <a:pt x="206" y="257"/>
                  </a:lnTo>
                  <a:lnTo>
                    <a:pt x="208" y="257"/>
                  </a:lnTo>
                  <a:lnTo>
                    <a:pt x="208" y="257"/>
                  </a:lnTo>
                  <a:lnTo>
                    <a:pt x="210" y="255"/>
                  </a:lnTo>
                  <a:lnTo>
                    <a:pt x="210" y="253"/>
                  </a:lnTo>
                  <a:lnTo>
                    <a:pt x="210" y="253"/>
                  </a:lnTo>
                  <a:lnTo>
                    <a:pt x="210" y="251"/>
                  </a:lnTo>
                  <a:lnTo>
                    <a:pt x="212" y="251"/>
                  </a:lnTo>
                  <a:lnTo>
                    <a:pt x="212" y="251"/>
                  </a:lnTo>
                  <a:lnTo>
                    <a:pt x="213" y="249"/>
                  </a:lnTo>
                  <a:lnTo>
                    <a:pt x="213" y="247"/>
                  </a:lnTo>
                  <a:lnTo>
                    <a:pt x="213" y="245"/>
                  </a:lnTo>
                  <a:lnTo>
                    <a:pt x="213" y="241"/>
                  </a:lnTo>
                  <a:lnTo>
                    <a:pt x="212" y="241"/>
                  </a:lnTo>
                  <a:lnTo>
                    <a:pt x="212" y="241"/>
                  </a:lnTo>
                  <a:lnTo>
                    <a:pt x="212" y="240"/>
                  </a:lnTo>
                  <a:lnTo>
                    <a:pt x="217" y="238"/>
                  </a:lnTo>
                  <a:lnTo>
                    <a:pt x="219" y="238"/>
                  </a:lnTo>
                  <a:lnTo>
                    <a:pt x="219" y="238"/>
                  </a:lnTo>
                  <a:lnTo>
                    <a:pt x="221" y="238"/>
                  </a:lnTo>
                  <a:lnTo>
                    <a:pt x="223" y="240"/>
                  </a:lnTo>
                  <a:lnTo>
                    <a:pt x="223" y="241"/>
                  </a:lnTo>
                  <a:lnTo>
                    <a:pt x="223" y="243"/>
                  </a:lnTo>
                  <a:lnTo>
                    <a:pt x="225" y="243"/>
                  </a:lnTo>
                  <a:lnTo>
                    <a:pt x="229" y="245"/>
                  </a:lnTo>
                  <a:lnTo>
                    <a:pt x="231" y="245"/>
                  </a:lnTo>
                  <a:lnTo>
                    <a:pt x="231" y="245"/>
                  </a:lnTo>
                  <a:lnTo>
                    <a:pt x="233" y="241"/>
                  </a:lnTo>
                  <a:lnTo>
                    <a:pt x="236" y="238"/>
                  </a:lnTo>
                  <a:lnTo>
                    <a:pt x="236" y="236"/>
                  </a:lnTo>
                  <a:lnTo>
                    <a:pt x="238" y="232"/>
                  </a:lnTo>
                  <a:lnTo>
                    <a:pt x="240" y="230"/>
                  </a:lnTo>
                  <a:lnTo>
                    <a:pt x="240" y="226"/>
                  </a:lnTo>
                  <a:lnTo>
                    <a:pt x="242" y="220"/>
                  </a:lnTo>
                  <a:lnTo>
                    <a:pt x="242" y="215"/>
                  </a:lnTo>
                  <a:lnTo>
                    <a:pt x="242" y="213"/>
                  </a:lnTo>
                  <a:lnTo>
                    <a:pt x="246" y="211"/>
                  </a:lnTo>
                  <a:lnTo>
                    <a:pt x="246" y="213"/>
                  </a:lnTo>
                  <a:lnTo>
                    <a:pt x="250" y="213"/>
                  </a:lnTo>
                  <a:lnTo>
                    <a:pt x="252" y="215"/>
                  </a:lnTo>
                  <a:lnTo>
                    <a:pt x="254" y="215"/>
                  </a:lnTo>
                  <a:lnTo>
                    <a:pt x="254" y="215"/>
                  </a:lnTo>
                  <a:lnTo>
                    <a:pt x="254" y="215"/>
                  </a:lnTo>
                  <a:lnTo>
                    <a:pt x="255" y="213"/>
                  </a:lnTo>
                  <a:lnTo>
                    <a:pt x="255" y="213"/>
                  </a:lnTo>
                  <a:lnTo>
                    <a:pt x="257" y="213"/>
                  </a:lnTo>
                  <a:lnTo>
                    <a:pt x="259" y="213"/>
                  </a:lnTo>
                  <a:lnTo>
                    <a:pt x="263" y="213"/>
                  </a:lnTo>
                  <a:lnTo>
                    <a:pt x="269" y="215"/>
                  </a:lnTo>
                  <a:lnTo>
                    <a:pt x="274" y="215"/>
                  </a:lnTo>
                  <a:lnTo>
                    <a:pt x="274" y="215"/>
                  </a:lnTo>
                  <a:lnTo>
                    <a:pt x="276" y="213"/>
                  </a:lnTo>
                  <a:lnTo>
                    <a:pt x="276" y="211"/>
                  </a:lnTo>
                  <a:lnTo>
                    <a:pt x="276" y="211"/>
                  </a:lnTo>
                  <a:lnTo>
                    <a:pt x="278" y="211"/>
                  </a:lnTo>
                  <a:lnTo>
                    <a:pt x="278" y="213"/>
                  </a:lnTo>
                  <a:lnTo>
                    <a:pt x="284" y="215"/>
                  </a:lnTo>
                  <a:lnTo>
                    <a:pt x="286" y="215"/>
                  </a:lnTo>
                  <a:lnTo>
                    <a:pt x="286" y="213"/>
                  </a:lnTo>
                  <a:lnTo>
                    <a:pt x="288" y="213"/>
                  </a:lnTo>
                  <a:lnTo>
                    <a:pt x="288" y="211"/>
                  </a:lnTo>
                  <a:lnTo>
                    <a:pt x="288" y="209"/>
                  </a:lnTo>
                  <a:lnTo>
                    <a:pt x="288" y="209"/>
                  </a:lnTo>
                  <a:lnTo>
                    <a:pt x="288" y="207"/>
                  </a:lnTo>
                  <a:lnTo>
                    <a:pt x="292" y="205"/>
                  </a:lnTo>
                  <a:lnTo>
                    <a:pt x="292" y="203"/>
                  </a:lnTo>
                  <a:lnTo>
                    <a:pt x="292" y="203"/>
                  </a:lnTo>
                  <a:lnTo>
                    <a:pt x="292" y="201"/>
                  </a:lnTo>
                  <a:lnTo>
                    <a:pt x="292" y="201"/>
                  </a:lnTo>
                  <a:lnTo>
                    <a:pt x="288" y="201"/>
                  </a:lnTo>
                  <a:lnTo>
                    <a:pt x="284" y="201"/>
                  </a:lnTo>
                  <a:lnTo>
                    <a:pt x="284" y="200"/>
                  </a:lnTo>
                  <a:lnTo>
                    <a:pt x="282" y="200"/>
                  </a:lnTo>
                  <a:lnTo>
                    <a:pt x="280" y="198"/>
                  </a:lnTo>
                  <a:lnTo>
                    <a:pt x="280" y="198"/>
                  </a:lnTo>
                  <a:lnTo>
                    <a:pt x="278" y="198"/>
                  </a:lnTo>
                  <a:lnTo>
                    <a:pt x="276" y="196"/>
                  </a:lnTo>
                  <a:lnTo>
                    <a:pt x="276" y="194"/>
                  </a:lnTo>
                  <a:lnTo>
                    <a:pt x="276" y="194"/>
                  </a:lnTo>
                  <a:lnTo>
                    <a:pt x="276" y="192"/>
                  </a:lnTo>
                  <a:lnTo>
                    <a:pt x="274" y="192"/>
                  </a:lnTo>
                  <a:lnTo>
                    <a:pt x="274" y="190"/>
                  </a:lnTo>
                  <a:lnTo>
                    <a:pt x="276" y="186"/>
                  </a:lnTo>
                  <a:lnTo>
                    <a:pt x="276" y="184"/>
                  </a:lnTo>
                  <a:lnTo>
                    <a:pt x="276" y="184"/>
                  </a:lnTo>
                  <a:lnTo>
                    <a:pt x="274" y="182"/>
                  </a:lnTo>
                  <a:lnTo>
                    <a:pt x="274" y="181"/>
                  </a:lnTo>
                  <a:lnTo>
                    <a:pt x="273" y="181"/>
                  </a:lnTo>
                  <a:lnTo>
                    <a:pt x="271" y="179"/>
                  </a:lnTo>
                  <a:lnTo>
                    <a:pt x="271" y="181"/>
                  </a:lnTo>
                  <a:lnTo>
                    <a:pt x="269" y="182"/>
                  </a:lnTo>
                  <a:lnTo>
                    <a:pt x="269" y="182"/>
                  </a:lnTo>
                  <a:lnTo>
                    <a:pt x="267" y="181"/>
                  </a:lnTo>
                  <a:lnTo>
                    <a:pt x="267" y="182"/>
                  </a:lnTo>
                  <a:lnTo>
                    <a:pt x="265" y="182"/>
                  </a:lnTo>
                  <a:lnTo>
                    <a:pt x="265" y="182"/>
                  </a:lnTo>
                  <a:lnTo>
                    <a:pt x="265" y="184"/>
                  </a:lnTo>
                  <a:lnTo>
                    <a:pt x="263" y="184"/>
                  </a:lnTo>
                  <a:lnTo>
                    <a:pt x="261" y="184"/>
                  </a:lnTo>
                  <a:lnTo>
                    <a:pt x="257" y="182"/>
                  </a:lnTo>
                  <a:lnTo>
                    <a:pt x="255" y="181"/>
                  </a:lnTo>
                  <a:lnTo>
                    <a:pt x="252" y="181"/>
                  </a:lnTo>
                  <a:lnTo>
                    <a:pt x="250" y="181"/>
                  </a:lnTo>
                  <a:lnTo>
                    <a:pt x="250" y="181"/>
                  </a:lnTo>
                  <a:lnTo>
                    <a:pt x="250" y="179"/>
                  </a:lnTo>
                  <a:lnTo>
                    <a:pt x="246" y="177"/>
                  </a:lnTo>
                  <a:lnTo>
                    <a:pt x="246" y="175"/>
                  </a:lnTo>
                  <a:lnTo>
                    <a:pt x="242" y="173"/>
                  </a:lnTo>
                  <a:lnTo>
                    <a:pt x="240" y="171"/>
                  </a:lnTo>
                  <a:lnTo>
                    <a:pt x="240" y="165"/>
                  </a:lnTo>
                  <a:lnTo>
                    <a:pt x="238" y="162"/>
                  </a:lnTo>
                  <a:lnTo>
                    <a:pt x="231" y="158"/>
                  </a:lnTo>
                  <a:lnTo>
                    <a:pt x="225" y="152"/>
                  </a:lnTo>
                  <a:lnTo>
                    <a:pt x="223" y="150"/>
                  </a:lnTo>
                  <a:lnTo>
                    <a:pt x="219" y="150"/>
                  </a:lnTo>
                  <a:lnTo>
                    <a:pt x="217" y="152"/>
                  </a:lnTo>
                  <a:lnTo>
                    <a:pt x="215" y="152"/>
                  </a:lnTo>
                  <a:lnTo>
                    <a:pt x="213" y="152"/>
                  </a:lnTo>
                  <a:lnTo>
                    <a:pt x="212" y="152"/>
                  </a:lnTo>
                  <a:lnTo>
                    <a:pt x="212" y="150"/>
                  </a:lnTo>
                  <a:lnTo>
                    <a:pt x="212" y="148"/>
                  </a:lnTo>
                  <a:lnTo>
                    <a:pt x="210" y="146"/>
                  </a:lnTo>
                  <a:lnTo>
                    <a:pt x="210" y="146"/>
                  </a:lnTo>
                  <a:lnTo>
                    <a:pt x="210" y="144"/>
                  </a:lnTo>
                  <a:lnTo>
                    <a:pt x="210" y="144"/>
                  </a:lnTo>
                  <a:lnTo>
                    <a:pt x="208" y="139"/>
                  </a:lnTo>
                  <a:lnTo>
                    <a:pt x="208" y="139"/>
                  </a:lnTo>
                  <a:lnTo>
                    <a:pt x="210" y="139"/>
                  </a:lnTo>
                  <a:lnTo>
                    <a:pt x="210" y="137"/>
                  </a:lnTo>
                  <a:lnTo>
                    <a:pt x="212" y="131"/>
                  </a:lnTo>
                  <a:lnTo>
                    <a:pt x="213" y="127"/>
                  </a:lnTo>
                  <a:lnTo>
                    <a:pt x="215" y="125"/>
                  </a:lnTo>
                  <a:lnTo>
                    <a:pt x="215" y="123"/>
                  </a:lnTo>
                  <a:lnTo>
                    <a:pt x="215" y="123"/>
                  </a:lnTo>
                  <a:lnTo>
                    <a:pt x="215" y="123"/>
                  </a:lnTo>
                  <a:lnTo>
                    <a:pt x="215" y="122"/>
                  </a:lnTo>
                  <a:lnTo>
                    <a:pt x="215" y="122"/>
                  </a:lnTo>
                  <a:lnTo>
                    <a:pt x="213" y="122"/>
                  </a:lnTo>
                  <a:lnTo>
                    <a:pt x="215" y="120"/>
                  </a:lnTo>
                  <a:lnTo>
                    <a:pt x="215" y="120"/>
                  </a:lnTo>
                  <a:lnTo>
                    <a:pt x="215" y="116"/>
                  </a:lnTo>
                  <a:lnTo>
                    <a:pt x="217" y="116"/>
                  </a:lnTo>
                  <a:lnTo>
                    <a:pt x="219" y="114"/>
                  </a:lnTo>
                  <a:lnTo>
                    <a:pt x="221" y="112"/>
                  </a:lnTo>
                  <a:lnTo>
                    <a:pt x="221" y="112"/>
                  </a:lnTo>
                  <a:lnTo>
                    <a:pt x="221" y="110"/>
                  </a:lnTo>
                  <a:lnTo>
                    <a:pt x="223" y="110"/>
                  </a:lnTo>
                  <a:lnTo>
                    <a:pt x="225" y="110"/>
                  </a:lnTo>
                  <a:lnTo>
                    <a:pt x="231" y="108"/>
                  </a:lnTo>
                  <a:lnTo>
                    <a:pt x="231" y="108"/>
                  </a:lnTo>
                  <a:lnTo>
                    <a:pt x="233" y="106"/>
                  </a:lnTo>
                  <a:lnTo>
                    <a:pt x="233" y="103"/>
                  </a:lnTo>
                  <a:lnTo>
                    <a:pt x="233" y="101"/>
                  </a:lnTo>
                  <a:lnTo>
                    <a:pt x="234" y="99"/>
                  </a:lnTo>
                  <a:lnTo>
                    <a:pt x="234" y="97"/>
                  </a:lnTo>
                  <a:lnTo>
                    <a:pt x="240" y="95"/>
                  </a:lnTo>
                  <a:lnTo>
                    <a:pt x="240" y="93"/>
                  </a:lnTo>
                  <a:lnTo>
                    <a:pt x="240" y="93"/>
                  </a:lnTo>
                  <a:lnTo>
                    <a:pt x="242" y="93"/>
                  </a:lnTo>
                  <a:lnTo>
                    <a:pt x="242" y="93"/>
                  </a:lnTo>
                  <a:lnTo>
                    <a:pt x="242" y="93"/>
                  </a:lnTo>
                  <a:lnTo>
                    <a:pt x="244" y="93"/>
                  </a:lnTo>
                  <a:lnTo>
                    <a:pt x="244" y="93"/>
                  </a:lnTo>
                  <a:lnTo>
                    <a:pt x="246" y="93"/>
                  </a:lnTo>
                  <a:lnTo>
                    <a:pt x="248" y="93"/>
                  </a:lnTo>
                  <a:lnTo>
                    <a:pt x="248" y="91"/>
                  </a:lnTo>
                  <a:lnTo>
                    <a:pt x="246" y="85"/>
                  </a:lnTo>
                  <a:lnTo>
                    <a:pt x="244" y="84"/>
                  </a:lnTo>
                  <a:lnTo>
                    <a:pt x="242" y="82"/>
                  </a:lnTo>
                  <a:lnTo>
                    <a:pt x="236" y="82"/>
                  </a:lnTo>
                  <a:lnTo>
                    <a:pt x="234" y="80"/>
                  </a:lnTo>
                  <a:lnTo>
                    <a:pt x="233" y="80"/>
                  </a:lnTo>
                  <a:lnTo>
                    <a:pt x="233" y="80"/>
                  </a:lnTo>
                  <a:lnTo>
                    <a:pt x="233" y="84"/>
                  </a:lnTo>
                  <a:lnTo>
                    <a:pt x="233" y="84"/>
                  </a:lnTo>
                  <a:lnTo>
                    <a:pt x="231" y="84"/>
                  </a:lnTo>
                  <a:lnTo>
                    <a:pt x="231" y="82"/>
                  </a:lnTo>
                  <a:lnTo>
                    <a:pt x="231" y="80"/>
                  </a:lnTo>
                  <a:lnTo>
                    <a:pt x="231" y="78"/>
                  </a:lnTo>
                  <a:lnTo>
                    <a:pt x="233" y="76"/>
                  </a:lnTo>
                  <a:lnTo>
                    <a:pt x="234" y="70"/>
                  </a:lnTo>
                  <a:lnTo>
                    <a:pt x="234" y="68"/>
                  </a:lnTo>
                  <a:lnTo>
                    <a:pt x="236" y="66"/>
                  </a:lnTo>
                  <a:lnTo>
                    <a:pt x="236" y="65"/>
                  </a:lnTo>
                  <a:lnTo>
                    <a:pt x="238" y="66"/>
                  </a:lnTo>
                  <a:lnTo>
                    <a:pt x="238" y="68"/>
                  </a:lnTo>
                  <a:lnTo>
                    <a:pt x="238" y="70"/>
                  </a:lnTo>
                  <a:lnTo>
                    <a:pt x="238" y="72"/>
                  </a:lnTo>
                  <a:lnTo>
                    <a:pt x="240" y="74"/>
                  </a:lnTo>
                  <a:lnTo>
                    <a:pt x="242" y="74"/>
                  </a:lnTo>
                  <a:lnTo>
                    <a:pt x="244" y="76"/>
                  </a:lnTo>
                  <a:lnTo>
                    <a:pt x="246" y="76"/>
                  </a:lnTo>
                  <a:lnTo>
                    <a:pt x="246" y="78"/>
                  </a:lnTo>
                  <a:lnTo>
                    <a:pt x="248" y="78"/>
                  </a:lnTo>
                  <a:lnTo>
                    <a:pt x="248" y="80"/>
                  </a:lnTo>
                  <a:lnTo>
                    <a:pt x="250" y="80"/>
                  </a:lnTo>
                  <a:lnTo>
                    <a:pt x="252" y="82"/>
                  </a:lnTo>
                  <a:lnTo>
                    <a:pt x="254" y="82"/>
                  </a:lnTo>
                  <a:lnTo>
                    <a:pt x="255" y="82"/>
                  </a:lnTo>
                  <a:lnTo>
                    <a:pt x="255" y="82"/>
                  </a:lnTo>
                  <a:lnTo>
                    <a:pt x="257" y="84"/>
                  </a:lnTo>
                  <a:lnTo>
                    <a:pt x="257" y="84"/>
                  </a:lnTo>
                  <a:lnTo>
                    <a:pt x="257" y="85"/>
                  </a:lnTo>
                  <a:lnTo>
                    <a:pt x="259" y="85"/>
                  </a:lnTo>
                  <a:lnTo>
                    <a:pt x="259" y="85"/>
                  </a:lnTo>
                  <a:lnTo>
                    <a:pt x="261" y="87"/>
                  </a:lnTo>
                  <a:lnTo>
                    <a:pt x="261" y="87"/>
                  </a:lnTo>
                  <a:lnTo>
                    <a:pt x="261" y="89"/>
                  </a:lnTo>
                  <a:lnTo>
                    <a:pt x="261" y="89"/>
                  </a:lnTo>
                  <a:lnTo>
                    <a:pt x="263" y="89"/>
                  </a:lnTo>
                  <a:lnTo>
                    <a:pt x="263" y="89"/>
                  </a:lnTo>
                  <a:lnTo>
                    <a:pt x="263" y="91"/>
                  </a:lnTo>
                  <a:lnTo>
                    <a:pt x="263" y="93"/>
                  </a:lnTo>
                  <a:lnTo>
                    <a:pt x="265" y="93"/>
                  </a:lnTo>
                  <a:lnTo>
                    <a:pt x="267" y="95"/>
                  </a:lnTo>
                  <a:lnTo>
                    <a:pt x="267" y="95"/>
                  </a:lnTo>
                  <a:lnTo>
                    <a:pt x="267" y="97"/>
                  </a:lnTo>
                  <a:lnTo>
                    <a:pt x="265" y="99"/>
                  </a:lnTo>
                  <a:lnTo>
                    <a:pt x="261" y="101"/>
                  </a:lnTo>
                  <a:lnTo>
                    <a:pt x="261" y="101"/>
                  </a:lnTo>
                  <a:lnTo>
                    <a:pt x="263" y="103"/>
                  </a:lnTo>
                  <a:lnTo>
                    <a:pt x="271" y="99"/>
                  </a:lnTo>
                  <a:lnTo>
                    <a:pt x="274" y="101"/>
                  </a:lnTo>
                  <a:lnTo>
                    <a:pt x="274" y="103"/>
                  </a:lnTo>
                  <a:lnTo>
                    <a:pt x="274" y="104"/>
                  </a:lnTo>
                  <a:lnTo>
                    <a:pt x="276" y="106"/>
                  </a:lnTo>
                  <a:lnTo>
                    <a:pt x="278" y="106"/>
                  </a:lnTo>
                  <a:lnTo>
                    <a:pt x="278" y="106"/>
                  </a:lnTo>
                  <a:lnTo>
                    <a:pt x="280" y="103"/>
                  </a:lnTo>
                  <a:lnTo>
                    <a:pt x="282" y="101"/>
                  </a:lnTo>
                  <a:lnTo>
                    <a:pt x="284" y="101"/>
                  </a:lnTo>
                  <a:lnTo>
                    <a:pt x="290" y="106"/>
                  </a:lnTo>
                  <a:lnTo>
                    <a:pt x="292" y="106"/>
                  </a:lnTo>
                  <a:lnTo>
                    <a:pt x="295" y="106"/>
                  </a:lnTo>
                  <a:lnTo>
                    <a:pt x="297" y="104"/>
                  </a:lnTo>
                  <a:lnTo>
                    <a:pt x="297" y="103"/>
                  </a:lnTo>
                  <a:lnTo>
                    <a:pt x="295" y="103"/>
                  </a:lnTo>
                  <a:lnTo>
                    <a:pt x="295" y="103"/>
                  </a:lnTo>
                  <a:lnTo>
                    <a:pt x="294" y="101"/>
                  </a:lnTo>
                  <a:lnTo>
                    <a:pt x="295" y="99"/>
                  </a:lnTo>
                  <a:lnTo>
                    <a:pt x="294" y="99"/>
                  </a:lnTo>
                  <a:lnTo>
                    <a:pt x="294" y="101"/>
                  </a:lnTo>
                  <a:lnTo>
                    <a:pt x="292" y="99"/>
                  </a:lnTo>
                  <a:lnTo>
                    <a:pt x="292" y="99"/>
                  </a:lnTo>
                  <a:lnTo>
                    <a:pt x="290" y="95"/>
                  </a:lnTo>
                  <a:lnTo>
                    <a:pt x="288" y="95"/>
                  </a:lnTo>
                  <a:lnTo>
                    <a:pt x="286" y="93"/>
                  </a:lnTo>
                  <a:lnTo>
                    <a:pt x="284" y="91"/>
                  </a:lnTo>
                  <a:lnTo>
                    <a:pt x="284" y="89"/>
                  </a:lnTo>
                  <a:lnTo>
                    <a:pt x="284" y="87"/>
                  </a:lnTo>
                  <a:lnTo>
                    <a:pt x="286" y="85"/>
                  </a:lnTo>
                  <a:lnTo>
                    <a:pt x="286" y="85"/>
                  </a:lnTo>
                  <a:lnTo>
                    <a:pt x="288" y="84"/>
                  </a:lnTo>
                  <a:lnTo>
                    <a:pt x="290" y="85"/>
                  </a:lnTo>
                  <a:lnTo>
                    <a:pt x="290" y="85"/>
                  </a:lnTo>
                  <a:lnTo>
                    <a:pt x="292" y="87"/>
                  </a:lnTo>
                  <a:lnTo>
                    <a:pt x="292" y="87"/>
                  </a:lnTo>
                  <a:lnTo>
                    <a:pt x="294" y="89"/>
                  </a:lnTo>
                  <a:lnTo>
                    <a:pt x="295" y="89"/>
                  </a:lnTo>
                  <a:lnTo>
                    <a:pt x="295" y="89"/>
                  </a:lnTo>
                  <a:lnTo>
                    <a:pt x="297" y="91"/>
                  </a:lnTo>
                  <a:lnTo>
                    <a:pt x="299" y="91"/>
                  </a:lnTo>
                  <a:lnTo>
                    <a:pt x="299" y="93"/>
                  </a:lnTo>
                  <a:lnTo>
                    <a:pt x="299" y="93"/>
                  </a:lnTo>
                  <a:lnTo>
                    <a:pt x="299" y="93"/>
                  </a:lnTo>
                  <a:lnTo>
                    <a:pt x="301" y="95"/>
                  </a:lnTo>
                  <a:lnTo>
                    <a:pt x="303" y="95"/>
                  </a:lnTo>
                  <a:lnTo>
                    <a:pt x="303" y="97"/>
                  </a:lnTo>
                  <a:lnTo>
                    <a:pt x="303" y="97"/>
                  </a:lnTo>
                  <a:lnTo>
                    <a:pt x="303" y="97"/>
                  </a:lnTo>
                  <a:lnTo>
                    <a:pt x="301" y="97"/>
                  </a:lnTo>
                  <a:lnTo>
                    <a:pt x="299" y="97"/>
                  </a:lnTo>
                  <a:lnTo>
                    <a:pt x="299" y="101"/>
                  </a:lnTo>
                  <a:lnTo>
                    <a:pt x="301" y="103"/>
                  </a:lnTo>
                  <a:lnTo>
                    <a:pt x="303" y="104"/>
                  </a:lnTo>
                  <a:lnTo>
                    <a:pt x="303" y="106"/>
                  </a:lnTo>
                  <a:lnTo>
                    <a:pt x="305" y="112"/>
                  </a:lnTo>
                  <a:lnTo>
                    <a:pt x="305" y="114"/>
                  </a:lnTo>
                  <a:lnTo>
                    <a:pt x="305" y="116"/>
                  </a:lnTo>
                  <a:lnTo>
                    <a:pt x="313" y="118"/>
                  </a:lnTo>
                  <a:lnTo>
                    <a:pt x="313" y="120"/>
                  </a:lnTo>
                  <a:lnTo>
                    <a:pt x="314" y="122"/>
                  </a:lnTo>
                  <a:lnTo>
                    <a:pt x="314" y="123"/>
                  </a:lnTo>
                  <a:lnTo>
                    <a:pt x="316" y="123"/>
                  </a:lnTo>
                  <a:lnTo>
                    <a:pt x="318" y="125"/>
                  </a:lnTo>
                  <a:lnTo>
                    <a:pt x="322" y="127"/>
                  </a:lnTo>
                  <a:lnTo>
                    <a:pt x="322" y="129"/>
                  </a:lnTo>
                  <a:lnTo>
                    <a:pt x="324" y="129"/>
                  </a:lnTo>
                  <a:lnTo>
                    <a:pt x="326" y="129"/>
                  </a:lnTo>
                  <a:lnTo>
                    <a:pt x="328" y="129"/>
                  </a:lnTo>
                  <a:lnTo>
                    <a:pt x="330" y="127"/>
                  </a:lnTo>
                  <a:lnTo>
                    <a:pt x="330" y="127"/>
                  </a:lnTo>
                  <a:lnTo>
                    <a:pt x="332" y="129"/>
                  </a:lnTo>
                  <a:lnTo>
                    <a:pt x="332" y="131"/>
                  </a:lnTo>
                  <a:lnTo>
                    <a:pt x="332" y="131"/>
                  </a:lnTo>
                  <a:lnTo>
                    <a:pt x="334" y="131"/>
                  </a:lnTo>
                  <a:lnTo>
                    <a:pt x="334" y="129"/>
                  </a:lnTo>
                  <a:lnTo>
                    <a:pt x="334" y="129"/>
                  </a:lnTo>
                  <a:lnTo>
                    <a:pt x="334" y="129"/>
                  </a:lnTo>
                  <a:lnTo>
                    <a:pt x="337" y="129"/>
                  </a:lnTo>
                  <a:lnTo>
                    <a:pt x="339" y="129"/>
                  </a:lnTo>
                  <a:lnTo>
                    <a:pt x="339" y="129"/>
                  </a:lnTo>
                  <a:lnTo>
                    <a:pt x="339" y="129"/>
                  </a:lnTo>
                  <a:lnTo>
                    <a:pt x="341" y="133"/>
                  </a:lnTo>
                  <a:lnTo>
                    <a:pt x="341" y="133"/>
                  </a:lnTo>
                  <a:lnTo>
                    <a:pt x="343" y="133"/>
                  </a:lnTo>
                  <a:lnTo>
                    <a:pt x="343" y="133"/>
                  </a:lnTo>
                  <a:lnTo>
                    <a:pt x="345" y="133"/>
                  </a:lnTo>
                  <a:lnTo>
                    <a:pt x="345" y="131"/>
                  </a:lnTo>
                  <a:lnTo>
                    <a:pt x="345" y="129"/>
                  </a:lnTo>
                  <a:lnTo>
                    <a:pt x="345" y="127"/>
                  </a:lnTo>
                  <a:lnTo>
                    <a:pt x="349" y="123"/>
                  </a:lnTo>
                  <a:lnTo>
                    <a:pt x="351" y="122"/>
                  </a:lnTo>
                  <a:lnTo>
                    <a:pt x="349" y="122"/>
                  </a:lnTo>
                  <a:lnTo>
                    <a:pt x="349" y="122"/>
                  </a:lnTo>
                  <a:lnTo>
                    <a:pt x="347" y="122"/>
                  </a:lnTo>
                  <a:lnTo>
                    <a:pt x="347" y="120"/>
                  </a:lnTo>
                  <a:lnTo>
                    <a:pt x="347" y="120"/>
                  </a:lnTo>
                  <a:lnTo>
                    <a:pt x="347" y="118"/>
                  </a:lnTo>
                  <a:lnTo>
                    <a:pt x="349" y="118"/>
                  </a:lnTo>
                  <a:lnTo>
                    <a:pt x="349" y="118"/>
                  </a:lnTo>
                  <a:lnTo>
                    <a:pt x="347" y="118"/>
                  </a:lnTo>
                  <a:lnTo>
                    <a:pt x="347" y="116"/>
                  </a:lnTo>
                  <a:lnTo>
                    <a:pt x="345" y="114"/>
                  </a:lnTo>
                  <a:lnTo>
                    <a:pt x="347" y="114"/>
                  </a:lnTo>
                  <a:lnTo>
                    <a:pt x="347" y="112"/>
                  </a:lnTo>
                  <a:lnTo>
                    <a:pt x="349" y="112"/>
                  </a:lnTo>
                  <a:lnTo>
                    <a:pt x="349" y="112"/>
                  </a:lnTo>
                  <a:lnTo>
                    <a:pt x="351" y="112"/>
                  </a:lnTo>
                  <a:lnTo>
                    <a:pt x="351" y="112"/>
                  </a:lnTo>
                  <a:lnTo>
                    <a:pt x="351" y="110"/>
                  </a:lnTo>
                  <a:lnTo>
                    <a:pt x="349" y="108"/>
                  </a:lnTo>
                  <a:lnTo>
                    <a:pt x="351" y="106"/>
                  </a:lnTo>
                  <a:lnTo>
                    <a:pt x="353" y="106"/>
                  </a:lnTo>
                  <a:lnTo>
                    <a:pt x="354" y="106"/>
                  </a:lnTo>
                  <a:lnTo>
                    <a:pt x="354" y="108"/>
                  </a:lnTo>
                  <a:lnTo>
                    <a:pt x="354" y="110"/>
                  </a:lnTo>
                  <a:lnTo>
                    <a:pt x="356" y="110"/>
                  </a:lnTo>
                  <a:lnTo>
                    <a:pt x="358" y="108"/>
                  </a:lnTo>
                  <a:lnTo>
                    <a:pt x="360" y="108"/>
                  </a:lnTo>
                  <a:lnTo>
                    <a:pt x="362" y="108"/>
                  </a:lnTo>
                  <a:lnTo>
                    <a:pt x="362" y="106"/>
                  </a:lnTo>
                  <a:lnTo>
                    <a:pt x="362" y="106"/>
                  </a:lnTo>
                  <a:lnTo>
                    <a:pt x="362" y="104"/>
                  </a:lnTo>
                  <a:lnTo>
                    <a:pt x="362" y="104"/>
                  </a:lnTo>
                  <a:lnTo>
                    <a:pt x="362" y="104"/>
                  </a:lnTo>
                  <a:lnTo>
                    <a:pt x="362" y="103"/>
                  </a:lnTo>
                  <a:lnTo>
                    <a:pt x="364" y="103"/>
                  </a:lnTo>
                  <a:lnTo>
                    <a:pt x="366" y="99"/>
                  </a:lnTo>
                  <a:lnTo>
                    <a:pt x="366" y="99"/>
                  </a:lnTo>
                  <a:lnTo>
                    <a:pt x="366" y="99"/>
                  </a:lnTo>
                  <a:lnTo>
                    <a:pt x="368" y="97"/>
                  </a:lnTo>
                  <a:lnTo>
                    <a:pt x="370" y="97"/>
                  </a:lnTo>
                  <a:lnTo>
                    <a:pt x="370" y="95"/>
                  </a:lnTo>
                  <a:lnTo>
                    <a:pt x="370" y="95"/>
                  </a:lnTo>
                  <a:lnTo>
                    <a:pt x="370" y="95"/>
                  </a:lnTo>
                  <a:lnTo>
                    <a:pt x="370" y="93"/>
                  </a:lnTo>
                  <a:lnTo>
                    <a:pt x="370" y="93"/>
                  </a:lnTo>
                  <a:lnTo>
                    <a:pt x="370" y="93"/>
                  </a:lnTo>
                  <a:lnTo>
                    <a:pt x="370" y="93"/>
                  </a:lnTo>
                  <a:lnTo>
                    <a:pt x="370" y="91"/>
                  </a:lnTo>
                  <a:lnTo>
                    <a:pt x="372" y="91"/>
                  </a:lnTo>
                  <a:lnTo>
                    <a:pt x="372" y="91"/>
                  </a:lnTo>
                  <a:lnTo>
                    <a:pt x="372" y="91"/>
                  </a:lnTo>
                  <a:lnTo>
                    <a:pt x="372" y="84"/>
                  </a:lnTo>
                  <a:lnTo>
                    <a:pt x="374" y="82"/>
                  </a:lnTo>
                  <a:lnTo>
                    <a:pt x="374" y="78"/>
                  </a:lnTo>
                  <a:lnTo>
                    <a:pt x="374" y="78"/>
                  </a:lnTo>
                  <a:lnTo>
                    <a:pt x="374" y="78"/>
                  </a:lnTo>
                  <a:lnTo>
                    <a:pt x="374" y="78"/>
                  </a:lnTo>
                  <a:lnTo>
                    <a:pt x="375" y="74"/>
                  </a:lnTo>
                  <a:lnTo>
                    <a:pt x="375" y="65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xmlns="" id="{FC9F5C6A-2653-402A-9FBD-95CE6C5E7D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535" y="2494737"/>
              <a:ext cx="504825" cy="455613"/>
            </a:xfrm>
            <a:custGeom>
              <a:avLst/>
              <a:gdLst>
                <a:gd name="T0" fmla="*/ 293 w 318"/>
                <a:gd name="T1" fmla="*/ 112 h 287"/>
                <a:gd name="T2" fmla="*/ 272 w 318"/>
                <a:gd name="T3" fmla="*/ 104 h 287"/>
                <a:gd name="T4" fmla="*/ 244 w 318"/>
                <a:gd name="T5" fmla="*/ 89 h 287"/>
                <a:gd name="T6" fmla="*/ 242 w 318"/>
                <a:gd name="T7" fmla="*/ 80 h 287"/>
                <a:gd name="T8" fmla="*/ 240 w 318"/>
                <a:gd name="T9" fmla="*/ 68 h 287"/>
                <a:gd name="T10" fmla="*/ 219 w 318"/>
                <a:gd name="T11" fmla="*/ 61 h 287"/>
                <a:gd name="T12" fmla="*/ 202 w 318"/>
                <a:gd name="T13" fmla="*/ 49 h 287"/>
                <a:gd name="T14" fmla="*/ 183 w 318"/>
                <a:gd name="T15" fmla="*/ 51 h 287"/>
                <a:gd name="T16" fmla="*/ 177 w 318"/>
                <a:gd name="T17" fmla="*/ 45 h 287"/>
                <a:gd name="T18" fmla="*/ 168 w 318"/>
                <a:gd name="T19" fmla="*/ 38 h 287"/>
                <a:gd name="T20" fmla="*/ 158 w 318"/>
                <a:gd name="T21" fmla="*/ 26 h 287"/>
                <a:gd name="T22" fmla="*/ 152 w 318"/>
                <a:gd name="T23" fmla="*/ 17 h 287"/>
                <a:gd name="T24" fmla="*/ 150 w 318"/>
                <a:gd name="T25" fmla="*/ 9 h 287"/>
                <a:gd name="T26" fmla="*/ 139 w 318"/>
                <a:gd name="T27" fmla="*/ 0 h 287"/>
                <a:gd name="T28" fmla="*/ 124 w 318"/>
                <a:gd name="T29" fmla="*/ 11 h 287"/>
                <a:gd name="T30" fmla="*/ 131 w 318"/>
                <a:gd name="T31" fmla="*/ 30 h 287"/>
                <a:gd name="T32" fmla="*/ 116 w 318"/>
                <a:gd name="T33" fmla="*/ 28 h 287"/>
                <a:gd name="T34" fmla="*/ 101 w 318"/>
                <a:gd name="T35" fmla="*/ 22 h 287"/>
                <a:gd name="T36" fmla="*/ 86 w 318"/>
                <a:gd name="T37" fmla="*/ 22 h 287"/>
                <a:gd name="T38" fmla="*/ 76 w 318"/>
                <a:gd name="T39" fmla="*/ 15 h 287"/>
                <a:gd name="T40" fmla="*/ 57 w 318"/>
                <a:gd name="T41" fmla="*/ 19 h 287"/>
                <a:gd name="T42" fmla="*/ 34 w 318"/>
                <a:gd name="T43" fmla="*/ 28 h 287"/>
                <a:gd name="T44" fmla="*/ 23 w 318"/>
                <a:gd name="T45" fmla="*/ 45 h 287"/>
                <a:gd name="T46" fmla="*/ 17 w 318"/>
                <a:gd name="T47" fmla="*/ 49 h 287"/>
                <a:gd name="T48" fmla="*/ 19 w 318"/>
                <a:gd name="T49" fmla="*/ 61 h 287"/>
                <a:gd name="T50" fmla="*/ 13 w 318"/>
                <a:gd name="T51" fmla="*/ 72 h 287"/>
                <a:gd name="T52" fmla="*/ 19 w 318"/>
                <a:gd name="T53" fmla="*/ 87 h 287"/>
                <a:gd name="T54" fmla="*/ 23 w 318"/>
                <a:gd name="T55" fmla="*/ 95 h 287"/>
                <a:gd name="T56" fmla="*/ 11 w 318"/>
                <a:gd name="T57" fmla="*/ 104 h 287"/>
                <a:gd name="T58" fmla="*/ 2 w 318"/>
                <a:gd name="T59" fmla="*/ 112 h 287"/>
                <a:gd name="T60" fmla="*/ 36 w 318"/>
                <a:gd name="T61" fmla="*/ 129 h 287"/>
                <a:gd name="T62" fmla="*/ 17 w 318"/>
                <a:gd name="T63" fmla="*/ 161 h 287"/>
                <a:gd name="T64" fmla="*/ 36 w 318"/>
                <a:gd name="T65" fmla="*/ 182 h 287"/>
                <a:gd name="T66" fmla="*/ 57 w 318"/>
                <a:gd name="T67" fmla="*/ 184 h 287"/>
                <a:gd name="T68" fmla="*/ 57 w 318"/>
                <a:gd name="T69" fmla="*/ 157 h 287"/>
                <a:gd name="T70" fmla="*/ 74 w 318"/>
                <a:gd name="T71" fmla="*/ 177 h 287"/>
                <a:gd name="T72" fmla="*/ 114 w 318"/>
                <a:gd name="T73" fmla="*/ 211 h 287"/>
                <a:gd name="T74" fmla="*/ 118 w 318"/>
                <a:gd name="T75" fmla="*/ 222 h 287"/>
                <a:gd name="T76" fmla="*/ 112 w 318"/>
                <a:gd name="T77" fmla="*/ 224 h 287"/>
                <a:gd name="T78" fmla="*/ 107 w 318"/>
                <a:gd name="T79" fmla="*/ 226 h 287"/>
                <a:gd name="T80" fmla="*/ 124 w 318"/>
                <a:gd name="T81" fmla="*/ 241 h 287"/>
                <a:gd name="T82" fmla="*/ 145 w 318"/>
                <a:gd name="T83" fmla="*/ 247 h 287"/>
                <a:gd name="T84" fmla="*/ 164 w 318"/>
                <a:gd name="T85" fmla="*/ 262 h 287"/>
                <a:gd name="T86" fmla="*/ 171 w 318"/>
                <a:gd name="T87" fmla="*/ 268 h 287"/>
                <a:gd name="T88" fmla="*/ 188 w 318"/>
                <a:gd name="T89" fmla="*/ 275 h 287"/>
                <a:gd name="T90" fmla="*/ 202 w 318"/>
                <a:gd name="T91" fmla="*/ 272 h 287"/>
                <a:gd name="T92" fmla="*/ 209 w 318"/>
                <a:gd name="T93" fmla="*/ 279 h 287"/>
                <a:gd name="T94" fmla="*/ 215 w 318"/>
                <a:gd name="T95" fmla="*/ 283 h 287"/>
                <a:gd name="T96" fmla="*/ 221 w 318"/>
                <a:gd name="T97" fmla="*/ 287 h 287"/>
                <a:gd name="T98" fmla="*/ 230 w 318"/>
                <a:gd name="T99" fmla="*/ 279 h 287"/>
                <a:gd name="T100" fmla="*/ 230 w 318"/>
                <a:gd name="T101" fmla="*/ 264 h 287"/>
                <a:gd name="T102" fmla="*/ 236 w 318"/>
                <a:gd name="T103" fmla="*/ 247 h 287"/>
                <a:gd name="T104" fmla="*/ 246 w 318"/>
                <a:gd name="T105" fmla="*/ 237 h 287"/>
                <a:gd name="T106" fmla="*/ 249 w 318"/>
                <a:gd name="T107" fmla="*/ 226 h 287"/>
                <a:gd name="T108" fmla="*/ 249 w 318"/>
                <a:gd name="T109" fmla="*/ 211 h 287"/>
                <a:gd name="T110" fmla="*/ 255 w 318"/>
                <a:gd name="T111" fmla="*/ 205 h 287"/>
                <a:gd name="T112" fmla="*/ 257 w 318"/>
                <a:gd name="T113" fmla="*/ 199 h 287"/>
                <a:gd name="T114" fmla="*/ 259 w 318"/>
                <a:gd name="T115" fmla="*/ 178 h 287"/>
                <a:gd name="T116" fmla="*/ 278 w 318"/>
                <a:gd name="T117" fmla="*/ 157 h 287"/>
                <a:gd name="T118" fmla="*/ 295 w 318"/>
                <a:gd name="T119" fmla="*/ 144 h 287"/>
                <a:gd name="T120" fmla="*/ 309 w 318"/>
                <a:gd name="T121" fmla="*/ 13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" h="287">
                  <a:moveTo>
                    <a:pt x="316" y="129"/>
                  </a:moveTo>
                  <a:lnTo>
                    <a:pt x="314" y="125"/>
                  </a:lnTo>
                  <a:lnTo>
                    <a:pt x="312" y="123"/>
                  </a:lnTo>
                  <a:lnTo>
                    <a:pt x="305" y="121"/>
                  </a:lnTo>
                  <a:lnTo>
                    <a:pt x="297" y="119"/>
                  </a:lnTo>
                  <a:lnTo>
                    <a:pt x="295" y="118"/>
                  </a:lnTo>
                  <a:lnTo>
                    <a:pt x="295" y="116"/>
                  </a:lnTo>
                  <a:lnTo>
                    <a:pt x="293" y="112"/>
                  </a:lnTo>
                  <a:lnTo>
                    <a:pt x="291" y="112"/>
                  </a:lnTo>
                  <a:lnTo>
                    <a:pt x="289" y="110"/>
                  </a:lnTo>
                  <a:lnTo>
                    <a:pt x="280" y="104"/>
                  </a:lnTo>
                  <a:lnTo>
                    <a:pt x="278" y="102"/>
                  </a:lnTo>
                  <a:lnTo>
                    <a:pt x="276" y="104"/>
                  </a:lnTo>
                  <a:lnTo>
                    <a:pt x="274" y="104"/>
                  </a:lnTo>
                  <a:lnTo>
                    <a:pt x="274" y="104"/>
                  </a:lnTo>
                  <a:lnTo>
                    <a:pt x="272" y="104"/>
                  </a:lnTo>
                  <a:lnTo>
                    <a:pt x="269" y="102"/>
                  </a:lnTo>
                  <a:lnTo>
                    <a:pt x="265" y="100"/>
                  </a:lnTo>
                  <a:lnTo>
                    <a:pt x="255" y="95"/>
                  </a:lnTo>
                  <a:lnTo>
                    <a:pt x="248" y="93"/>
                  </a:lnTo>
                  <a:lnTo>
                    <a:pt x="246" y="93"/>
                  </a:lnTo>
                  <a:lnTo>
                    <a:pt x="242" y="93"/>
                  </a:lnTo>
                  <a:lnTo>
                    <a:pt x="242" y="91"/>
                  </a:lnTo>
                  <a:lnTo>
                    <a:pt x="244" y="89"/>
                  </a:lnTo>
                  <a:lnTo>
                    <a:pt x="244" y="89"/>
                  </a:lnTo>
                  <a:lnTo>
                    <a:pt x="244" y="85"/>
                  </a:lnTo>
                  <a:lnTo>
                    <a:pt x="242" y="85"/>
                  </a:lnTo>
                  <a:lnTo>
                    <a:pt x="242" y="83"/>
                  </a:lnTo>
                  <a:lnTo>
                    <a:pt x="240" y="81"/>
                  </a:lnTo>
                  <a:lnTo>
                    <a:pt x="240" y="81"/>
                  </a:lnTo>
                  <a:lnTo>
                    <a:pt x="240" y="80"/>
                  </a:lnTo>
                  <a:lnTo>
                    <a:pt x="242" y="80"/>
                  </a:lnTo>
                  <a:lnTo>
                    <a:pt x="242" y="80"/>
                  </a:lnTo>
                  <a:lnTo>
                    <a:pt x="244" y="80"/>
                  </a:lnTo>
                  <a:lnTo>
                    <a:pt x="244" y="80"/>
                  </a:lnTo>
                  <a:lnTo>
                    <a:pt x="246" y="76"/>
                  </a:lnTo>
                  <a:lnTo>
                    <a:pt x="246" y="74"/>
                  </a:lnTo>
                  <a:lnTo>
                    <a:pt x="244" y="74"/>
                  </a:lnTo>
                  <a:lnTo>
                    <a:pt x="240" y="70"/>
                  </a:lnTo>
                  <a:lnTo>
                    <a:pt x="240" y="68"/>
                  </a:lnTo>
                  <a:lnTo>
                    <a:pt x="238" y="68"/>
                  </a:lnTo>
                  <a:lnTo>
                    <a:pt x="234" y="70"/>
                  </a:lnTo>
                  <a:lnTo>
                    <a:pt x="234" y="70"/>
                  </a:lnTo>
                  <a:lnTo>
                    <a:pt x="230" y="70"/>
                  </a:lnTo>
                  <a:lnTo>
                    <a:pt x="229" y="66"/>
                  </a:lnTo>
                  <a:lnTo>
                    <a:pt x="227" y="64"/>
                  </a:lnTo>
                  <a:lnTo>
                    <a:pt x="225" y="62"/>
                  </a:lnTo>
                  <a:lnTo>
                    <a:pt x="219" y="61"/>
                  </a:lnTo>
                  <a:lnTo>
                    <a:pt x="217" y="59"/>
                  </a:lnTo>
                  <a:lnTo>
                    <a:pt x="217" y="59"/>
                  </a:lnTo>
                  <a:lnTo>
                    <a:pt x="215" y="59"/>
                  </a:lnTo>
                  <a:lnTo>
                    <a:pt x="213" y="55"/>
                  </a:lnTo>
                  <a:lnTo>
                    <a:pt x="211" y="53"/>
                  </a:lnTo>
                  <a:lnTo>
                    <a:pt x="211" y="51"/>
                  </a:lnTo>
                  <a:lnTo>
                    <a:pt x="209" y="51"/>
                  </a:lnTo>
                  <a:lnTo>
                    <a:pt x="202" y="49"/>
                  </a:lnTo>
                  <a:lnTo>
                    <a:pt x="200" y="49"/>
                  </a:lnTo>
                  <a:lnTo>
                    <a:pt x="196" y="49"/>
                  </a:lnTo>
                  <a:lnTo>
                    <a:pt x="192" y="49"/>
                  </a:lnTo>
                  <a:lnTo>
                    <a:pt x="190" y="51"/>
                  </a:lnTo>
                  <a:lnTo>
                    <a:pt x="187" y="53"/>
                  </a:lnTo>
                  <a:lnTo>
                    <a:pt x="187" y="53"/>
                  </a:lnTo>
                  <a:lnTo>
                    <a:pt x="185" y="53"/>
                  </a:lnTo>
                  <a:lnTo>
                    <a:pt x="183" y="51"/>
                  </a:lnTo>
                  <a:lnTo>
                    <a:pt x="181" y="51"/>
                  </a:lnTo>
                  <a:lnTo>
                    <a:pt x="179" y="49"/>
                  </a:lnTo>
                  <a:lnTo>
                    <a:pt x="179" y="47"/>
                  </a:lnTo>
                  <a:lnTo>
                    <a:pt x="177" y="47"/>
                  </a:lnTo>
                  <a:lnTo>
                    <a:pt x="177" y="45"/>
                  </a:lnTo>
                  <a:lnTo>
                    <a:pt x="177" y="45"/>
                  </a:lnTo>
                  <a:lnTo>
                    <a:pt x="177" y="45"/>
                  </a:lnTo>
                  <a:lnTo>
                    <a:pt x="177" y="45"/>
                  </a:lnTo>
                  <a:lnTo>
                    <a:pt x="175" y="43"/>
                  </a:lnTo>
                  <a:lnTo>
                    <a:pt x="173" y="43"/>
                  </a:lnTo>
                  <a:lnTo>
                    <a:pt x="171" y="43"/>
                  </a:lnTo>
                  <a:lnTo>
                    <a:pt x="171" y="43"/>
                  </a:lnTo>
                  <a:lnTo>
                    <a:pt x="169" y="43"/>
                  </a:lnTo>
                  <a:lnTo>
                    <a:pt x="169" y="41"/>
                  </a:lnTo>
                  <a:lnTo>
                    <a:pt x="168" y="38"/>
                  </a:lnTo>
                  <a:lnTo>
                    <a:pt x="168" y="38"/>
                  </a:lnTo>
                  <a:lnTo>
                    <a:pt x="168" y="36"/>
                  </a:lnTo>
                  <a:lnTo>
                    <a:pt x="164" y="34"/>
                  </a:lnTo>
                  <a:lnTo>
                    <a:pt x="162" y="34"/>
                  </a:lnTo>
                  <a:lnTo>
                    <a:pt x="160" y="32"/>
                  </a:lnTo>
                  <a:lnTo>
                    <a:pt x="158" y="32"/>
                  </a:lnTo>
                  <a:lnTo>
                    <a:pt x="158" y="30"/>
                  </a:lnTo>
                  <a:lnTo>
                    <a:pt x="158" y="28"/>
                  </a:lnTo>
                  <a:lnTo>
                    <a:pt x="158" y="26"/>
                  </a:lnTo>
                  <a:lnTo>
                    <a:pt x="158" y="22"/>
                  </a:lnTo>
                  <a:lnTo>
                    <a:pt x="156" y="22"/>
                  </a:lnTo>
                  <a:lnTo>
                    <a:pt x="154" y="22"/>
                  </a:lnTo>
                  <a:lnTo>
                    <a:pt x="152" y="21"/>
                  </a:lnTo>
                  <a:lnTo>
                    <a:pt x="152" y="21"/>
                  </a:lnTo>
                  <a:lnTo>
                    <a:pt x="152" y="19"/>
                  </a:lnTo>
                  <a:lnTo>
                    <a:pt x="152" y="19"/>
                  </a:lnTo>
                  <a:lnTo>
                    <a:pt x="152" y="17"/>
                  </a:lnTo>
                  <a:lnTo>
                    <a:pt x="152" y="17"/>
                  </a:lnTo>
                  <a:lnTo>
                    <a:pt x="150" y="15"/>
                  </a:lnTo>
                  <a:lnTo>
                    <a:pt x="150" y="15"/>
                  </a:lnTo>
                  <a:lnTo>
                    <a:pt x="150" y="13"/>
                  </a:lnTo>
                  <a:lnTo>
                    <a:pt x="150" y="13"/>
                  </a:lnTo>
                  <a:lnTo>
                    <a:pt x="150" y="11"/>
                  </a:lnTo>
                  <a:lnTo>
                    <a:pt x="150" y="9"/>
                  </a:lnTo>
                  <a:lnTo>
                    <a:pt x="150" y="9"/>
                  </a:lnTo>
                  <a:lnTo>
                    <a:pt x="148" y="9"/>
                  </a:lnTo>
                  <a:lnTo>
                    <a:pt x="147" y="9"/>
                  </a:lnTo>
                  <a:lnTo>
                    <a:pt x="147" y="7"/>
                  </a:lnTo>
                  <a:lnTo>
                    <a:pt x="147" y="5"/>
                  </a:lnTo>
                  <a:lnTo>
                    <a:pt x="145" y="3"/>
                  </a:lnTo>
                  <a:lnTo>
                    <a:pt x="143" y="2"/>
                  </a:lnTo>
                  <a:lnTo>
                    <a:pt x="139" y="0"/>
                  </a:lnTo>
                  <a:lnTo>
                    <a:pt x="139" y="0"/>
                  </a:lnTo>
                  <a:lnTo>
                    <a:pt x="133" y="0"/>
                  </a:lnTo>
                  <a:lnTo>
                    <a:pt x="131" y="3"/>
                  </a:lnTo>
                  <a:lnTo>
                    <a:pt x="131" y="9"/>
                  </a:lnTo>
                  <a:lnTo>
                    <a:pt x="129" y="11"/>
                  </a:lnTo>
                  <a:lnTo>
                    <a:pt x="129" y="11"/>
                  </a:lnTo>
                  <a:lnTo>
                    <a:pt x="126" y="9"/>
                  </a:lnTo>
                  <a:lnTo>
                    <a:pt x="126" y="7"/>
                  </a:lnTo>
                  <a:lnTo>
                    <a:pt x="124" y="11"/>
                  </a:lnTo>
                  <a:lnTo>
                    <a:pt x="122" y="13"/>
                  </a:lnTo>
                  <a:lnTo>
                    <a:pt x="122" y="13"/>
                  </a:lnTo>
                  <a:lnTo>
                    <a:pt x="124" y="17"/>
                  </a:lnTo>
                  <a:lnTo>
                    <a:pt x="124" y="17"/>
                  </a:lnTo>
                  <a:lnTo>
                    <a:pt x="128" y="21"/>
                  </a:lnTo>
                  <a:lnTo>
                    <a:pt x="129" y="24"/>
                  </a:lnTo>
                  <a:lnTo>
                    <a:pt x="131" y="28"/>
                  </a:lnTo>
                  <a:lnTo>
                    <a:pt x="131" y="30"/>
                  </a:lnTo>
                  <a:lnTo>
                    <a:pt x="131" y="32"/>
                  </a:lnTo>
                  <a:lnTo>
                    <a:pt x="129" y="32"/>
                  </a:lnTo>
                  <a:lnTo>
                    <a:pt x="128" y="34"/>
                  </a:lnTo>
                  <a:lnTo>
                    <a:pt x="126" y="34"/>
                  </a:lnTo>
                  <a:lnTo>
                    <a:pt x="120" y="32"/>
                  </a:lnTo>
                  <a:lnTo>
                    <a:pt x="118" y="32"/>
                  </a:lnTo>
                  <a:lnTo>
                    <a:pt x="118" y="30"/>
                  </a:lnTo>
                  <a:lnTo>
                    <a:pt x="116" y="28"/>
                  </a:lnTo>
                  <a:lnTo>
                    <a:pt x="114" y="24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0" y="24"/>
                  </a:lnTo>
                  <a:lnTo>
                    <a:pt x="107" y="22"/>
                  </a:lnTo>
                  <a:lnTo>
                    <a:pt x="103" y="22"/>
                  </a:lnTo>
                  <a:lnTo>
                    <a:pt x="101" y="22"/>
                  </a:lnTo>
                  <a:lnTo>
                    <a:pt x="101" y="22"/>
                  </a:lnTo>
                  <a:lnTo>
                    <a:pt x="99" y="22"/>
                  </a:lnTo>
                  <a:lnTo>
                    <a:pt x="97" y="22"/>
                  </a:lnTo>
                  <a:lnTo>
                    <a:pt x="95" y="21"/>
                  </a:lnTo>
                  <a:lnTo>
                    <a:pt x="93" y="21"/>
                  </a:lnTo>
                  <a:lnTo>
                    <a:pt x="89" y="22"/>
                  </a:lnTo>
                  <a:lnTo>
                    <a:pt x="87" y="22"/>
                  </a:lnTo>
                  <a:lnTo>
                    <a:pt x="86" y="22"/>
                  </a:lnTo>
                  <a:lnTo>
                    <a:pt x="86" y="22"/>
                  </a:lnTo>
                  <a:lnTo>
                    <a:pt x="84" y="21"/>
                  </a:lnTo>
                  <a:lnTo>
                    <a:pt x="82" y="19"/>
                  </a:lnTo>
                  <a:lnTo>
                    <a:pt x="80" y="17"/>
                  </a:lnTo>
                  <a:lnTo>
                    <a:pt x="80" y="17"/>
                  </a:lnTo>
                  <a:lnTo>
                    <a:pt x="78" y="17"/>
                  </a:lnTo>
                  <a:lnTo>
                    <a:pt x="78" y="17"/>
                  </a:lnTo>
                  <a:lnTo>
                    <a:pt x="76" y="17"/>
                  </a:lnTo>
                  <a:lnTo>
                    <a:pt x="76" y="15"/>
                  </a:lnTo>
                  <a:lnTo>
                    <a:pt x="76" y="15"/>
                  </a:lnTo>
                  <a:lnTo>
                    <a:pt x="74" y="15"/>
                  </a:lnTo>
                  <a:lnTo>
                    <a:pt x="72" y="15"/>
                  </a:lnTo>
                  <a:lnTo>
                    <a:pt x="68" y="15"/>
                  </a:lnTo>
                  <a:lnTo>
                    <a:pt x="68" y="15"/>
                  </a:lnTo>
                  <a:lnTo>
                    <a:pt x="67" y="15"/>
                  </a:lnTo>
                  <a:lnTo>
                    <a:pt x="63" y="19"/>
                  </a:lnTo>
                  <a:lnTo>
                    <a:pt x="57" y="19"/>
                  </a:lnTo>
                  <a:lnTo>
                    <a:pt x="51" y="22"/>
                  </a:lnTo>
                  <a:lnTo>
                    <a:pt x="47" y="26"/>
                  </a:lnTo>
                  <a:lnTo>
                    <a:pt x="44" y="28"/>
                  </a:lnTo>
                  <a:lnTo>
                    <a:pt x="44" y="28"/>
                  </a:lnTo>
                  <a:lnTo>
                    <a:pt x="42" y="28"/>
                  </a:lnTo>
                  <a:lnTo>
                    <a:pt x="36" y="26"/>
                  </a:lnTo>
                  <a:lnTo>
                    <a:pt x="36" y="26"/>
                  </a:lnTo>
                  <a:lnTo>
                    <a:pt x="34" y="28"/>
                  </a:lnTo>
                  <a:lnTo>
                    <a:pt x="34" y="28"/>
                  </a:lnTo>
                  <a:lnTo>
                    <a:pt x="30" y="32"/>
                  </a:lnTo>
                  <a:lnTo>
                    <a:pt x="28" y="36"/>
                  </a:lnTo>
                  <a:lnTo>
                    <a:pt x="23" y="41"/>
                  </a:lnTo>
                  <a:lnTo>
                    <a:pt x="21" y="41"/>
                  </a:lnTo>
                  <a:lnTo>
                    <a:pt x="21" y="43"/>
                  </a:lnTo>
                  <a:lnTo>
                    <a:pt x="23" y="45"/>
                  </a:lnTo>
                  <a:lnTo>
                    <a:pt x="23" y="45"/>
                  </a:lnTo>
                  <a:lnTo>
                    <a:pt x="23" y="47"/>
                  </a:lnTo>
                  <a:lnTo>
                    <a:pt x="21" y="47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9" y="47"/>
                  </a:lnTo>
                  <a:lnTo>
                    <a:pt x="17" y="47"/>
                  </a:lnTo>
                  <a:lnTo>
                    <a:pt x="17" y="49"/>
                  </a:lnTo>
                  <a:lnTo>
                    <a:pt x="17" y="49"/>
                  </a:lnTo>
                  <a:lnTo>
                    <a:pt x="19" y="51"/>
                  </a:lnTo>
                  <a:lnTo>
                    <a:pt x="19" y="53"/>
                  </a:lnTo>
                  <a:lnTo>
                    <a:pt x="21" y="53"/>
                  </a:lnTo>
                  <a:lnTo>
                    <a:pt x="21" y="53"/>
                  </a:lnTo>
                  <a:lnTo>
                    <a:pt x="21" y="55"/>
                  </a:lnTo>
                  <a:lnTo>
                    <a:pt x="21" y="57"/>
                  </a:lnTo>
                  <a:lnTo>
                    <a:pt x="21" y="61"/>
                  </a:lnTo>
                  <a:lnTo>
                    <a:pt x="19" y="61"/>
                  </a:lnTo>
                  <a:lnTo>
                    <a:pt x="19" y="59"/>
                  </a:lnTo>
                  <a:lnTo>
                    <a:pt x="19" y="59"/>
                  </a:lnTo>
                  <a:lnTo>
                    <a:pt x="17" y="59"/>
                  </a:lnTo>
                  <a:lnTo>
                    <a:pt x="17" y="61"/>
                  </a:lnTo>
                  <a:lnTo>
                    <a:pt x="15" y="64"/>
                  </a:lnTo>
                  <a:lnTo>
                    <a:pt x="13" y="68"/>
                  </a:lnTo>
                  <a:lnTo>
                    <a:pt x="13" y="70"/>
                  </a:lnTo>
                  <a:lnTo>
                    <a:pt x="13" y="72"/>
                  </a:lnTo>
                  <a:lnTo>
                    <a:pt x="15" y="74"/>
                  </a:lnTo>
                  <a:lnTo>
                    <a:pt x="17" y="76"/>
                  </a:lnTo>
                  <a:lnTo>
                    <a:pt x="17" y="78"/>
                  </a:lnTo>
                  <a:lnTo>
                    <a:pt x="17" y="80"/>
                  </a:lnTo>
                  <a:lnTo>
                    <a:pt x="19" y="81"/>
                  </a:lnTo>
                  <a:lnTo>
                    <a:pt x="19" y="83"/>
                  </a:lnTo>
                  <a:lnTo>
                    <a:pt x="19" y="85"/>
                  </a:lnTo>
                  <a:lnTo>
                    <a:pt x="19" y="87"/>
                  </a:lnTo>
                  <a:lnTo>
                    <a:pt x="19" y="87"/>
                  </a:lnTo>
                  <a:lnTo>
                    <a:pt x="17" y="89"/>
                  </a:lnTo>
                  <a:lnTo>
                    <a:pt x="17" y="89"/>
                  </a:lnTo>
                  <a:lnTo>
                    <a:pt x="19" y="93"/>
                  </a:lnTo>
                  <a:lnTo>
                    <a:pt x="19" y="93"/>
                  </a:lnTo>
                  <a:lnTo>
                    <a:pt x="21" y="95"/>
                  </a:lnTo>
                  <a:lnTo>
                    <a:pt x="21" y="95"/>
                  </a:lnTo>
                  <a:lnTo>
                    <a:pt x="23" y="95"/>
                  </a:lnTo>
                  <a:lnTo>
                    <a:pt x="23" y="95"/>
                  </a:lnTo>
                  <a:lnTo>
                    <a:pt x="23" y="95"/>
                  </a:lnTo>
                  <a:lnTo>
                    <a:pt x="23" y="97"/>
                  </a:lnTo>
                  <a:lnTo>
                    <a:pt x="23" y="97"/>
                  </a:lnTo>
                  <a:lnTo>
                    <a:pt x="23" y="99"/>
                  </a:lnTo>
                  <a:lnTo>
                    <a:pt x="21" y="99"/>
                  </a:lnTo>
                  <a:lnTo>
                    <a:pt x="19" y="100"/>
                  </a:lnTo>
                  <a:lnTo>
                    <a:pt x="11" y="104"/>
                  </a:lnTo>
                  <a:lnTo>
                    <a:pt x="9" y="106"/>
                  </a:lnTo>
                  <a:lnTo>
                    <a:pt x="7" y="106"/>
                  </a:lnTo>
                  <a:lnTo>
                    <a:pt x="6" y="106"/>
                  </a:lnTo>
                  <a:lnTo>
                    <a:pt x="4" y="106"/>
                  </a:lnTo>
                  <a:lnTo>
                    <a:pt x="2" y="108"/>
                  </a:lnTo>
                  <a:lnTo>
                    <a:pt x="0" y="108"/>
                  </a:lnTo>
                  <a:lnTo>
                    <a:pt x="0" y="110"/>
                  </a:lnTo>
                  <a:lnTo>
                    <a:pt x="2" y="112"/>
                  </a:lnTo>
                  <a:lnTo>
                    <a:pt x="2" y="112"/>
                  </a:lnTo>
                  <a:lnTo>
                    <a:pt x="6" y="110"/>
                  </a:lnTo>
                  <a:lnTo>
                    <a:pt x="7" y="110"/>
                  </a:lnTo>
                  <a:lnTo>
                    <a:pt x="9" y="110"/>
                  </a:lnTo>
                  <a:lnTo>
                    <a:pt x="17" y="118"/>
                  </a:lnTo>
                  <a:lnTo>
                    <a:pt x="23" y="121"/>
                  </a:lnTo>
                  <a:lnTo>
                    <a:pt x="34" y="127"/>
                  </a:lnTo>
                  <a:lnTo>
                    <a:pt x="36" y="129"/>
                  </a:lnTo>
                  <a:lnTo>
                    <a:pt x="34" y="131"/>
                  </a:lnTo>
                  <a:lnTo>
                    <a:pt x="32" y="131"/>
                  </a:lnTo>
                  <a:lnTo>
                    <a:pt x="28" y="135"/>
                  </a:lnTo>
                  <a:lnTo>
                    <a:pt x="25" y="138"/>
                  </a:lnTo>
                  <a:lnTo>
                    <a:pt x="21" y="148"/>
                  </a:lnTo>
                  <a:lnTo>
                    <a:pt x="17" y="156"/>
                  </a:lnTo>
                  <a:lnTo>
                    <a:pt x="17" y="157"/>
                  </a:lnTo>
                  <a:lnTo>
                    <a:pt x="17" y="161"/>
                  </a:lnTo>
                  <a:lnTo>
                    <a:pt x="17" y="165"/>
                  </a:lnTo>
                  <a:lnTo>
                    <a:pt x="17" y="167"/>
                  </a:lnTo>
                  <a:lnTo>
                    <a:pt x="19" y="173"/>
                  </a:lnTo>
                  <a:lnTo>
                    <a:pt x="19" y="178"/>
                  </a:lnTo>
                  <a:lnTo>
                    <a:pt x="21" y="180"/>
                  </a:lnTo>
                  <a:lnTo>
                    <a:pt x="25" y="190"/>
                  </a:lnTo>
                  <a:lnTo>
                    <a:pt x="32" y="184"/>
                  </a:lnTo>
                  <a:lnTo>
                    <a:pt x="36" y="182"/>
                  </a:lnTo>
                  <a:lnTo>
                    <a:pt x="38" y="182"/>
                  </a:lnTo>
                  <a:lnTo>
                    <a:pt x="38" y="182"/>
                  </a:lnTo>
                  <a:lnTo>
                    <a:pt x="44" y="186"/>
                  </a:lnTo>
                  <a:lnTo>
                    <a:pt x="47" y="188"/>
                  </a:lnTo>
                  <a:lnTo>
                    <a:pt x="47" y="190"/>
                  </a:lnTo>
                  <a:lnTo>
                    <a:pt x="49" y="190"/>
                  </a:lnTo>
                  <a:lnTo>
                    <a:pt x="55" y="188"/>
                  </a:lnTo>
                  <a:lnTo>
                    <a:pt x="57" y="184"/>
                  </a:lnTo>
                  <a:lnTo>
                    <a:pt x="59" y="180"/>
                  </a:lnTo>
                  <a:lnTo>
                    <a:pt x="57" y="175"/>
                  </a:lnTo>
                  <a:lnTo>
                    <a:pt x="55" y="165"/>
                  </a:lnTo>
                  <a:lnTo>
                    <a:pt x="55" y="163"/>
                  </a:lnTo>
                  <a:lnTo>
                    <a:pt x="55" y="161"/>
                  </a:lnTo>
                  <a:lnTo>
                    <a:pt x="55" y="159"/>
                  </a:lnTo>
                  <a:lnTo>
                    <a:pt x="55" y="159"/>
                  </a:lnTo>
                  <a:lnTo>
                    <a:pt x="57" y="157"/>
                  </a:lnTo>
                  <a:lnTo>
                    <a:pt x="59" y="157"/>
                  </a:lnTo>
                  <a:lnTo>
                    <a:pt x="59" y="157"/>
                  </a:lnTo>
                  <a:lnTo>
                    <a:pt x="61" y="157"/>
                  </a:lnTo>
                  <a:lnTo>
                    <a:pt x="61" y="159"/>
                  </a:lnTo>
                  <a:lnTo>
                    <a:pt x="67" y="165"/>
                  </a:lnTo>
                  <a:lnTo>
                    <a:pt x="70" y="169"/>
                  </a:lnTo>
                  <a:lnTo>
                    <a:pt x="72" y="175"/>
                  </a:lnTo>
                  <a:lnTo>
                    <a:pt x="74" y="177"/>
                  </a:lnTo>
                  <a:lnTo>
                    <a:pt x="76" y="178"/>
                  </a:lnTo>
                  <a:lnTo>
                    <a:pt x="84" y="182"/>
                  </a:lnTo>
                  <a:lnTo>
                    <a:pt x="87" y="186"/>
                  </a:lnTo>
                  <a:lnTo>
                    <a:pt x="89" y="190"/>
                  </a:lnTo>
                  <a:lnTo>
                    <a:pt x="91" y="194"/>
                  </a:lnTo>
                  <a:lnTo>
                    <a:pt x="95" y="197"/>
                  </a:lnTo>
                  <a:lnTo>
                    <a:pt x="99" y="201"/>
                  </a:lnTo>
                  <a:lnTo>
                    <a:pt x="114" y="211"/>
                  </a:lnTo>
                  <a:lnTo>
                    <a:pt x="118" y="213"/>
                  </a:lnTo>
                  <a:lnTo>
                    <a:pt x="124" y="213"/>
                  </a:lnTo>
                  <a:lnTo>
                    <a:pt x="126" y="215"/>
                  </a:lnTo>
                  <a:lnTo>
                    <a:pt x="126" y="215"/>
                  </a:lnTo>
                  <a:lnTo>
                    <a:pt x="126" y="216"/>
                  </a:lnTo>
                  <a:lnTo>
                    <a:pt x="124" y="218"/>
                  </a:lnTo>
                  <a:lnTo>
                    <a:pt x="120" y="222"/>
                  </a:lnTo>
                  <a:lnTo>
                    <a:pt x="118" y="222"/>
                  </a:lnTo>
                  <a:lnTo>
                    <a:pt x="118" y="222"/>
                  </a:lnTo>
                  <a:lnTo>
                    <a:pt x="116" y="222"/>
                  </a:lnTo>
                  <a:lnTo>
                    <a:pt x="116" y="222"/>
                  </a:lnTo>
                  <a:lnTo>
                    <a:pt x="116" y="222"/>
                  </a:lnTo>
                  <a:lnTo>
                    <a:pt x="114" y="222"/>
                  </a:lnTo>
                  <a:lnTo>
                    <a:pt x="114" y="224"/>
                  </a:lnTo>
                  <a:lnTo>
                    <a:pt x="112" y="226"/>
                  </a:lnTo>
                  <a:lnTo>
                    <a:pt x="112" y="224"/>
                  </a:lnTo>
                  <a:lnTo>
                    <a:pt x="110" y="224"/>
                  </a:lnTo>
                  <a:lnTo>
                    <a:pt x="110" y="224"/>
                  </a:lnTo>
                  <a:lnTo>
                    <a:pt x="110" y="224"/>
                  </a:lnTo>
                  <a:lnTo>
                    <a:pt x="108" y="224"/>
                  </a:lnTo>
                  <a:lnTo>
                    <a:pt x="108" y="226"/>
                  </a:lnTo>
                  <a:lnTo>
                    <a:pt x="107" y="226"/>
                  </a:lnTo>
                  <a:lnTo>
                    <a:pt x="107" y="226"/>
                  </a:lnTo>
                  <a:lnTo>
                    <a:pt x="107" y="226"/>
                  </a:lnTo>
                  <a:lnTo>
                    <a:pt x="107" y="228"/>
                  </a:lnTo>
                  <a:lnTo>
                    <a:pt x="107" y="228"/>
                  </a:lnTo>
                  <a:lnTo>
                    <a:pt x="107" y="228"/>
                  </a:lnTo>
                  <a:lnTo>
                    <a:pt x="107" y="230"/>
                  </a:lnTo>
                  <a:lnTo>
                    <a:pt x="120" y="235"/>
                  </a:lnTo>
                  <a:lnTo>
                    <a:pt x="122" y="237"/>
                  </a:lnTo>
                  <a:lnTo>
                    <a:pt x="124" y="239"/>
                  </a:lnTo>
                  <a:lnTo>
                    <a:pt x="124" y="241"/>
                  </a:lnTo>
                  <a:lnTo>
                    <a:pt x="124" y="247"/>
                  </a:lnTo>
                  <a:lnTo>
                    <a:pt x="128" y="245"/>
                  </a:lnTo>
                  <a:lnTo>
                    <a:pt x="133" y="243"/>
                  </a:lnTo>
                  <a:lnTo>
                    <a:pt x="135" y="243"/>
                  </a:lnTo>
                  <a:lnTo>
                    <a:pt x="137" y="243"/>
                  </a:lnTo>
                  <a:lnTo>
                    <a:pt x="137" y="243"/>
                  </a:lnTo>
                  <a:lnTo>
                    <a:pt x="145" y="247"/>
                  </a:lnTo>
                  <a:lnTo>
                    <a:pt x="145" y="247"/>
                  </a:lnTo>
                  <a:lnTo>
                    <a:pt x="147" y="249"/>
                  </a:lnTo>
                  <a:lnTo>
                    <a:pt x="147" y="249"/>
                  </a:lnTo>
                  <a:lnTo>
                    <a:pt x="147" y="251"/>
                  </a:lnTo>
                  <a:lnTo>
                    <a:pt x="147" y="253"/>
                  </a:lnTo>
                  <a:lnTo>
                    <a:pt x="148" y="253"/>
                  </a:lnTo>
                  <a:lnTo>
                    <a:pt x="160" y="262"/>
                  </a:lnTo>
                  <a:lnTo>
                    <a:pt x="162" y="262"/>
                  </a:lnTo>
                  <a:lnTo>
                    <a:pt x="164" y="262"/>
                  </a:lnTo>
                  <a:lnTo>
                    <a:pt x="166" y="262"/>
                  </a:lnTo>
                  <a:lnTo>
                    <a:pt x="166" y="262"/>
                  </a:lnTo>
                  <a:lnTo>
                    <a:pt x="168" y="262"/>
                  </a:lnTo>
                  <a:lnTo>
                    <a:pt x="168" y="262"/>
                  </a:lnTo>
                  <a:lnTo>
                    <a:pt x="168" y="264"/>
                  </a:lnTo>
                  <a:lnTo>
                    <a:pt x="169" y="266"/>
                  </a:lnTo>
                  <a:lnTo>
                    <a:pt x="169" y="266"/>
                  </a:lnTo>
                  <a:lnTo>
                    <a:pt x="171" y="268"/>
                  </a:lnTo>
                  <a:lnTo>
                    <a:pt x="171" y="272"/>
                  </a:lnTo>
                  <a:lnTo>
                    <a:pt x="173" y="275"/>
                  </a:lnTo>
                  <a:lnTo>
                    <a:pt x="181" y="272"/>
                  </a:lnTo>
                  <a:lnTo>
                    <a:pt x="185" y="272"/>
                  </a:lnTo>
                  <a:lnTo>
                    <a:pt x="185" y="272"/>
                  </a:lnTo>
                  <a:lnTo>
                    <a:pt x="187" y="274"/>
                  </a:lnTo>
                  <a:lnTo>
                    <a:pt x="187" y="275"/>
                  </a:lnTo>
                  <a:lnTo>
                    <a:pt x="188" y="275"/>
                  </a:lnTo>
                  <a:lnTo>
                    <a:pt x="188" y="274"/>
                  </a:lnTo>
                  <a:lnTo>
                    <a:pt x="190" y="274"/>
                  </a:lnTo>
                  <a:lnTo>
                    <a:pt x="198" y="275"/>
                  </a:lnTo>
                  <a:lnTo>
                    <a:pt x="200" y="274"/>
                  </a:lnTo>
                  <a:lnTo>
                    <a:pt x="200" y="274"/>
                  </a:lnTo>
                  <a:lnTo>
                    <a:pt x="200" y="272"/>
                  </a:lnTo>
                  <a:lnTo>
                    <a:pt x="200" y="272"/>
                  </a:lnTo>
                  <a:lnTo>
                    <a:pt x="202" y="272"/>
                  </a:lnTo>
                  <a:lnTo>
                    <a:pt x="204" y="272"/>
                  </a:lnTo>
                  <a:lnTo>
                    <a:pt x="208" y="272"/>
                  </a:lnTo>
                  <a:lnTo>
                    <a:pt x="209" y="274"/>
                  </a:lnTo>
                  <a:lnTo>
                    <a:pt x="209" y="274"/>
                  </a:lnTo>
                  <a:lnTo>
                    <a:pt x="209" y="275"/>
                  </a:lnTo>
                  <a:lnTo>
                    <a:pt x="209" y="277"/>
                  </a:lnTo>
                  <a:lnTo>
                    <a:pt x="209" y="279"/>
                  </a:lnTo>
                  <a:lnTo>
                    <a:pt x="209" y="279"/>
                  </a:lnTo>
                  <a:lnTo>
                    <a:pt x="211" y="279"/>
                  </a:lnTo>
                  <a:lnTo>
                    <a:pt x="213" y="277"/>
                  </a:lnTo>
                  <a:lnTo>
                    <a:pt x="215" y="277"/>
                  </a:lnTo>
                  <a:lnTo>
                    <a:pt x="215" y="279"/>
                  </a:lnTo>
                  <a:lnTo>
                    <a:pt x="215" y="279"/>
                  </a:lnTo>
                  <a:lnTo>
                    <a:pt x="215" y="281"/>
                  </a:lnTo>
                  <a:lnTo>
                    <a:pt x="215" y="281"/>
                  </a:lnTo>
                  <a:lnTo>
                    <a:pt x="215" y="283"/>
                  </a:lnTo>
                  <a:lnTo>
                    <a:pt x="217" y="283"/>
                  </a:lnTo>
                  <a:lnTo>
                    <a:pt x="217" y="281"/>
                  </a:lnTo>
                  <a:lnTo>
                    <a:pt x="219" y="281"/>
                  </a:lnTo>
                  <a:lnTo>
                    <a:pt x="219" y="283"/>
                  </a:lnTo>
                  <a:lnTo>
                    <a:pt x="219" y="283"/>
                  </a:lnTo>
                  <a:lnTo>
                    <a:pt x="219" y="285"/>
                  </a:lnTo>
                  <a:lnTo>
                    <a:pt x="219" y="285"/>
                  </a:lnTo>
                  <a:lnTo>
                    <a:pt x="221" y="287"/>
                  </a:lnTo>
                  <a:lnTo>
                    <a:pt x="223" y="287"/>
                  </a:lnTo>
                  <a:lnTo>
                    <a:pt x="223" y="287"/>
                  </a:lnTo>
                  <a:lnTo>
                    <a:pt x="225" y="287"/>
                  </a:lnTo>
                  <a:lnTo>
                    <a:pt x="227" y="285"/>
                  </a:lnTo>
                  <a:lnTo>
                    <a:pt x="227" y="285"/>
                  </a:lnTo>
                  <a:lnTo>
                    <a:pt x="230" y="283"/>
                  </a:lnTo>
                  <a:lnTo>
                    <a:pt x="230" y="281"/>
                  </a:lnTo>
                  <a:lnTo>
                    <a:pt x="230" y="279"/>
                  </a:lnTo>
                  <a:lnTo>
                    <a:pt x="232" y="277"/>
                  </a:lnTo>
                  <a:lnTo>
                    <a:pt x="230" y="277"/>
                  </a:lnTo>
                  <a:lnTo>
                    <a:pt x="229" y="275"/>
                  </a:lnTo>
                  <a:lnTo>
                    <a:pt x="229" y="272"/>
                  </a:lnTo>
                  <a:lnTo>
                    <a:pt x="229" y="270"/>
                  </a:lnTo>
                  <a:lnTo>
                    <a:pt x="229" y="268"/>
                  </a:lnTo>
                  <a:lnTo>
                    <a:pt x="229" y="266"/>
                  </a:lnTo>
                  <a:lnTo>
                    <a:pt x="230" y="264"/>
                  </a:lnTo>
                  <a:lnTo>
                    <a:pt x="230" y="264"/>
                  </a:lnTo>
                  <a:lnTo>
                    <a:pt x="232" y="262"/>
                  </a:lnTo>
                  <a:lnTo>
                    <a:pt x="234" y="262"/>
                  </a:lnTo>
                  <a:lnTo>
                    <a:pt x="234" y="260"/>
                  </a:lnTo>
                  <a:lnTo>
                    <a:pt x="234" y="260"/>
                  </a:lnTo>
                  <a:lnTo>
                    <a:pt x="234" y="256"/>
                  </a:lnTo>
                  <a:lnTo>
                    <a:pt x="236" y="251"/>
                  </a:lnTo>
                  <a:lnTo>
                    <a:pt x="236" y="247"/>
                  </a:lnTo>
                  <a:lnTo>
                    <a:pt x="240" y="245"/>
                  </a:lnTo>
                  <a:lnTo>
                    <a:pt x="242" y="247"/>
                  </a:lnTo>
                  <a:lnTo>
                    <a:pt x="244" y="247"/>
                  </a:lnTo>
                  <a:lnTo>
                    <a:pt x="246" y="245"/>
                  </a:lnTo>
                  <a:lnTo>
                    <a:pt x="246" y="245"/>
                  </a:lnTo>
                  <a:lnTo>
                    <a:pt x="246" y="243"/>
                  </a:lnTo>
                  <a:lnTo>
                    <a:pt x="244" y="237"/>
                  </a:lnTo>
                  <a:lnTo>
                    <a:pt x="246" y="237"/>
                  </a:lnTo>
                  <a:lnTo>
                    <a:pt x="248" y="235"/>
                  </a:lnTo>
                  <a:lnTo>
                    <a:pt x="248" y="237"/>
                  </a:lnTo>
                  <a:lnTo>
                    <a:pt x="249" y="237"/>
                  </a:lnTo>
                  <a:lnTo>
                    <a:pt x="251" y="230"/>
                  </a:lnTo>
                  <a:lnTo>
                    <a:pt x="251" y="228"/>
                  </a:lnTo>
                  <a:lnTo>
                    <a:pt x="251" y="226"/>
                  </a:lnTo>
                  <a:lnTo>
                    <a:pt x="249" y="226"/>
                  </a:lnTo>
                  <a:lnTo>
                    <a:pt x="249" y="226"/>
                  </a:lnTo>
                  <a:lnTo>
                    <a:pt x="248" y="226"/>
                  </a:lnTo>
                  <a:lnTo>
                    <a:pt x="248" y="224"/>
                  </a:lnTo>
                  <a:lnTo>
                    <a:pt x="248" y="220"/>
                  </a:lnTo>
                  <a:lnTo>
                    <a:pt x="246" y="216"/>
                  </a:lnTo>
                  <a:lnTo>
                    <a:pt x="244" y="215"/>
                  </a:lnTo>
                  <a:lnTo>
                    <a:pt x="246" y="213"/>
                  </a:lnTo>
                  <a:lnTo>
                    <a:pt x="246" y="213"/>
                  </a:lnTo>
                  <a:lnTo>
                    <a:pt x="249" y="211"/>
                  </a:lnTo>
                  <a:lnTo>
                    <a:pt x="249" y="211"/>
                  </a:lnTo>
                  <a:lnTo>
                    <a:pt x="249" y="209"/>
                  </a:lnTo>
                  <a:lnTo>
                    <a:pt x="249" y="209"/>
                  </a:lnTo>
                  <a:lnTo>
                    <a:pt x="251" y="207"/>
                  </a:lnTo>
                  <a:lnTo>
                    <a:pt x="251" y="207"/>
                  </a:lnTo>
                  <a:lnTo>
                    <a:pt x="251" y="207"/>
                  </a:lnTo>
                  <a:lnTo>
                    <a:pt x="253" y="205"/>
                  </a:lnTo>
                  <a:lnTo>
                    <a:pt x="255" y="205"/>
                  </a:lnTo>
                  <a:lnTo>
                    <a:pt x="255" y="203"/>
                  </a:lnTo>
                  <a:lnTo>
                    <a:pt x="255" y="203"/>
                  </a:lnTo>
                  <a:lnTo>
                    <a:pt x="255" y="203"/>
                  </a:lnTo>
                  <a:lnTo>
                    <a:pt x="255" y="201"/>
                  </a:lnTo>
                  <a:lnTo>
                    <a:pt x="255" y="201"/>
                  </a:lnTo>
                  <a:lnTo>
                    <a:pt x="255" y="201"/>
                  </a:lnTo>
                  <a:lnTo>
                    <a:pt x="257" y="199"/>
                  </a:lnTo>
                  <a:lnTo>
                    <a:pt x="257" y="199"/>
                  </a:lnTo>
                  <a:lnTo>
                    <a:pt x="259" y="197"/>
                  </a:lnTo>
                  <a:lnTo>
                    <a:pt x="261" y="196"/>
                  </a:lnTo>
                  <a:lnTo>
                    <a:pt x="261" y="192"/>
                  </a:lnTo>
                  <a:lnTo>
                    <a:pt x="259" y="190"/>
                  </a:lnTo>
                  <a:lnTo>
                    <a:pt x="259" y="188"/>
                  </a:lnTo>
                  <a:lnTo>
                    <a:pt x="257" y="184"/>
                  </a:lnTo>
                  <a:lnTo>
                    <a:pt x="257" y="182"/>
                  </a:lnTo>
                  <a:lnTo>
                    <a:pt x="259" y="178"/>
                  </a:lnTo>
                  <a:lnTo>
                    <a:pt x="261" y="177"/>
                  </a:lnTo>
                  <a:lnTo>
                    <a:pt x="267" y="175"/>
                  </a:lnTo>
                  <a:lnTo>
                    <a:pt x="269" y="173"/>
                  </a:lnTo>
                  <a:lnTo>
                    <a:pt x="274" y="167"/>
                  </a:lnTo>
                  <a:lnTo>
                    <a:pt x="276" y="165"/>
                  </a:lnTo>
                  <a:lnTo>
                    <a:pt x="276" y="161"/>
                  </a:lnTo>
                  <a:lnTo>
                    <a:pt x="278" y="159"/>
                  </a:lnTo>
                  <a:lnTo>
                    <a:pt x="278" y="157"/>
                  </a:lnTo>
                  <a:lnTo>
                    <a:pt x="282" y="157"/>
                  </a:lnTo>
                  <a:lnTo>
                    <a:pt x="284" y="157"/>
                  </a:lnTo>
                  <a:lnTo>
                    <a:pt x="286" y="156"/>
                  </a:lnTo>
                  <a:lnTo>
                    <a:pt x="288" y="154"/>
                  </a:lnTo>
                  <a:lnTo>
                    <a:pt x="291" y="152"/>
                  </a:lnTo>
                  <a:lnTo>
                    <a:pt x="291" y="150"/>
                  </a:lnTo>
                  <a:lnTo>
                    <a:pt x="295" y="146"/>
                  </a:lnTo>
                  <a:lnTo>
                    <a:pt x="295" y="144"/>
                  </a:lnTo>
                  <a:lnTo>
                    <a:pt x="301" y="140"/>
                  </a:lnTo>
                  <a:lnTo>
                    <a:pt x="303" y="138"/>
                  </a:lnTo>
                  <a:lnTo>
                    <a:pt x="303" y="135"/>
                  </a:lnTo>
                  <a:lnTo>
                    <a:pt x="303" y="133"/>
                  </a:lnTo>
                  <a:lnTo>
                    <a:pt x="305" y="131"/>
                  </a:lnTo>
                  <a:lnTo>
                    <a:pt x="307" y="131"/>
                  </a:lnTo>
                  <a:lnTo>
                    <a:pt x="307" y="133"/>
                  </a:lnTo>
                  <a:lnTo>
                    <a:pt x="309" y="135"/>
                  </a:lnTo>
                  <a:lnTo>
                    <a:pt x="310" y="135"/>
                  </a:lnTo>
                  <a:lnTo>
                    <a:pt x="316" y="133"/>
                  </a:lnTo>
                  <a:lnTo>
                    <a:pt x="316" y="133"/>
                  </a:lnTo>
                  <a:lnTo>
                    <a:pt x="318" y="131"/>
                  </a:lnTo>
                  <a:lnTo>
                    <a:pt x="316" y="129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xmlns="" id="{CB411F20-BB63-45AC-A008-2FB4D8EB3B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535" y="2494737"/>
              <a:ext cx="504825" cy="455613"/>
            </a:xfrm>
            <a:custGeom>
              <a:avLst/>
              <a:gdLst>
                <a:gd name="T0" fmla="*/ 293 w 318"/>
                <a:gd name="T1" fmla="*/ 112 h 287"/>
                <a:gd name="T2" fmla="*/ 272 w 318"/>
                <a:gd name="T3" fmla="*/ 104 h 287"/>
                <a:gd name="T4" fmla="*/ 244 w 318"/>
                <a:gd name="T5" fmla="*/ 89 h 287"/>
                <a:gd name="T6" fmla="*/ 242 w 318"/>
                <a:gd name="T7" fmla="*/ 80 h 287"/>
                <a:gd name="T8" fmla="*/ 240 w 318"/>
                <a:gd name="T9" fmla="*/ 68 h 287"/>
                <a:gd name="T10" fmla="*/ 219 w 318"/>
                <a:gd name="T11" fmla="*/ 61 h 287"/>
                <a:gd name="T12" fmla="*/ 202 w 318"/>
                <a:gd name="T13" fmla="*/ 49 h 287"/>
                <a:gd name="T14" fmla="*/ 183 w 318"/>
                <a:gd name="T15" fmla="*/ 51 h 287"/>
                <a:gd name="T16" fmla="*/ 177 w 318"/>
                <a:gd name="T17" fmla="*/ 45 h 287"/>
                <a:gd name="T18" fmla="*/ 168 w 318"/>
                <a:gd name="T19" fmla="*/ 38 h 287"/>
                <a:gd name="T20" fmla="*/ 158 w 318"/>
                <a:gd name="T21" fmla="*/ 26 h 287"/>
                <a:gd name="T22" fmla="*/ 152 w 318"/>
                <a:gd name="T23" fmla="*/ 17 h 287"/>
                <a:gd name="T24" fmla="*/ 150 w 318"/>
                <a:gd name="T25" fmla="*/ 9 h 287"/>
                <a:gd name="T26" fmla="*/ 139 w 318"/>
                <a:gd name="T27" fmla="*/ 0 h 287"/>
                <a:gd name="T28" fmla="*/ 124 w 318"/>
                <a:gd name="T29" fmla="*/ 11 h 287"/>
                <a:gd name="T30" fmla="*/ 131 w 318"/>
                <a:gd name="T31" fmla="*/ 30 h 287"/>
                <a:gd name="T32" fmla="*/ 116 w 318"/>
                <a:gd name="T33" fmla="*/ 28 h 287"/>
                <a:gd name="T34" fmla="*/ 101 w 318"/>
                <a:gd name="T35" fmla="*/ 22 h 287"/>
                <a:gd name="T36" fmla="*/ 86 w 318"/>
                <a:gd name="T37" fmla="*/ 22 h 287"/>
                <a:gd name="T38" fmla="*/ 76 w 318"/>
                <a:gd name="T39" fmla="*/ 15 h 287"/>
                <a:gd name="T40" fmla="*/ 57 w 318"/>
                <a:gd name="T41" fmla="*/ 19 h 287"/>
                <a:gd name="T42" fmla="*/ 34 w 318"/>
                <a:gd name="T43" fmla="*/ 28 h 287"/>
                <a:gd name="T44" fmla="*/ 23 w 318"/>
                <a:gd name="T45" fmla="*/ 45 h 287"/>
                <a:gd name="T46" fmla="*/ 17 w 318"/>
                <a:gd name="T47" fmla="*/ 49 h 287"/>
                <a:gd name="T48" fmla="*/ 19 w 318"/>
                <a:gd name="T49" fmla="*/ 61 h 287"/>
                <a:gd name="T50" fmla="*/ 13 w 318"/>
                <a:gd name="T51" fmla="*/ 72 h 287"/>
                <a:gd name="T52" fmla="*/ 19 w 318"/>
                <a:gd name="T53" fmla="*/ 87 h 287"/>
                <a:gd name="T54" fmla="*/ 23 w 318"/>
                <a:gd name="T55" fmla="*/ 95 h 287"/>
                <a:gd name="T56" fmla="*/ 11 w 318"/>
                <a:gd name="T57" fmla="*/ 104 h 287"/>
                <a:gd name="T58" fmla="*/ 2 w 318"/>
                <a:gd name="T59" fmla="*/ 112 h 287"/>
                <a:gd name="T60" fmla="*/ 36 w 318"/>
                <a:gd name="T61" fmla="*/ 129 h 287"/>
                <a:gd name="T62" fmla="*/ 17 w 318"/>
                <a:gd name="T63" fmla="*/ 161 h 287"/>
                <a:gd name="T64" fmla="*/ 36 w 318"/>
                <a:gd name="T65" fmla="*/ 182 h 287"/>
                <a:gd name="T66" fmla="*/ 57 w 318"/>
                <a:gd name="T67" fmla="*/ 184 h 287"/>
                <a:gd name="T68" fmla="*/ 57 w 318"/>
                <a:gd name="T69" fmla="*/ 157 h 287"/>
                <a:gd name="T70" fmla="*/ 74 w 318"/>
                <a:gd name="T71" fmla="*/ 177 h 287"/>
                <a:gd name="T72" fmla="*/ 114 w 318"/>
                <a:gd name="T73" fmla="*/ 211 h 287"/>
                <a:gd name="T74" fmla="*/ 118 w 318"/>
                <a:gd name="T75" fmla="*/ 222 h 287"/>
                <a:gd name="T76" fmla="*/ 112 w 318"/>
                <a:gd name="T77" fmla="*/ 224 h 287"/>
                <a:gd name="T78" fmla="*/ 107 w 318"/>
                <a:gd name="T79" fmla="*/ 226 h 287"/>
                <a:gd name="T80" fmla="*/ 124 w 318"/>
                <a:gd name="T81" fmla="*/ 241 h 287"/>
                <a:gd name="T82" fmla="*/ 145 w 318"/>
                <a:gd name="T83" fmla="*/ 247 h 287"/>
                <a:gd name="T84" fmla="*/ 164 w 318"/>
                <a:gd name="T85" fmla="*/ 262 h 287"/>
                <a:gd name="T86" fmla="*/ 171 w 318"/>
                <a:gd name="T87" fmla="*/ 268 h 287"/>
                <a:gd name="T88" fmla="*/ 188 w 318"/>
                <a:gd name="T89" fmla="*/ 275 h 287"/>
                <a:gd name="T90" fmla="*/ 202 w 318"/>
                <a:gd name="T91" fmla="*/ 272 h 287"/>
                <a:gd name="T92" fmla="*/ 209 w 318"/>
                <a:gd name="T93" fmla="*/ 279 h 287"/>
                <a:gd name="T94" fmla="*/ 215 w 318"/>
                <a:gd name="T95" fmla="*/ 283 h 287"/>
                <a:gd name="T96" fmla="*/ 221 w 318"/>
                <a:gd name="T97" fmla="*/ 287 h 287"/>
                <a:gd name="T98" fmla="*/ 230 w 318"/>
                <a:gd name="T99" fmla="*/ 279 h 287"/>
                <a:gd name="T100" fmla="*/ 230 w 318"/>
                <a:gd name="T101" fmla="*/ 264 h 287"/>
                <a:gd name="T102" fmla="*/ 236 w 318"/>
                <a:gd name="T103" fmla="*/ 247 h 287"/>
                <a:gd name="T104" fmla="*/ 246 w 318"/>
                <a:gd name="T105" fmla="*/ 237 h 287"/>
                <a:gd name="T106" fmla="*/ 249 w 318"/>
                <a:gd name="T107" fmla="*/ 226 h 287"/>
                <a:gd name="T108" fmla="*/ 249 w 318"/>
                <a:gd name="T109" fmla="*/ 211 h 287"/>
                <a:gd name="T110" fmla="*/ 255 w 318"/>
                <a:gd name="T111" fmla="*/ 205 h 287"/>
                <a:gd name="T112" fmla="*/ 257 w 318"/>
                <a:gd name="T113" fmla="*/ 199 h 287"/>
                <a:gd name="T114" fmla="*/ 259 w 318"/>
                <a:gd name="T115" fmla="*/ 178 h 287"/>
                <a:gd name="T116" fmla="*/ 278 w 318"/>
                <a:gd name="T117" fmla="*/ 157 h 287"/>
                <a:gd name="T118" fmla="*/ 295 w 318"/>
                <a:gd name="T119" fmla="*/ 144 h 287"/>
                <a:gd name="T120" fmla="*/ 309 w 318"/>
                <a:gd name="T121" fmla="*/ 13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" h="287">
                  <a:moveTo>
                    <a:pt x="316" y="129"/>
                  </a:moveTo>
                  <a:lnTo>
                    <a:pt x="314" y="125"/>
                  </a:lnTo>
                  <a:lnTo>
                    <a:pt x="312" y="123"/>
                  </a:lnTo>
                  <a:lnTo>
                    <a:pt x="305" y="121"/>
                  </a:lnTo>
                  <a:lnTo>
                    <a:pt x="297" y="119"/>
                  </a:lnTo>
                  <a:lnTo>
                    <a:pt x="295" y="118"/>
                  </a:lnTo>
                  <a:lnTo>
                    <a:pt x="295" y="116"/>
                  </a:lnTo>
                  <a:lnTo>
                    <a:pt x="293" y="112"/>
                  </a:lnTo>
                  <a:lnTo>
                    <a:pt x="291" y="112"/>
                  </a:lnTo>
                  <a:lnTo>
                    <a:pt x="289" y="110"/>
                  </a:lnTo>
                  <a:lnTo>
                    <a:pt x="280" y="104"/>
                  </a:lnTo>
                  <a:lnTo>
                    <a:pt x="278" y="102"/>
                  </a:lnTo>
                  <a:lnTo>
                    <a:pt x="276" y="104"/>
                  </a:lnTo>
                  <a:lnTo>
                    <a:pt x="274" y="104"/>
                  </a:lnTo>
                  <a:lnTo>
                    <a:pt x="274" y="104"/>
                  </a:lnTo>
                  <a:lnTo>
                    <a:pt x="272" y="104"/>
                  </a:lnTo>
                  <a:lnTo>
                    <a:pt x="269" y="102"/>
                  </a:lnTo>
                  <a:lnTo>
                    <a:pt x="265" y="100"/>
                  </a:lnTo>
                  <a:lnTo>
                    <a:pt x="255" y="95"/>
                  </a:lnTo>
                  <a:lnTo>
                    <a:pt x="248" y="93"/>
                  </a:lnTo>
                  <a:lnTo>
                    <a:pt x="246" y="93"/>
                  </a:lnTo>
                  <a:lnTo>
                    <a:pt x="242" y="93"/>
                  </a:lnTo>
                  <a:lnTo>
                    <a:pt x="242" y="91"/>
                  </a:lnTo>
                  <a:lnTo>
                    <a:pt x="244" y="89"/>
                  </a:lnTo>
                  <a:lnTo>
                    <a:pt x="244" y="89"/>
                  </a:lnTo>
                  <a:lnTo>
                    <a:pt x="244" y="85"/>
                  </a:lnTo>
                  <a:lnTo>
                    <a:pt x="242" y="85"/>
                  </a:lnTo>
                  <a:lnTo>
                    <a:pt x="242" y="83"/>
                  </a:lnTo>
                  <a:lnTo>
                    <a:pt x="240" y="81"/>
                  </a:lnTo>
                  <a:lnTo>
                    <a:pt x="240" y="81"/>
                  </a:lnTo>
                  <a:lnTo>
                    <a:pt x="240" y="80"/>
                  </a:lnTo>
                  <a:lnTo>
                    <a:pt x="242" y="80"/>
                  </a:lnTo>
                  <a:lnTo>
                    <a:pt x="242" y="80"/>
                  </a:lnTo>
                  <a:lnTo>
                    <a:pt x="244" y="80"/>
                  </a:lnTo>
                  <a:lnTo>
                    <a:pt x="244" y="80"/>
                  </a:lnTo>
                  <a:lnTo>
                    <a:pt x="246" y="76"/>
                  </a:lnTo>
                  <a:lnTo>
                    <a:pt x="246" y="74"/>
                  </a:lnTo>
                  <a:lnTo>
                    <a:pt x="244" y="74"/>
                  </a:lnTo>
                  <a:lnTo>
                    <a:pt x="240" y="70"/>
                  </a:lnTo>
                  <a:lnTo>
                    <a:pt x="240" y="68"/>
                  </a:lnTo>
                  <a:lnTo>
                    <a:pt x="238" y="68"/>
                  </a:lnTo>
                  <a:lnTo>
                    <a:pt x="234" y="70"/>
                  </a:lnTo>
                  <a:lnTo>
                    <a:pt x="234" y="70"/>
                  </a:lnTo>
                  <a:lnTo>
                    <a:pt x="230" y="70"/>
                  </a:lnTo>
                  <a:lnTo>
                    <a:pt x="229" y="66"/>
                  </a:lnTo>
                  <a:lnTo>
                    <a:pt x="227" y="64"/>
                  </a:lnTo>
                  <a:lnTo>
                    <a:pt x="225" y="62"/>
                  </a:lnTo>
                  <a:lnTo>
                    <a:pt x="219" y="61"/>
                  </a:lnTo>
                  <a:lnTo>
                    <a:pt x="217" y="59"/>
                  </a:lnTo>
                  <a:lnTo>
                    <a:pt x="217" y="59"/>
                  </a:lnTo>
                  <a:lnTo>
                    <a:pt x="215" y="59"/>
                  </a:lnTo>
                  <a:lnTo>
                    <a:pt x="213" y="55"/>
                  </a:lnTo>
                  <a:lnTo>
                    <a:pt x="211" y="53"/>
                  </a:lnTo>
                  <a:lnTo>
                    <a:pt x="211" y="51"/>
                  </a:lnTo>
                  <a:lnTo>
                    <a:pt x="209" y="51"/>
                  </a:lnTo>
                  <a:lnTo>
                    <a:pt x="202" y="49"/>
                  </a:lnTo>
                  <a:lnTo>
                    <a:pt x="200" y="49"/>
                  </a:lnTo>
                  <a:lnTo>
                    <a:pt x="196" y="49"/>
                  </a:lnTo>
                  <a:lnTo>
                    <a:pt x="192" y="49"/>
                  </a:lnTo>
                  <a:lnTo>
                    <a:pt x="190" y="51"/>
                  </a:lnTo>
                  <a:lnTo>
                    <a:pt x="187" y="53"/>
                  </a:lnTo>
                  <a:lnTo>
                    <a:pt x="187" y="53"/>
                  </a:lnTo>
                  <a:lnTo>
                    <a:pt x="185" y="53"/>
                  </a:lnTo>
                  <a:lnTo>
                    <a:pt x="183" y="51"/>
                  </a:lnTo>
                  <a:lnTo>
                    <a:pt x="181" y="51"/>
                  </a:lnTo>
                  <a:lnTo>
                    <a:pt x="179" y="49"/>
                  </a:lnTo>
                  <a:lnTo>
                    <a:pt x="179" y="47"/>
                  </a:lnTo>
                  <a:lnTo>
                    <a:pt x="177" y="47"/>
                  </a:lnTo>
                  <a:lnTo>
                    <a:pt x="177" y="45"/>
                  </a:lnTo>
                  <a:lnTo>
                    <a:pt x="177" y="45"/>
                  </a:lnTo>
                  <a:lnTo>
                    <a:pt x="177" y="45"/>
                  </a:lnTo>
                  <a:lnTo>
                    <a:pt x="177" y="45"/>
                  </a:lnTo>
                  <a:lnTo>
                    <a:pt x="175" y="43"/>
                  </a:lnTo>
                  <a:lnTo>
                    <a:pt x="173" y="43"/>
                  </a:lnTo>
                  <a:lnTo>
                    <a:pt x="171" y="43"/>
                  </a:lnTo>
                  <a:lnTo>
                    <a:pt x="171" y="43"/>
                  </a:lnTo>
                  <a:lnTo>
                    <a:pt x="169" y="43"/>
                  </a:lnTo>
                  <a:lnTo>
                    <a:pt x="169" y="41"/>
                  </a:lnTo>
                  <a:lnTo>
                    <a:pt x="168" y="38"/>
                  </a:lnTo>
                  <a:lnTo>
                    <a:pt x="168" y="38"/>
                  </a:lnTo>
                  <a:lnTo>
                    <a:pt x="168" y="36"/>
                  </a:lnTo>
                  <a:lnTo>
                    <a:pt x="164" y="34"/>
                  </a:lnTo>
                  <a:lnTo>
                    <a:pt x="162" y="34"/>
                  </a:lnTo>
                  <a:lnTo>
                    <a:pt x="160" y="32"/>
                  </a:lnTo>
                  <a:lnTo>
                    <a:pt x="158" y="32"/>
                  </a:lnTo>
                  <a:lnTo>
                    <a:pt x="158" y="30"/>
                  </a:lnTo>
                  <a:lnTo>
                    <a:pt x="158" y="28"/>
                  </a:lnTo>
                  <a:lnTo>
                    <a:pt x="158" y="26"/>
                  </a:lnTo>
                  <a:lnTo>
                    <a:pt x="158" y="22"/>
                  </a:lnTo>
                  <a:lnTo>
                    <a:pt x="156" y="22"/>
                  </a:lnTo>
                  <a:lnTo>
                    <a:pt x="154" y="22"/>
                  </a:lnTo>
                  <a:lnTo>
                    <a:pt x="152" y="21"/>
                  </a:lnTo>
                  <a:lnTo>
                    <a:pt x="152" y="21"/>
                  </a:lnTo>
                  <a:lnTo>
                    <a:pt x="152" y="19"/>
                  </a:lnTo>
                  <a:lnTo>
                    <a:pt x="152" y="19"/>
                  </a:lnTo>
                  <a:lnTo>
                    <a:pt x="152" y="17"/>
                  </a:lnTo>
                  <a:lnTo>
                    <a:pt x="152" y="17"/>
                  </a:lnTo>
                  <a:lnTo>
                    <a:pt x="150" y="15"/>
                  </a:lnTo>
                  <a:lnTo>
                    <a:pt x="150" y="15"/>
                  </a:lnTo>
                  <a:lnTo>
                    <a:pt x="150" y="13"/>
                  </a:lnTo>
                  <a:lnTo>
                    <a:pt x="150" y="13"/>
                  </a:lnTo>
                  <a:lnTo>
                    <a:pt x="150" y="11"/>
                  </a:lnTo>
                  <a:lnTo>
                    <a:pt x="150" y="9"/>
                  </a:lnTo>
                  <a:lnTo>
                    <a:pt x="150" y="9"/>
                  </a:lnTo>
                  <a:lnTo>
                    <a:pt x="148" y="9"/>
                  </a:lnTo>
                  <a:lnTo>
                    <a:pt x="147" y="9"/>
                  </a:lnTo>
                  <a:lnTo>
                    <a:pt x="147" y="7"/>
                  </a:lnTo>
                  <a:lnTo>
                    <a:pt x="147" y="5"/>
                  </a:lnTo>
                  <a:lnTo>
                    <a:pt x="145" y="3"/>
                  </a:lnTo>
                  <a:lnTo>
                    <a:pt x="143" y="2"/>
                  </a:lnTo>
                  <a:lnTo>
                    <a:pt x="139" y="0"/>
                  </a:lnTo>
                  <a:lnTo>
                    <a:pt x="139" y="0"/>
                  </a:lnTo>
                  <a:lnTo>
                    <a:pt x="133" y="0"/>
                  </a:lnTo>
                  <a:lnTo>
                    <a:pt x="131" y="3"/>
                  </a:lnTo>
                  <a:lnTo>
                    <a:pt x="131" y="9"/>
                  </a:lnTo>
                  <a:lnTo>
                    <a:pt x="129" y="11"/>
                  </a:lnTo>
                  <a:lnTo>
                    <a:pt x="129" y="11"/>
                  </a:lnTo>
                  <a:lnTo>
                    <a:pt x="126" y="9"/>
                  </a:lnTo>
                  <a:lnTo>
                    <a:pt x="126" y="7"/>
                  </a:lnTo>
                  <a:lnTo>
                    <a:pt x="124" y="11"/>
                  </a:lnTo>
                  <a:lnTo>
                    <a:pt x="122" y="13"/>
                  </a:lnTo>
                  <a:lnTo>
                    <a:pt x="122" y="13"/>
                  </a:lnTo>
                  <a:lnTo>
                    <a:pt x="124" y="17"/>
                  </a:lnTo>
                  <a:lnTo>
                    <a:pt x="124" y="17"/>
                  </a:lnTo>
                  <a:lnTo>
                    <a:pt x="128" y="21"/>
                  </a:lnTo>
                  <a:lnTo>
                    <a:pt x="129" y="24"/>
                  </a:lnTo>
                  <a:lnTo>
                    <a:pt x="131" y="28"/>
                  </a:lnTo>
                  <a:lnTo>
                    <a:pt x="131" y="30"/>
                  </a:lnTo>
                  <a:lnTo>
                    <a:pt x="131" y="32"/>
                  </a:lnTo>
                  <a:lnTo>
                    <a:pt x="129" y="32"/>
                  </a:lnTo>
                  <a:lnTo>
                    <a:pt x="128" y="34"/>
                  </a:lnTo>
                  <a:lnTo>
                    <a:pt x="126" y="34"/>
                  </a:lnTo>
                  <a:lnTo>
                    <a:pt x="120" y="32"/>
                  </a:lnTo>
                  <a:lnTo>
                    <a:pt x="118" y="32"/>
                  </a:lnTo>
                  <a:lnTo>
                    <a:pt x="118" y="30"/>
                  </a:lnTo>
                  <a:lnTo>
                    <a:pt x="116" y="28"/>
                  </a:lnTo>
                  <a:lnTo>
                    <a:pt x="114" y="24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0" y="24"/>
                  </a:lnTo>
                  <a:lnTo>
                    <a:pt x="107" y="22"/>
                  </a:lnTo>
                  <a:lnTo>
                    <a:pt x="103" y="22"/>
                  </a:lnTo>
                  <a:lnTo>
                    <a:pt x="101" y="22"/>
                  </a:lnTo>
                  <a:lnTo>
                    <a:pt x="101" y="22"/>
                  </a:lnTo>
                  <a:lnTo>
                    <a:pt x="99" y="22"/>
                  </a:lnTo>
                  <a:lnTo>
                    <a:pt x="97" y="22"/>
                  </a:lnTo>
                  <a:lnTo>
                    <a:pt x="95" y="21"/>
                  </a:lnTo>
                  <a:lnTo>
                    <a:pt x="93" y="21"/>
                  </a:lnTo>
                  <a:lnTo>
                    <a:pt x="89" y="22"/>
                  </a:lnTo>
                  <a:lnTo>
                    <a:pt x="87" y="22"/>
                  </a:lnTo>
                  <a:lnTo>
                    <a:pt x="86" y="22"/>
                  </a:lnTo>
                  <a:lnTo>
                    <a:pt x="86" y="22"/>
                  </a:lnTo>
                  <a:lnTo>
                    <a:pt x="84" y="21"/>
                  </a:lnTo>
                  <a:lnTo>
                    <a:pt x="82" y="19"/>
                  </a:lnTo>
                  <a:lnTo>
                    <a:pt x="80" y="17"/>
                  </a:lnTo>
                  <a:lnTo>
                    <a:pt x="80" y="17"/>
                  </a:lnTo>
                  <a:lnTo>
                    <a:pt x="78" y="17"/>
                  </a:lnTo>
                  <a:lnTo>
                    <a:pt x="78" y="17"/>
                  </a:lnTo>
                  <a:lnTo>
                    <a:pt x="76" y="17"/>
                  </a:lnTo>
                  <a:lnTo>
                    <a:pt x="76" y="15"/>
                  </a:lnTo>
                  <a:lnTo>
                    <a:pt x="76" y="15"/>
                  </a:lnTo>
                  <a:lnTo>
                    <a:pt x="74" y="15"/>
                  </a:lnTo>
                  <a:lnTo>
                    <a:pt x="72" y="15"/>
                  </a:lnTo>
                  <a:lnTo>
                    <a:pt x="68" y="15"/>
                  </a:lnTo>
                  <a:lnTo>
                    <a:pt x="68" y="15"/>
                  </a:lnTo>
                  <a:lnTo>
                    <a:pt x="67" y="15"/>
                  </a:lnTo>
                  <a:lnTo>
                    <a:pt x="63" y="19"/>
                  </a:lnTo>
                  <a:lnTo>
                    <a:pt x="57" y="19"/>
                  </a:lnTo>
                  <a:lnTo>
                    <a:pt x="51" y="22"/>
                  </a:lnTo>
                  <a:lnTo>
                    <a:pt x="47" y="26"/>
                  </a:lnTo>
                  <a:lnTo>
                    <a:pt x="44" y="28"/>
                  </a:lnTo>
                  <a:lnTo>
                    <a:pt x="44" y="28"/>
                  </a:lnTo>
                  <a:lnTo>
                    <a:pt x="42" y="28"/>
                  </a:lnTo>
                  <a:lnTo>
                    <a:pt x="36" y="26"/>
                  </a:lnTo>
                  <a:lnTo>
                    <a:pt x="36" y="26"/>
                  </a:lnTo>
                  <a:lnTo>
                    <a:pt x="34" y="28"/>
                  </a:lnTo>
                  <a:lnTo>
                    <a:pt x="34" y="28"/>
                  </a:lnTo>
                  <a:lnTo>
                    <a:pt x="30" y="32"/>
                  </a:lnTo>
                  <a:lnTo>
                    <a:pt x="28" y="36"/>
                  </a:lnTo>
                  <a:lnTo>
                    <a:pt x="23" y="41"/>
                  </a:lnTo>
                  <a:lnTo>
                    <a:pt x="21" y="41"/>
                  </a:lnTo>
                  <a:lnTo>
                    <a:pt x="21" y="43"/>
                  </a:lnTo>
                  <a:lnTo>
                    <a:pt x="23" y="45"/>
                  </a:lnTo>
                  <a:lnTo>
                    <a:pt x="23" y="45"/>
                  </a:lnTo>
                  <a:lnTo>
                    <a:pt x="23" y="47"/>
                  </a:lnTo>
                  <a:lnTo>
                    <a:pt x="21" y="47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9" y="47"/>
                  </a:lnTo>
                  <a:lnTo>
                    <a:pt x="17" y="47"/>
                  </a:lnTo>
                  <a:lnTo>
                    <a:pt x="17" y="49"/>
                  </a:lnTo>
                  <a:lnTo>
                    <a:pt x="17" y="49"/>
                  </a:lnTo>
                  <a:lnTo>
                    <a:pt x="19" y="51"/>
                  </a:lnTo>
                  <a:lnTo>
                    <a:pt x="19" y="53"/>
                  </a:lnTo>
                  <a:lnTo>
                    <a:pt x="21" y="53"/>
                  </a:lnTo>
                  <a:lnTo>
                    <a:pt x="21" y="53"/>
                  </a:lnTo>
                  <a:lnTo>
                    <a:pt x="21" y="55"/>
                  </a:lnTo>
                  <a:lnTo>
                    <a:pt x="21" y="57"/>
                  </a:lnTo>
                  <a:lnTo>
                    <a:pt x="21" y="61"/>
                  </a:lnTo>
                  <a:lnTo>
                    <a:pt x="19" y="61"/>
                  </a:lnTo>
                  <a:lnTo>
                    <a:pt x="19" y="59"/>
                  </a:lnTo>
                  <a:lnTo>
                    <a:pt x="19" y="59"/>
                  </a:lnTo>
                  <a:lnTo>
                    <a:pt x="17" y="59"/>
                  </a:lnTo>
                  <a:lnTo>
                    <a:pt x="17" y="61"/>
                  </a:lnTo>
                  <a:lnTo>
                    <a:pt x="15" y="64"/>
                  </a:lnTo>
                  <a:lnTo>
                    <a:pt x="13" y="68"/>
                  </a:lnTo>
                  <a:lnTo>
                    <a:pt x="13" y="70"/>
                  </a:lnTo>
                  <a:lnTo>
                    <a:pt x="13" y="72"/>
                  </a:lnTo>
                  <a:lnTo>
                    <a:pt x="15" y="74"/>
                  </a:lnTo>
                  <a:lnTo>
                    <a:pt x="17" y="76"/>
                  </a:lnTo>
                  <a:lnTo>
                    <a:pt x="17" y="78"/>
                  </a:lnTo>
                  <a:lnTo>
                    <a:pt x="17" y="80"/>
                  </a:lnTo>
                  <a:lnTo>
                    <a:pt x="19" y="81"/>
                  </a:lnTo>
                  <a:lnTo>
                    <a:pt x="19" y="83"/>
                  </a:lnTo>
                  <a:lnTo>
                    <a:pt x="19" y="85"/>
                  </a:lnTo>
                  <a:lnTo>
                    <a:pt x="19" y="87"/>
                  </a:lnTo>
                  <a:lnTo>
                    <a:pt x="19" y="87"/>
                  </a:lnTo>
                  <a:lnTo>
                    <a:pt x="17" y="89"/>
                  </a:lnTo>
                  <a:lnTo>
                    <a:pt x="17" y="89"/>
                  </a:lnTo>
                  <a:lnTo>
                    <a:pt x="19" y="93"/>
                  </a:lnTo>
                  <a:lnTo>
                    <a:pt x="19" y="93"/>
                  </a:lnTo>
                  <a:lnTo>
                    <a:pt x="21" y="95"/>
                  </a:lnTo>
                  <a:lnTo>
                    <a:pt x="21" y="95"/>
                  </a:lnTo>
                  <a:lnTo>
                    <a:pt x="23" y="95"/>
                  </a:lnTo>
                  <a:lnTo>
                    <a:pt x="23" y="95"/>
                  </a:lnTo>
                  <a:lnTo>
                    <a:pt x="23" y="95"/>
                  </a:lnTo>
                  <a:lnTo>
                    <a:pt x="23" y="97"/>
                  </a:lnTo>
                  <a:lnTo>
                    <a:pt x="23" y="97"/>
                  </a:lnTo>
                  <a:lnTo>
                    <a:pt x="23" y="99"/>
                  </a:lnTo>
                  <a:lnTo>
                    <a:pt x="21" y="99"/>
                  </a:lnTo>
                  <a:lnTo>
                    <a:pt x="19" y="100"/>
                  </a:lnTo>
                  <a:lnTo>
                    <a:pt x="11" y="104"/>
                  </a:lnTo>
                  <a:lnTo>
                    <a:pt x="9" y="106"/>
                  </a:lnTo>
                  <a:lnTo>
                    <a:pt x="7" y="106"/>
                  </a:lnTo>
                  <a:lnTo>
                    <a:pt x="6" y="106"/>
                  </a:lnTo>
                  <a:lnTo>
                    <a:pt x="4" y="106"/>
                  </a:lnTo>
                  <a:lnTo>
                    <a:pt x="2" y="108"/>
                  </a:lnTo>
                  <a:lnTo>
                    <a:pt x="0" y="108"/>
                  </a:lnTo>
                  <a:lnTo>
                    <a:pt x="0" y="110"/>
                  </a:lnTo>
                  <a:lnTo>
                    <a:pt x="2" y="112"/>
                  </a:lnTo>
                  <a:lnTo>
                    <a:pt x="2" y="112"/>
                  </a:lnTo>
                  <a:lnTo>
                    <a:pt x="6" y="110"/>
                  </a:lnTo>
                  <a:lnTo>
                    <a:pt x="7" y="110"/>
                  </a:lnTo>
                  <a:lnTo>
                    <a:pt x="9" y="110"/>
                  </a:lnTo>
                  <a:lnTo>
                    <a:pt x="17" y="118"/>
                  </a:lnTo>
                  <a:lnTo>
                    <a:pt x="23" y="121"/>
                  </a:lnTo>
                  <a:lnTo>
                    <a:pt x="34" y="127"/>
                  </a:lnTo>
                  <a:lnTo>
                    <a:pt x="36" y="129"/>
                  </a:lnTo>
                  <a:lnTo>
                    <a:pt x="34" y="131"/>
                  </a:lnTo>
                  <a:lnTo>
                    <a:pt x="32" y="131"/>
                  </a:lnTo>
                  <a:lnTo>
                    <a:pt x="28" y="135"/>
                  </a:lnTo>
                  <a:lnTo>
                    <a:pt x="25" y="138"/>
                  </a:lnTo>
                  <a:lnTo>
                    <a:pt x="21" y="148"/>
                  </a:lnTo>
                  <a:lnTo>
                    <a:pt x="17" y="156"/>
                  </a:lnTo>
                  <a:lnTo>
                    <a:pt x="17" y="157"/>
                  </a:lnTo>
                  <a:lnTo>
                    <a:pt x="17" y="161"/>
                  </a:lnTo>
                  <a:lnTo>
                    <a:pt x="17" y="165"/>
                  </a:lnTo>
                  <a:lnTo>
                    <a:pt x="17" y="167"/>
                  </a:lnTo>
                  <a:lnTo>
                    <a:pt x="19" y="173"/>
                  </a:lnTo>
                  <a:lnTo>
                    <a:pt x="19" y="178"/>
                  </a:lnTo>
                  <a:lnTo>
                    <a:pt x="21" y="180"/>
                  </a:lnTo>
                  <a:lnTo>
                    <a:pt x="25" y="190"/>
                  </a:lnTo>
                  <a:lnTo>
                    <a:pt x="32" y="184"/>
                  </a:lnTo>
                  <a:lnTo>
                    <a:pt x="36" y="182"/>
                  </a:lnTo>
                  <a:lnTo>
                    <a:pt x="38" y="182"/>
                  </a:lnTo>
                  <a:lnTo>
                    <a:pt x="38" y="182"/>
                  </a:lnTo>
                  <a:lnTo>
                    <a:pt x="44" y="186"/>
                  </a:lnTo>
                  <a:lnTo>
                    <a:pt x="47" y="188"/>
                  </a:lnTo>
                  <a:lnTo>
                    <a:pt x="47" y="190"/>
                  </a:lnTo>
                  <a:lnTo>
                    <a:pt x="49" y="190"/>
                  </a:lnTo>
                  <a:lnTo>
                    <a:pt x="55" y="188"/>
                  </a:lnTo>
                  <a:lnTo>
                    <a:pt x="57" y="184"/>
                  </a:lnTo>
                  <a:lnTo>
                    <a:pt x="59" y="180"/>
                  </a:lnTo>
                  <a:lnTo>
                    <a:pt x="57" y="175"/>
                  </a:lnTo>
                  <a:lnTo>
                    <a:pt x="55" y="165"/>
                  </a:lnTo>
                  <a:lnTo>
                    <a:pt x="55" y="163"/>
                  </a:lnTo>
                  <a:lnTo>
                    <a:pt x="55" y="161"/>
                  </a:lnTo>
                  <a:lnTo>
                    <a:pt x="55" y="159"/>
                  </a:lnTo>
                  <a:lnTo>
                    <a:pt x="55" y="159"/>
                  </a:lnTo>
                  <a:lnTo>
                    <a:pt x="57" y="157"/>
                  </a:lnTo>
                  <a:lnTo>
                    <a:pt x="59" y="157"/>
                  </a:lnTo>
                  <a:lnTo>
                    <a:pt x="59" y="157"/>
                  </a:lnTo>
                  <a:lnTo>
                    <a:pt x="61" y="157"/>
                  </a:lnTo>
                  <a:lnTo>
                    <a:pt x="61" y="159"/>
                  </a:lnTo>
                  <a:lnTo>
                    <a:pt x="67" y="165"/>
                  </a:lnTo>
                  <a:lnTo>
                    <a:pt x="70" y="169"/>
                  </a:lnTo>
                  <a:lnTo>
                    <a:pt x="72" y="175"/>
                  </a:lnTo>
                  <a:lnTo>
                    <a:pt x="74" y="177"/>
                  </a:lnTo>
                  <a:lnTo>
                    <a:pt x="76" y="178"/>
                  </a:lnTo>
                  <a:lnTo>
                    <a:pt x="84" y="182"/>
                  </a:lnTo>
                  <a:lnTo>
                    <a:pt x="87" y="186"/>
                  </a:lnTo>
                  <a:lnTo>
                    <a:pt x="89" y="190"/>
                  </a:lnTo>
                  <a:lnTo>
                    <a:pt x="91" y="194"/>
                  </a:lnTo>
                  <a:lnTo>
                    <a:pt x="95" y="197"/>
                  </a:lnTo>
                  <a:lnTo>
                    <a:pt x="99" y="201"/>
                  </a:lnTo>
                  <a:lnTo>
                    <a:pt x="114" y="211"/>
                  </a:lnTo>
                  <a:lnTo>
                    <a:pt x="118" y="213"/>
                  </a:lnTo>
                  <a:lnTo>
                    <a:pt x="124" y="213"/>
                  </a:lnTo>
                  <a:lnTo>
                    <a:pt x="126" y="215"/>
                  </a:lnTo>
                  <a:lnTo>
                    <a:pt x="126" y="215"/>
                  </a:lnTo>
                  <a:lnTo>
                    <a:pt x="126" y="216"/>
                  </a:lnTo>
                  <a:lnTo>
                    <a:pt x="124" y="218"/>
                  </a:lnTo>
                  <a:lnTo>
                    <a:pt x="120" y="222"/>
                  </a:lnTo>
                  <a:lnTo>
                    <a:pt x="118" y="222"/>
                  </a:lnTo>
                  <a:lnTo>
                    <a:pt x="118" y="222"/>
                  </a:lnTo>
                  <a:lnTo>
                    <a:pt x="116" y="222"/>
                  </a:lnTo>
                  <a:lnTo>
                    <a:pt x="116" y="222"/>
                  </a:lnTo>
                  <a:lnTo>
                    <a:pt x="116" y="222"/>
                  </a:lnTo>
                  <a:lnTo>
                    <a:pt x="114" y="222"/>
                  </a:lnTo>
                  <a:lnTo>
                    <a:pt x="114" y="224"/>
                  </a:lnTo>
                  <a:lnTo>
                    <a:pt x="112" y="226"/>
                  </a:lnTo>
                  <a:lnTo>
                    <a:pt x="112" y="224"/>
                  </a:lnTo>
                  <a:lnTo>
                    <a:pt x="110" y="224"/>
                  </a:lnTo>
                  <a:lnTo>
                    <a:pt x="110" y="224"/>
                  </a:lnTo>
                  <a:lnTo>
                    <a:pt x="110" y="224"/>
                  </a:lnTo>
                  <a:lnTo>
                    <a:pt x="108" y="224"/>
                  </a:lnTo>
                  <a:lnTo>
                    <a:pt x="108" y="226"/>
                  </a:lnTo>
                  <a:lnTo>
                    <a:pt x="107" y="226"/>
                  </a:lnTo>
                  <a:lnTo>
                    <a:pt x="107" y="226"/>
                  </a:lnTo>
                  <a:lnTo>
                    <a:pt x="107" y="226"/>
                  </a:lnTo>
                  <a:lnTo>
                    <a:pt x="107" y="228"/>
                  </a:lnTo>
                  <a:lnTo>
                    <a:pt x="107" y="228"/>
                  </a:lnTo>
                  <a:lnTo>
                    <a:pt x="107" y="228"/>
                  </a:lnTo>
                  <a:lnTo>
                    <a:pt x="107" y="230"/>
                  </a:lnTo>
                  <a:lnTo>
                    <a:pt x="120" y="235"/>
                  </a:lnTo>
                  <a:lnTo>
                    <a:pt x="122" y="237"/>
                  </a:lnTo>
                  <a:lnTo>
                    <a:pt x="124" y="239"/>
                  </a:lnTo>
                  <a:lnTo>
                    <a:pt x="124" y="241"/>
                  </a:lnTo>
                  <a:lnTo>
                    <a:pt x="124" y="247"/>
                  </a:lnTo>
                  <a:lnTo>
                    <a:pt x="128" y="245"/>
                  </a:lnTo>
                  <a:lnTo>
                    <a:pt x="133" y="243"/>
                  </a:lnTo>
                  <a:lnTo>
                    <a:pt x="135" y="243"/>
                  </a:lnTo>
                  <a:lnTo>
                    <a:pt x="137" y="243"/>
                  </a:lnTo>
                  <a:lnTo>
                    <a:pt x="137" y="243"/>
                  </a:lnTo>
                  <a:lnTo>
                    <a:pt x="145" y="247"/>
                  </a:lnTo>
                  <a:lnTo>
                    <a:pt x="145" y="247"/>
                  </a:lnTo>
                  <a:lnTo>
                    <a:pt x="147" y="249"/>
                  </a:lnTo>
                  <a:lnTo>
                    <a:pt x="147" y="249"/>
                  </a:lnTo>
                  <a:lnTo>
                    <a:pt x="147" y="251"/>
                  </a:lnTo>
                  <a:lnTo>
                    <a:pt x="147" y="253"/>
                  </a:lnTo>
                  <a:lnTo>
                    <a:pt x="148" y="253"/>
                  </a:lnTo>
                  <a:lnTo>
                    <a:pt x="160" y="262"/>
                  </a:lnTo>
                  <a:lnTo>
                    <a:pt x="162" y="262"/>
                  </a:lnTo>
                  <a:lnTo>
                    <a:pt x="164" y="262"/>
                  </a:lnTo>
                  <a:lnTo>
                    <a:pt x="166" y="262"/>
                  </a:lnTo>
                  <a:lnTo>
                    <a:pt x="166" y="262"/>
                  </a:lnTo>
                  <a:lnTo>
                    <a:pt x="168" y="262"/>
                  </a:lnTo>
                  <a:lnTo>
                    <a:pt x="168" y="262"/>
                  </a:lnTo>
                  <a:lnTo>
                    <a:pt x="168" y="264"/>
                  </a:lnTo>
                  <a:lnTo>
                    <a:pt x="169" y="266"/>
                  </a:lnTo>
                  <a:lnTo>
                    <a:pt x="169" y="266"/>
                  </a:lnTo>
                  <a:lnTo>
                    <a:pt x="171" y="268"/>
                  </a:lnTo>
                  <a:lnTo>
                    <a:pt x="171" y="272"/>
                  </a:lnTo>
                  <a:lnTo>
                    <a:pt x="173" y="275"/>
                  </a:lnTo>
                  <a:lnTo>
                    <a:pt x="181" y="272"/>
                  </a:lnTo>
                  <a:lnTo>
                    <a:pt x="185" y="272"/>
                  </a:lnTo>
                  <a:lnTo>
                    <a:pt x="185" y="272"/>
                  </a:lnTo>
                  <a:lnTo>
                    <a:pt x="187" y="274"/>
                  </a:lnTo>
                  <a:lnTo>
                    <a:pt x="187" y="275"/>
                  </a:lnTo>
                  <a:lnTo>
                    <a:pt x="188" y="275"/>
                  </a:lnTo>
                  <a:lnTo>
                    <a:pt x="188" y="274"/>
                  </a:lnTo>
                  <a:lnTo>
                    <a:pt x="190" y="274"/>
                  </a:lnTo>
                  <a:lnTo>
                    <a:pt x="198" y="275"/>
                  </a:lnTo>
                  <a:lnTo>
                    <a:pt x="200" y="274"/>
                  </a:lnTo>
                  <a:lnTo>
                    <a:pt x="200" y="274"/>
                  </a:lnTo>
                  <a:lnTo>
                    <a:pt x="200" y="272"/>
                  </a:lnTo>
                  <a:lnTo>
                    <a:pt x="200" y="272"/>
                  </a:lnTo>
                  <a:lnTo>
                    <a:pt x="202" y="272"/>
                  </a:lnTo>
                  <a:lnTo>
                    <a:pt x="204" y="272"/>
                  </a:lnTo>
                  <a:lnTo>
                    <a:pt x="208" y="272"/>
                  </a:lnTo>
                  <a:lnTo>
                    <a:pt x="209" y="274"/>
                  </a:lnTo>
                  <a:lnTo>
                    <a:pt x="209" y="274"/>
                  </a:lnTo>
                  <a:lnTo>
                    <a:pt x="209" y="275"/>
                  </a:lnTo>
                  <a:lnTo>
                    <a:pt x="209" y="277"/>
                  </a:lnTo>
                  <a:lnTo>
                    <a:pt x="209" y="279"/>
                  </a:lnTo>
                  <a:lnTo>
                    <a:pt x="209" y="279"/>
                  </a:lnTo>
                  <a:lnTo>
                    <a:pt x="211" y="279"/>
                  </a:lnTo>
                  <a:lnTo>
                    <a:pt x="213" y="277"/>
                  </a:lnTo>
                  <a:lnTo>
                    <a:pt x="215" y="277"/>
                  </a:lnTo>
                  <a:lnTo>
                    <a:pt x="215" y="279"/>
                  </a:lnTo>
                  <a:lnTo>
                    <a:pt x="215" y="279"/>
                  </a:lnTo>
                  <a:lnTo>
                    <a:pt x="215" y="281"/>
                  </a:lnTo>
                  <a:lnTo>
                    <a:pt x="215" y="281"/>
                  </a:lnTo>
                  <a:lnTo>
                    <a:pt x="215" y="283"/>
                  </a:lnTo>
                  <a:lnTo>
                    <a:pt x="217" y="283"/>
                  </a:lnTo>
                  <a:lnTo>
                    <a:pt x="217" y="281"/>
                  </a:lnTo>
                  <a:lnTo>
                    <a:pt x="219" y="281"/>
                  </a:lnTo>
                  <a:lnTo>
                    <a:pt x="219" y="283"/>
                  </a:lnTo>
                  <a:lnTo>
                    <a:pt x="219" y="283"/>
                  </a:lnTo>
                  <a:lnTo>
                    <a:pt x="219" y="285"/>
                  </a:lnTo>
                  <a:lnTo>
                    <a:pt x="219" y="285"/>
                  </a:lnTo>
                  <a:lnTo>
                    <a:pt x="221" y="287"/>
                  </a:lnTo>
                  <a:lnTo>
                    <a:pt x="223" y="287"/>
                  </a:lnTo>
                  <a:lnTo>
                    <a:pt x="223" y="287"/>
                  </a:lnTo>
                  <a:lnTo>
                    <a:pt x="225" y="287"/>
                  </a:lnTo>
                  <a:lnTo>
                    <a:pt x="227" y="285"/>
                  </a:lnTo>
                  <a:lnTo>
                    <a:pt x="227" y="285"/>
                  </a:lnTo>
                  <a:lnTo>
                    <a:pt x="230" y="283"/>
                  </a:lnTo>
                  <a:lnTo>
                    <a:pt x="230" y="281"/>
                  </a:lnTo>
                  <a:lnTo>
                    <a:pt x="230" y="279"/>
                  </a:lnTo>
                  <a:lnTo>
                    <a:pt x="232" y="277"/>
                  </a:lnTo>
                  <a:lnTo>
                    <a:pt x="230" y="277"/>
                  </a:lnTo>
                  <a:lnTo>
                    <a:pt x="229" y="275"/>
                  </a:lnTo>
                  <a:lnTo>
                    <a:pt x="229" y="272"/>
                  </a:lnTo>
                  <a:lnTo>
                    <a:pt x="229" y="270"/>
                  </a:lnTo>
                  <a:lnTo>
                    <a:pt x="229" y="268"/>
                  </a:lnTo>
                  <a:lnTo>
                    <a:pt x="229" y="266"/>
                  </a:lnTo>
                  <a:lnTo>
                    <a:pt x="230" y="264"/>
                  </a:lnTo>
                  <a:lnTo>
                    <a:pt x="230" y="264"/>
                  </a:lnTo>
                  <a:lnTo>
                    <a:pt x="232" y="262"/>
                  </a:lnTo>
                  <a:lnTo>
                    <a:pt x="234" y="262"/>
                  </a:lnTo>
                  <a:lnTo>
                    <a:pt x="234" y="260"/>
                  </a:lnTo>
                  <a:lnTo>
                    <a:pt x="234" y="260"/>
                  </a:lnTo>
                  <a:lnTo>
                    <a:pt x="234" y="256"/>
                  </a:lnTo>
                  <a:lnTo>
                    <a:pt x="236" y="251"/>
                  </a:lnTo>
                  <a:lnTo>
                    <a:pt x="236" y="247"/>
                  </a:lnTo>
                  <a:lnTo>
                    <a:pt x="240" y="245"/>
                  </a:lnTo>
                  <a:lnTo>
                    <a:pt x="242" y="247"/>
                  </a:lnTo>
                  <a:lnTo>
                    <a:pt x="244" y="247"/>
                  </a:lnTo>
                  <a:lnTo>
                    <a:pt x="246" y="245"/>
                  </a:lnTo>
                  <a:lnTo>
                    <a:pt x="246" y="245"/>
                  </a:lnTo>
                  <a:lnTo>
                    <a:pt x="246" y="243"/>
                  </a:lnTo>
                  <a:lnTo>
                    <a:pt x="244" y="237"/>
                  </a:lnTo>
                  <a:lnTo>
                    <a:pt x="246" y="237"/>
                  </a:lnTo>
                  <a:lnTo>
                    <a:pt x="248" y="235"/>
                  </a:lnTo>
                  <a:lnTo>
                    <a:pt x="248" y="237"/>
                  </a:lnTo>
                  <a:lnTo>
                    <a:pt x="249" y="237"/>
                  </a:lnTo>
                  <a:lnTo>
                    <a:pt x="251" y="230"/>
                  </a:lnTo>
                  <a:lnTo>
                    <a:pt x="251" y="228"/>
                  </a:lnTo>
                  <a:lnTo>
                    <a:pt x="251" y="226"/>
                  </a:lnTo>
                  <a:lnTo>
                    <a:pt x="249" y="226"/>
                  </a:lnTo>
                  <a:lnTo>
                    <a:pt x="249" y="226"/>
                  </a:lnTo>
                  <a:lnTo>
                    <a:pt x="248" y="226"/>
                  </a:lnTo>
                  <a:lnTo>
                    <a:pt x="248" y="224"/>
                  </a:lnTo>
                  <a:lnTo>
                    <a:pt x="248" y="220"/>
                  </a:lnTo>
                  <a:lnTo>
                    <a:pt x="246" y="216"/>
                  </a:lnTo>
                  <a:lnTo>
                    <a:pt x="244" y="215"/>
                  </a:lnTo>
                  <a:lnTo>
                    <a:pt x="246" y="213"/>
                  </a:lnTo>
                  <a:lnTo>
                    <a:pt x="246" y="213"/>
                  </a:lnTo>
                  <a:lnTo>
                    <a:pt x="249" y="211"/>
                  </a:lnTo>
                  <a:lnTo>
                    <a:pt x="249" y="211"/>
                  </a:lnTo>
                  <a:lnTo>
                    <a:pt x="249" y="209"/>
                  </a:lnTo>
                  <a:lnTo>
                    <a:pt x="249" y="209"/>
                  </a:lnTo>
                  <a:lnTo>
                    <a:pt x="251" y="207"/>
                  </a:lnTo>
                  <a:lnTo>
                    <a:pt x="251" y="207"/>
                  </a:lnTo>
                  <a:lnTo>
                    <a:pt x="251" y="207"/>
                  </a:lnTo>
                  <a:lnTo>
                    <a:pt x="253" y="205"/>
                  </a:lnTo>
                  <a:lnTo>
                    <a:pt x="255" y="205"/>
                  </a:lnTo>
                  <a:lnTo>
                    <a:pt x="255" y="203"/>
                  </a:lnTo>
                  <a:lnTo>
                    <a:pt x="255" y="203"/>
                  </a:lnTo>
                  <a:lnTo>
                    <a:pt x="255" y="203"/>
                  </a:lnTo>
                  <a:lnTo>
                    <a:pt x="255" y="201"/>
                  </a:lnTo>
                  <a:lnTo>
                    <a:pt x="255" y="201"/>
                  </a:lnTo>
                  <a:lnTo>
                    <a:pt x="255" y="201"/>
                  </a:lnTo>
                  <a:lnTo>
                    <a:pt x="257" y="199"/>
                  </a:lnTo>
                  <a:lnTo>
                    <a:pt x="257" y="199"/>
                  </a:lnTo>
                  <a:lnTo>
                    <a:pt x="259" y="197"/>
                  </a:lnTo>
                  <a:lnTo>
                    <a:pt x="261" y="196"/>
                  </a:lnTo>
                  <a:lnTo>
                    <a:pt x="261" y="192"/>
                  </a:lnTo>
                  <a:lnTo>
                    <a:pt x="259" y="190"/>
                  </a:lnTo>
                  <a:lnTo>
                    <a:pt x="259" y="188"/>
                  </a:lnTo>
                  <a:lnTo>
                    <a:pt x="257" y="184"/>
                  </a:lnTo>
                  <a:lnTo>
                    <a:pt x="257" y="182"/>
                  </a:lnTo>
                  <a:lnTo>
                    <a:pt x="259" y="178"/>
                  </a:lnTo>
                  <a:lnTo>
                    <a:pt x="261" y="177"/>
                  </a:lnTo>
                  <a:lnTo>
                    <a:pt x="267" y="175"/>
                  </a:lnTo>
                  <a:lnTo>
                    <a:pt x="269" y="173"/>
                  </a:lnTo>
                  <a:lnTo>
                    <a:pt x="274" y="167"/>
                  </a:lnTo>
                  <a:lnTo>
                    <a:pt x="276" y="165"/>
                  </a:lnTo>
                  <a:lnTo>
                    <a:pt x="276" y="161"/>
                  </a:lnTo>
                  <a:lnTo>
                    <a:pt x="278" y="159"/>
                  </a:lnTo>
                  <a:lnTo>
                    <a:pt x="278" y="157"/>
                  </a:lnTo>
                  <a:lnTo>
                    <a:pt x="282" y="157"/>
                  </a:lnTo>
                  <a:lnTo>
                    <a:pt x="284" y="157"/>
                  </a:lnTo>
                  <a:lnTo>
                    <a:pt x="286" y="156"/>
                  </a:lnTo>
                  <a:lnTo>
                    <a:pt x="288" y="154"/>
                  </a:lnTo>
                  <a:lnTo>
                    <a:pt x="291" y="152"/>
                  </a:lnTo>
                  <a:lnTo>
                    <a:pt x="291" y="150"/>
                  </a:lnTo>
                  <a:lnTo>
                    <a:pt x="295" y="146"/>
                  </a:lnTo>
                  <a:lnTo>
                    <a:pt x="295" y="144"/>
                  </a:lnTo>
                  <a:lnTo>
                    <a:pt x="301" y="140"/>
                  </a:lnTo>
                  <a:lnTo>
                    <a:pt x="303" y="138"/>
                  </a:lnTo>
                  <a:lnTo>
                    <a:pt x="303" y="135"/>
                  </a:lnTo>
                  <a:lnTo>
                    <a:pt x="303" y="133"/>
                  </a:lnTo>
                  <a:lnTo>
                    <a:pt x="305" y="131"/>
                  </a:lnTo>
                  <a:lnTo>
                    <a:pt x="307" y="131"/>
                  </a:lnTo>
                  <a:lnTo>
                    <a:pt x="307" y="133"/>
                  </a:lnTo>
                  <a:lnTo>
                    <a:pt x="309" y="135"/>
                  </a:lnTo>
                  <a:lnTo>
                    <a:pt x="310" y="135"/>
                  </a:lnTo>
                  <a:lnTo>
                    <a:pt x="316" y="133"/>
                  </a:lnTo>
                  <a:lnTo>
                    <a:pt x="316" y="133"/>
                  </a:lnTo>
                  <a:lnTo>
                    <a:pt x="318" y="131"/>
                  </a:lnTo>
                  <a:lnTo>
                    <a:pt x="316" y="129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xmlns="" id="{044590D2-DC06-4EF3-AAAA-8ED2550DB8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7510" y="2669362"/>
              <a:ext cx="1108075" cy="1068388"/>
            </a:xfrm>
            <a:custGeom>
              <a:avLst/>
              <a:gdLst>
                <a:gd name="T0" fmla="*/ 652 w 698"/>
                <a:gd name="T1" fmla="*/ 453 h 673"/>
                <a:gd name="T2" fmla="*/ 656 w 698"/>
                <a:gd name="T3" fmla="*/ 426 h 673"/>
                <a:gd name="T4" fmla="*/ 635 w 698"/>
                <a:gd name="T5" fmla="*/ 405 h 673"/>
                <a:gd name="T6" fmla="*/ 677 w 698"/>
                <a:gd name="T7" fmla="*/ 392 h 673"/>
                <a:gd name="T8" fmla="*/ 642 w 698"/>
                <a:gd name="T9" fmla="*/ 354 h 673"/>
                <a:gd name="T10" fmla="*/ 610 w 698"/>
                <a:gd name="T11" fmla="*/ 312 h 673"/>
                <a:gd name="T12" fmla="*/ 517 w 698"/>
                <a:gd name="T13" fmla="*/ 285 h 673"/>
                <a:gd name="T14" fmla="*/ 404 w 698"/>
                <a:gd name="T15" fmla="*/ 243 h 673"/>
                <a:gd name="T16" fmla="*/ 355 w 698"/>
                <a:gd name="T17" fmla="*/ 207 h 673"/>
                <a:gd name="T18" fmla="*/ 307 w 698"/>
                <a:gd name="T19" fmla="*/ 188 h 673"/>
                <a:gd name="T20" fmla="*/ 263 w 698"/>
                <a:gd name="T21" fmla="*/ 171 h 673"/>
                <a:gd name="T22" fmla="*/ 217 w 698"/>
                <a:gd name="T23" fmla="*/ 162 h 673"/>
                <a:gd name="T24" fmla="*/ 153 w 698"/>
                <a:gd name="T25" fmla="*/ 116 h 673"/>
                <a:gd name="T26" fmla="*/ 118 w 698"/>
                <a:gd name="T27" fmla="*/ 65 h 673"/>
                <a:gd name="T28" fmla="*/ 63 w 698"/>
                <a:gd name="T29" fmla="*/ 46 h 673"/>
                <a:gd name="T30" fmla="*/ 21 w 698"/>
                <a:gd name="T31" fmla="*/ 40 h 673"/>
                <a:gd name="T32" fmla="*/ 0 w 698"/>
                <a:gd name="T33" fmla="*/ 89 h 673"/>
                <a:gd name="T34" fmla="*/ 6 w 698"/>
                <a:gd name="T35" fmla="*/ 137 h 673"/>
                <a:gd name="T36" fmla="*/ 23 w 698"/>
                <a:gd name="T37" fmla="*/ 192 h 673"/>
                <a:gd name="T38" fmla="*/ 38 w 698"/>
                <a:gd name="T39" fmla="*/ 224 h 673"/>
                <a:gd name="T40" fmla="*/ 38 w 698"/>
                <a:gd name="T41" fmla="*/ 262 h 673"/>
                <a:gd name="T42" fmla="*/ 23 w 698"/>
                <a:gd name="T43" fmla="*/ 293 h 673"/>
                <a:gd name="T44" fmla="*/ 52 w 698"/>
                <a:gd name="T45" fmla="*/ 329 h 673"/>
                <a:gd name="T46" fmla="*/ 52 w 698"/>
                <a:gd name="T47" fmla="*/ 354 h 673"/>
                <a:gd name="T48" fmla="*/ 31 w 698"/>
                <a:gd name="T49" fmla="*/ 380 h 673"/>
                <a:gd name="T50" fmla="*/ 86 w 698"/>
                <a:gd name="T51" fmla="*/ 369 h 673"/>
                <a:gd name="T52" fmla="*/ 105 w 698"/>
                <a:gd name="T53" fmla="*/ 369 h 673"/>
                <a:gd name="T54" fmla="*/ 139 w 698"/>
                <a:gd name="T55" fmla="*/ 382 h 673"/>
                <a:gd name="T56" fmla="*/ 175 w 698"/>
                <a:gd name="T57" fmla="*/ 401 h 673"/>
                <a:gd name="T58" fmla="*/ 172 w 698"/>
                <a:gd name="T59" fmla="*/ 447 h 673"/>
                <a:gd name="T60" fmla="*/ 153 w 698"/>
                <a:gd name="T61" fmla="*/ 498 h 673"/>
                <a:gd name="T62" fmla="*/ 118 w 698"/>
                <a:gd name="T63" fmla="*/ 557 h 673"/>
                <a:gd name="T64" fmla="*/ 109 w 698"/>
                <a:gd name="T65" fmla="*/ 614 h 673"/>
                <a:gd name="T66" fmla="*/ 130 w 698"/>
                <a:gd name="T67" fmla="*/ 622 h 673"/>
                <a:gd name="T68" fmla="*/ 177 w 698"/>
                <a:gd name="T69" fmla="*/ 616 h 673"/>
                <a:gd name="T70" fmla="*/ 154 w 698"/>
                <a:gd name="T71" fmla="*/ 591 h 673"/>
                <a:gd name="T72" fmla="*/ 139 w 698"/>
                <a:gd name="T73" fmla="*/ 523 h 673"/>
                <a:gd name="T74" fmla="*/ 154 w 698"/>
                <a:gd name="T75" fmla="*/ 512 h 673"/>
                <a:gd name="T76" fmla="*/ 170 w 698"/>
                <a:gd name="T77" fmla="*/ 517 h 673"/>
                <a:gd name="T78" fmla="*/ 174 w 698"/>
                <a:gd name="T79" fmla="*/ 540 h 673"/>
                <a:gd name="T80" fmla="*/ 189 w 698"/>
                <a:gd name="T81" fmla="*/ 548 h 673"/>
                <a:gd name="T82" fmla="*/ 206 w 698"/>
                <a:gd name="T83" fmla="*/ 532 h 673"/>
                <a:gd name="T84" fmla="*/ 210 w 698"/>
                <a:gd name="T85" fmla="*/ 551 h 673"/>
                <a:gd name="T86" fmla="*/ 233 w 698"/>
                <a:gd name="T87" fmla="*/ 546 h 673"/>
                <a:gd name="T88" fmla="*/ 271 w 698"/>
                <a:gd name="T89" fmla="*/ 531 h 673"/>
                <a:gd name="T90" fmla="*/ 305 w 698"/>
                <a:gd name="T91" fmla="*/ 538 h 673"/>
                <a:gd name="T92" fmla="*/ 295 w 698"/>
                <a:gd name="T93" fmla="*/ 553 h 673"/>
                <a:gd name="T94" fmla="*/ 318 w 698"/>
                <a:gd name="T95" fmla="*/ 557 h 673"/>
                <a:gd name="T96" fmla="*/ 332 w 698"/>
                <a:gd name="T97" fmla="*/ 555 h 673"/>
                <a:gd name="T98" fmla="*/ 351 w 698"/>
                <a:gd name="T99" fmla="*/ 542 h 673"/>
                <a:gd name="T100" fmla="*/ 360 w 698"/>
                <a:gd name="T101" fmla="*/ 567 h 673"/>
                <a:gd name="T102" fmla="*/ 385 w 698"/>
                <a:gd name="T103" fmla="*/ 546 h 673"/>
                <a:gd name="T104" fmla="*/ 416 w 698"/>
                <a:gd name="T105" fmla="*/ 548 h 673"/>
                <a:gd name="T106" fmla="*/ 444 w 698"/>
                <a:gd name="T107" fmla="*/ 565 h 673"/>
                <a:gd name="T108" fmla="*/ 475 w 698"/>
                <a:gd name="T109" fmla="*/ 586 h 673"/>
                <a:gd name="T110" fmla="*/ 496 w 698"/>
                <a:gd name="T111" fmla="*/ 597 h 673"/>
                <a:gd name="T112" fmla="*/ 530 w 698"/>
                <a:gd name="T113" fmla="*/ 607 h 673"/>
                <a:gd name="T114" fmla="*/ 522 w 698"/>
                <a:gd name="T115" fmla="*/ 652 h 673"/>
                <a:gd name="T116" fmla="*/ 572 w 698"/>
                <a:gd name="T117" fmla="*/ 660 h 673"/>
                <a:gd name="T118" fmla="*/ 585 w 698"/>
                <a:gd name="T119" fmla="*/ 612 h 673"/>
                <a:gd name="T120" fmla="*/ 581 w 698"/>
                <a:gd name="T121" fmla="*/ 571 h 673"/>
                <a:gd name="T122" fmla="*/ 633 w 698"/>
                <a:gd name="T123" fmla="*/ 506 h 673"/>
                <a:gd name="T124" fmla="*/ 671 w 698"/>
                <a:gd name="T125" fmla="*/ 49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98" h="673">
                  <a:moveTo>
                    <a:pt x="698" y="483"/>
                  </a:moveTo>
                  <a:lnTo>
                    <a:pt x="696" y="481"/>
                  </a:lnTo>
                  <a:lnTo>
                    <a:pt x="696" y="481"/>
                  </a:lnTo>
                  <a:lnTo>
                    <a:pt x="690" y="475"/>
                  </a:lnTo>
                  <a:lnTo>
                    <a:pt x="688" y="474"/>
                  </a:lnTo>
                  <a:lnTo>
                    <a:pt x="686" y="474"/>
                  </a:lnTo>
                  <a:lnTo>
                    <a:pt x="684" y="474"/>
                  </a:lnTo>
                  <a:lnTo>
                    <a:pt x="682" y="474"/>
                  </a:lnTo>
                  <a:lnTo>
                    <a:pt x="678" y="472"/>
                  </a:lnTo>
                  <a:lnTo>
                    <a:pt x="678" y="472"/>
                  </a:lnTo>
                  <a:lnTo>
                    <a:pt x="678" y="470"/>
                  </a:lnTo>
                  <a:lnTo>
                    <a:pt x="677" y="468"/>
                  </a:lnTo>
                  <a:lnTo>
                    <a:pt x="675" y="468"/>
                  </a:lnTo>
                  <a:lnTo>
                    <a:pt x="675" y="466"/>
                  </a:lnTo>
                  <a:lnTo>
                    <a:pt x="673" y="466"/>
                  </a:lnTo>
                  <a:lnTo>
                    <a:pt x="671" y="466"/>
                  </a:lnTo>
                  <a:lnTo>
                    <a:pt x="667" y="468"/>
                  </a:lnTo>
                  <a:lnTo>
                    <a:pt x="665" y="468"/>
                  </a:lnTo>
                  <a:lnTo>
                    <a:pt x="665" y="468"/>
                  </a:lnTo>
                  <a:lnTo>
                    <a:pt x="663" y="466"/>
                  </a:lnTo>
                  <a:lnTo>
                    <a:pt x="661" y="466"/>
                  </a:lnTo>
                  <a:lnTo>
                    <a:pt x="661" y="464"/>
                  </a:lnTo>
                  <a:lnTo>
                    <a:pt x="661" y="464"/>
                  </a:lnTo>
                  <a:lnTo>
                    <a:pt x="659" y="460"/>
                  </a:lnTo>
                  <a:lnTo>
                    <a:pt x="659" y="458"/>
                  </a:lnTo>
                  <a:lnTo>
                    <a:pt x="658" y="458"/>
                  </a:lnTo>
                  <a:lnTo>
                    <a:pt x="658" y="458"/>
                  </a:lnTo>
                  <a:lnTo>
                    <a:pt x="656" y="458"/>
                  </a:lnTo>
                  <a:lnTo>
                    <a:pt x="656" y="456"/>
                  </a:lnTo>
                  <a:lnTo>
                    <a:pt x="656" y="454"/>
                  </a:lnTo>
                  <a:lnTo>
                    <a:pt x="654" y="454"/>
                  </a:lnTo>
                  <a:lnTo>
                    <a:pt x="654" y="453"/>
                  </a:lnTo>
                  <a:lnTo>
                    <a:pt x="652" y="453"/>
                  </a:lnTo>
                  <a:lnTo>
                    <a:pt x="650" y="451"/>
                  </a:lnTo>
                  <a:lnTo>
                    <a:pt x="650" y="451"/>
                  </a:lnTo>
                  <a:lnTo>
                    <a:pt x="648" y="451"/>
                  </a:lnTo>
                  <a:lnTo>
                    <a:pt x="646" y="451"/>
                  </a:lnTo>
                  <a:lnTo>
                    <a:pt x="646" y="451"/>
                  </a:lnTo>
                  <a:lnTo>
                    <a:pt x="644" y="443"/>
                  </a:lnTo>
                  <a:lnTo>
                    <a:pt x="642" y="441"/>
                  </a:lnTo>
                  <a:lnTo>
                    <a:pt x="640" y="439"/>
                  </a:lnTo>
                  <a:lnTo>
                    <a:pt x="638" y="439"/>
                  </a:lnTo>
                  <a:lnTo>
                    <a:pt x="638" y="437"/>
                  </a:lnTo>
                  <a:lnTo>
                    <a:pt x="638" y="437"/>
                  </a:lnTo>
                  <a:lnTo>
                    <a:pt x="638" y="435"/>
                  </a:lnTo>
                  <a:lnTo>
                    <a:pt x="640" y="435"/>
                  </a:lnTo>
                  <a:lnTo>
                    <a:pt x="640" y="435"/>
                  </a:lnTo>
                  <a:lnTo>
                    <a:pt x="640" y="435"/>
                  </a:lnTo>
                  <a:lnTo>
                    <a:pt x="640" y="435"/>
                  </a:lnTo>
                  <a:lnTo>
                    <a:pt x="642" y="434"/>
                  </a:lnTo>
                  <a:lnTo>
                    <a:pt x="648" y="434"/>
                  </a:lnTo>
                  <a:lnTo>
                    <a:pt x="648" y="434"/>
                  </a:lnTo>
                  <a:lnTo>
                    <a:pt x="650" y="434"/>
                  </a:lnTo>
                  <a:lnTo>
                    <a:pt x="650" y="432"/>
                  </a:lnTo>
                  <a:lnTo>
                    <a:pt x="650" y="432"/>
                  </a:lnTo>
                  <a:lnTo>
                    <a:pt x="652" y="432"/>
                  </a:lnTo>
                  <a:lnTo>
                    <a:pt x="652" y="432"/>
                  </a:lnTo>
                  <a:lnTo>
                    <a:pt x="654" y="432"/>
                  </a:lnTo>
                  <a:lnTo>
                    <a:pt x="654" y="432"/>
                  </a:lnTo>
                  <a:lnTo>
                    <a:pt x="656" y="432"/>
                  </a:lnTo>
                  <a:lnTo>
                    <a:pt x="658" y="432"/>
                  </a:lnTo>
                  <a:lnTo>
                    <a:pt x="658" y="432"/>
                  </a:lnTo>
                  <a:lnTo>
                    <a:pt x="658" y="430"/>
                  </a:lnTo>
                  <a:lnTo>
                    <a:pt x="656" y="428"/>
                  </a:lnTo>
                  <a:lnTo>
                    <a:pt x="656" y="426"/>
                  </a:lnTo>
                  <a:lnTo>
                    <a:pt x="656" y="426"/>
                  </a:lnTo>
                  <a:lnTo>
                    <a:pt x="656" y="426"/>
                  </a:lnTo>
                  <a:lnTo>
                    <a:pt x="658" y="422"/>
                  </a:lnTo>
                  <a:lnTo>
                    <a:pt x="658" y="420"/>
                  </a:lnTo>
                  <a:lnTo>
                    <a:pt x="658" y="420"/>
                  </a:lnTo>
                  <a:lnTo>
                    <a:pt x="658" y="420"/>
                  </a:lnTo>
                  <a:lnTo>
                    <a:pt x="656" y="418"/>
                  </a:lnTo>
                  <a:lnTo>
                    <a:pt x="650" y="418"/>
                  </a:lnTo>
                  <a:lnTo>
                    <a:pt x="648" y="416"/>
                  </a:lnTo>
                  <a:lnTo>
                    <a:pt x="646" y="416"/>
                  </a:lnTo>
                  <a:lnTo>
                    <a:pt x="644" y="413"/>
                  </a:lnTo>
                  <a:lnTo>
                    <a:pt x="642" y="413"/>
                  </a:lnTo>
                  <a:lnTo>
                    <a:pt x="642" y="413"/>
                  </a:lnTo>
                  <a:lnTo>
                    <a:pt x="640" y="413"/>
                  </a:lnTo>
                  <a:lnTo>
                    <a:pt x="640" y="413"/>
                  </a:lnTo>
                  <a:lnTo>
                    <a:pt x="640" y="413"/>
                  </a:lnTo>
                  <a:lnTo>
                    <a:pt x="640" y="413"/>
                  </a:lnTo>
                  <a:lnTo>
                    <a:pt x="638" y="413"/>
                  </a:lnTo>
                  <a:lnTo>
                    <a:pt x="638" y="415"/>
                  </a:lnTo>
                  <a:lnTo>
                    <a:pt x="637" y="415"/>
                  </a:lnTo>
                  <a:lnTo>
                    <a:pt x="637" y="415"/>
                  </a:lnTo>
                  <a:lnTo>
                    <a:pt x="635" y="413"/>
                  </a:lnTo>
                  <a:lnTo>
                    <a:pt x="633" y="413"/>
                  </a:lnTo>
                  <a:lnTo>
                    <a:pt x="633" y="413"/>
                  </a:lnTo>
                  <a:lnTo>
                    <a:pt x="633" y="411"/>
                  </a:lnTo>
                  <a:lnTo>
                    <a:pt x="633" y="409"/>
                  </a:lnTo>
                  <a:lnTo>
                    <a:pt x="633" y="409"/>
                  </a:lnTo>
                  <a:lnTo>
                    <a:pt x="633" y="405"/>
                  </a:lnTo>
                  <a:lnTo>
                    <a:pt x="633" y="405"/>
                  </a:lnTo>
                  <a:lnTo>
                    <a:pt x="633" y="405"/>
                  </a:lnTo>
                  <a:lnTo>
                    <a:pt x="635" y="403"/>
                  </a:lnTo>
                  <a:lnTo>
                    <a:pt x="635" y="403"/>
                  </a:lnTo>
                  <a:lnTo>
                    <a:pt x="635" y="403"/>
                  </a:lnTo>
                  <a:lnTo>
                    <a:pt x="635" y="405"/>
                  </a:lnTo>
                  <a:lnTo>
                    <a:pt x="635" y="405"/>
                  </a:lnTo>
                  <a:lnTo>
                    <a:pt x="637" y="405"/>
                  </a:lnTo>
                  <a:lnTo>
                    <a:pt x="637" y="407"/>
                  </a:lnTo>
                  <a:lnTo>
                    <a:pt x="637" y="407"/>
                  </a:lnTo>
                  <a:lnTo>
                    <a:pt x="637" y="407"/>
                  </a:lnTo>
                  <a:lnTo>
                    <a:pt x="637" y="407"/>
                  </a:lnTo>
                  <a:lnTo>
                    <a:pt x="637" y="407"/>
                  </a:lnTo>
                  <a:lnTo>
                    <a:pt x="637" y="407"/>
                  </a:lnTo>
                  <a:lnTo>
                    <a:pt x="638" y="405"/>
                  </a:lnTo>
                  <a:lnTo>
                    <a:pt x="638" y="405"/>
                  </a:lnTo>
                  <a:lnTo>
                    <a:pt x="638" y="405"/>
                  </a:lnTo>
                  <a:lnTo>
                    <a:pt x="640" y="405"/>
                  </a:lnTo>
                  <a:lnTo>
                    <a:pt x="644" y="403"/>
                  </a:lnTo>
                  <a:lnTo>
                    <a:pt x="644" y="403"/>
                  </a:lnTo>
                  <a:lnTo>
                    <a:pt x="644" y="403"/>
                  </a:lnTo>
                  <a:lnTo>
                    <a:pt x="646" y="401"/>
                  </a:lnTo>
                  <a:lnTo>
                    <a:pt x="646" y="401"/>
                  </a:lnTo>
                  <a:lnTo>
                    <a:pt x="646" y="399"/>
                  </a:lnTo>
                  <a:lnTo>
                    <a:pt x="648" y="396"/>
                  </a:lnTo>
                  <a:lnTo>
                    <a:pt x="648" y="396"/>
                  </a:lnTo>
                  <a:lnTo>
                    <a:pt x="648" y="394"/>
                  </a:lnTo>
                  <a:lnTo>
                    <a:pt x="650" y="394"/>
                  </a:lnTo>
                  <a:lnTo>
                    <a:pt x="650" y="394"/>
                  </a:lnTo>
                  <a:lnTo>
                    <a:pt x="654" y="394"/>
                  </a:lnTo>
                  <a:lnTo>
                    <a:pt x="654" y="394"/>
                  </a:lnTo>
                  <a:lnTo>
                    <a:pt x="656" y="394"/>
                  </a:lnTo>
                  <a:lnTo>
                    <a:pt x="658" y="394"/>
                  </a:lnTo>
                  <a:lnTo>
                    <a:pt x="661" y="396"/>
                  </a:lnTo>
                  <a:lnTo>
                    <a:pt x="675" y="394"/>
                  </a:lnTo>
                  <a:lnTo>
                    <a:pt x="677" y="394"/>
                  </a:lnTo>
                  <a:lnTo>
                    <a:pt x="677" y="394"/>
                  </a:lnTo>
                  <a:lnTo>
                    <a:pt x="677" y="392"/>
                  </a:lnTo>
                  <a:lnTo>
                    <a:pt x="677" y="392"/>
                  </a:lnTo>
                  <a:lnTo>
                    <a:pt x="675" y="392"/>
                  </a:lnTo>
                  <a:lnTo>
                    <a:pt x="669" y="384"/>
                  </a:lnTo>
                  <a:lnTo>
                    <a:pt x="667" y="384"/>
                  </a:lnTo>
                  <a:lnTo>
                    <a:pt x="667" y="382"/>
                  </a:lnTo>
                  <a:lnTo>
                    <a:pt x="665" y="382"/>
                  </a:lnTo>
                  <a:lnTo>
                    <a:pt x="663" y="382"/>
                  </a:lnTo>
                  <a:lnTo>
                    <a:pt x="663" y="382"/>
                  </a:lnTo>
                  <a:lnTo>
                    <a:pt x="663" y="382"/>
                  </a:lnTo>
                  <a:lnTo>
                    <a:pt x="663" y="380"/>
                  </a:lnTo>
                  <a:lnTo>
                    <a:pt x="663" y="377"/>
                  </a:lnTo>
                  <a:lnTo>
                    <a:pt x="663" y="375"/>
                  </a:lnTo>
                  <a:lnTo>
                    <a:pt x="663" y="373"/>
                  </a:lnTo>
                  <a:lnTo>
                    <a:pt x="663" y="371"/>
                  </a:lnTo>
                  <a:lnTo>
                    <a:pt x="661" y="369"/>
                  </a:lnTo>
                  <a:lnTo>
                    <a:pt x="661" y="369"/>
                  </a:lnTo>
                  <a:lnTo>
                    <a:pt x="659" y="369"/>
                  </a:lnTo>
                  <a:lnTo>
                    <a:pt x="659" y="369"/>
                  </a:lnTo>
                  <a:lnTo>
                    <a:pt x="658" y="369"/>
                  </a:lnTo>
                  <a:lnTo>
                    <a:pt x="658" y="369"/>
                  </a:lnTo>
                  <a:lnTo>
                    <a:pt x="658" y="369"/>
                  </a:lnTo>
                  <a:lnTo>
                    <a:pt x="656" y="369"/>
                  </a:lnTo>
                  <a:lnTo>
                    <a:pt x="656" y="371"/>
                  </a:lnTo>
                  <a:lnTo>
                    <a:pt x="656" y="371"/>
                  </a:lnTo>
                  <a:lnTo>
                    <a:pt x="654" y="371"/>
                  </a:lnTo>
                  <a:lnTo>
                    <a:pt x="652" y="369"/>
                  </a:lnTo>
                  <a:lnTo>
                    <a:pt x="650" y="367"/>
                  </a:lnTo>
                  <a:lnTo>
                    <a:pt x="650" y="367"/>
                  </a:lnTo>
                  <a:lnTo>
                    <a:pt x="648" y="367"/>
                  </a:lnTo>
                  <a:lnTo>
                    <a:pt x="646" y="365"/>
                  </a:lnTo>
                  <a:lnTo>
                    <a:pt x="646" y="363"/>
                  </a:lnTo>
                  <a:lnTo>
                    <a:pt x="642" y="358"/>
                  </a:lnTo>
                  <a:lnTo>
                    <a:pt x="642" y="358"/>
                  </a:lnTo>
                  <a:lnTo>
                    <a:pt x="642" y="354"/>
                  </a:lnTo>
                  <a:lnTo>
                    <a:pt x="642" y="354"/>
                  </a:lnTo>
                  <a:lnTo>
                    <a:pt x="642" y="352"/>
                  </a:lnTo>
                  <a:lnTo>
                    <a:pt x="642" y="350"/>
                  </a:lnTo>
                  <a:lnTo>
                    <a:pt x="640" y="350"/>
                  </a:lnTo>
                  <a:lnTo>
                    <a:pt x="638" y="348"/>
                  </a:lnTo>
                  <a:lnTo>
                    <a:pt x="638" y="346"/>
                  </a:lnTo>
                  <a:lnTo>
                    <a:pt x="638" y="344"/>
                  </a:lnTo>
                  <a:lnTo>
                    <a:pt x="635" y="342"/>
                  </a:lnTo>
                  <a:lnTo>
                    <a:pt x="635" y="342"/>
                  </a:lnTo>
                  <a:lnTo>
                    <a:pt x="635" y="340"/>
                  </a:lnTo>
                  <a:lnTo>
                    <a:pt x="635" y="338"/>
                  </a:lnTo>
                  <a:lnTo>
                    <a:pt x="635" y="337"/>
                  </a:lnTo>
                  <a:lnTo>
                    <a:pt x="635" y="335"/>
                  </a:lnTo>
                  <a:lnTo>
                    <a:pt x="633" y="333"/>
                  </a:lnTo>
                  <a:lnTo>
                    <a:pt x="633" y="333"/>
                  </a:lnTo>
                  <a:lnTo>
                    <a:pt x="633" y="331"/>
                  </a:lnTo>
                  <a:lnTo>
                    <a:pt x="631" y="331"/>
                  </a:lnTo>
                  <a:lnTo>
                    <a:pt x="631" y="329"/>
                  </a:lnTo>
                  <a:lnTo>
                    <a:pt x="629" y="329"/>
                  </a:lnTo>
                  <a:lnTo>
                    <a:pt x="629" y="327"/>
                  </a:lnTo>
                  <a:lnTo>
                    <a:pt x="631" y="325"/>
                  </a:lnTo>
                  <a:lnTo>
                    <a:pt x="631" y="323"/>
                  </a:lnTo>
                  <a:lnTo>
                    <a:pt x="631" y="323"/>
                  </a:lnTo>
                  <a:lnTo>
                    <a:pt x="629" y="323"/>
                  </a:lnTo>
                  <a:lnTo>
                    <a:pt x="627" y="323"/>
                  </a:lnTo>
                  <a:lnTo>
                    <a:pt x="627" y="323"/>
                  </a:lnTo>
                  <a:lnTo>
                    <a:pt x="627" y="323"/>
                  </a:lnTo>
                  <a:lnTo>
                    <a:pt x="627" y="323"/>
                  </a:lnTo>
                  <a:lnTo>
                    <a:pt x="627" y="321"/>
                  </a:lnTo>
                  <a:lnTo>
                    <a:pt x="627" y="321"/>
                  </a:lnTo>
                  <a:lnTo>
                    <a:pt x="627" y="321"/>
                  </a:lnTo>
                  <a:lnTo>
                    <a:pt x="621" y="319"/>
                  </a:lnTo>
                  <a:lnTo>
                    <a:pt x="610" y="312"/>
                  </a:lnTo>
                  <a:lnTo>
                    <a:pt x="602" y="310"/>
                  </a:lnTo>
                  <a:lnTo>
                    <a:pt x="593" y="308"/>
                  </a:lnTo>
                  <a:lnTo>
                    <a:pt x="583" y="308"/>
                  </a:lnTo>
                  <a:lnTo>
                    <a:pt x="581" y="310"/>
                  </a:lnTo>
                  <a:lnTo>
                    <a:pt x="581" y="310"/>
                  </a:lnTo>
                  <a:lnTo>
                    <a:pt x="581" y="312"/>
                  </a:lnTo>
                  <a:lnTo>
                    <a:pt x="581" y="314"/>
                  </a:lnTo>
                  <a:lnTo>
                    <a:pt x="581" y="316"/>
                  </a:lnTo>
                  <a:lnTo>
                    <a:pt x="581" y="316"/>
                  </a:lnTo>
                  <a:lnTo>
                    <a:pt x="581" y="318"/>
                  </a:lnTo>
                  <a:lnTo>
                    <a:pt x="579" y="321"/>
                  </a:lnTo>
                  <a:lnTo>
                    <a:pt x="577" y="321"/>
                  </a:lnTo>
                  <a:lnTo>
                    <a:pt x="576" y="323"/>
                  </a:lnTo>
                  <a:lnTo>
                    <a:pt x="574" y="323"/>
                  </a:lnTo>
                  <a:lnTo>
                    <a:pt x="572" y="323"/>
                  </a:lnTo>
                  <a:lnTo>
                    <a:pt x="572" y="321"/>
                  </a:lnTo>
                  <a:lnTo>
                    <a:pt x="570" y="319"/>
                  </a:lnTo>
                  <a:lnTo>
                    <a:pt x="570" y="318"/>
                  </a:lnTo>
                  <a:lnTo>
                    <a:pt x="568" y="318"/>
                  </a:lnTo>
                  <a:lnTo>
                    <a:pt x="564" y="314"/>
                  </a:lnTo>
                  <a:lnTo>
                    <a:pt x="560" y="312"/>
                  </a:lnTo>
                  <a:lnTo>
                    <a:pt x="549" y="312"/>
                  </a:lnTo>
                  <a:lnTo>
                    <a:pt x="543" y="310"/>
                  </a:lnTo>
                  <a:lnTo>
                    <a:pt x="539" y="308"/>
                  </a:lnTo>
                  <a:lnTo>
                    <a:pt x="536" y="306"/>
                  </a:lnTo>
                  <a:lnTo>
                    <a:pt x="524" y="306"/>
                  </a:lnTo>
                  <a:lnTo>
                    <a:pt x="522" y="304"/>
                  </a:lnTo>
                  <a:lnTo>
                    <a:pt x="522" y="300"/>
                  </a:lnTo>
                  <a:lnTo>
                    <a:pt x="520" y="293"/>
                  </a:lnTo>
                  <a:lnTo>
                    <a:pt x="520" y="289"/>
                  </a:lnTo>
                  <a:lnTo>
                    <a:pt x="518" y="285"/>
                  </a:lnTo>
                  <a:lnTo>
                    <a:pt x="518" y="285"/>
                  </a:lnTo>
                  <a:lnTo>
                    <a:pt x="517" y="285"/>
                  </a:lnTo>
                  <a:lnTo>
                    <a:pt x="503" y="287"/>
                  </a:lnTo>
                  <a:lnTo>
                    <a:pt x="496" y="289"/>
                  </a:lnTo>
                  <a:lnTo>
                    <a:pt x="492" y="287"/>
                  </a:lnTo>
                  <a:lnTo>
                    <a:pt x="488" y="281"/>
                  </a:lnTo>
                  <a:lnTo>
                    <a:pt x="480" y="280"/>
                  </a:lnTo>
                  <a:lnTo>
                    <a:pt x="469" y="270"/>
                  </a:lnTo>
                  <a:lnTo>
                    <a:pt x="465" y="268"/>
                  </a:lnTo>
                  <a:lnTo>
                    <a:pt x="463" y="266"/>
                  </a:lnTo>
                  <a:lnTo>
                    <a:pt x="461" y="264"/>
                  </a:lnTo>
                  <a:lnTo>
                    <a:pt x="459" y="264"/>
                  </a:lnTo>
                  <a:lnTo>
                    <a:pt x="459" y="264"/>
                  </a:lnTo>
                  <a:lnTo>
                    <a:pt x="457" y="262"/>
                  </a:lnTo>
                  <a:lnTo>
                    <a:pt x="454" y="262"/>
                  </a:lnTo>
                  <a:lnTo>
                    <a:pt x="450" y="264"/>
                  </a:lnTo>
                  <a:lnTo>
                    <a:pt x="446" y="268"/>
                  </a:lnTo>
                  <a:lnTo>
                    <a:pt x="444" y="270"/>
                  </a:lnTo>
                  <a:lnTo>
                    <a:pt x="442" y="270"/>
                  </a:lnTo>
                  <a:lnTo>
                    <a:pt x="440" y="268"/>
                  </a:lnTo>
                  <a:lnTo>
                    <a:pt x="436" y="266"/>
                  </a:lnTo>
                  <a:lnTo>
                    <a:pt x="433" y="262"/>
                  </a:lnTo>
                  <a:lnTo>
                    <a:pt x="429" y="259"/>
                  </a:lnTo>
                  <a:lnTo>
                    <a:pt x="427" y="257"/>
                  </a:lnTo>
                  <a:lnTo>
                    <a:pt x="425" y="257"/>
                  </a:lnTo>
                  <a:lnTo>
                    <a:pt x="419" y="255"/>
                  </a:lnTo>
                  <a:lnTo>
                    <a:pt x="417" y="255"/>
                  </a:lnTo>
                  <a:lnTo>
                    <a:pt x="417" y="255"/>
                  </a:lnTo>
                  <a:lnTo>
                    <a:pt x="417" y="255"/>
                  </a:lnTo>
                  <a:lnTo>
                    <a:pt x="417" y="253"/>
                  </a:lnTo>
                  <a:lnTo>
                    <a:pt x="416" y="251"/>
                  </a:lnTo>
                  <a:lnTo>
                    <a:pt x="406" y="247"/>
                  </a:lnTo>
                  <a:lnTo>
                    <a:pt x="406" y="245"/>
                  </a:lnTo>
                  <a:lnTo>
                    <a:pt x="406" y="245"/>
                  </a:lnTo>
                  <a:lnTo>
                    <a:pt x="404" y="243"/>
                  </a:lnTo>
                  <a:lnTo>
                    <a:pt x="404" y="241"/>
                  </a:lnTo>
                  <a:lnTo>
                    <a:pt x="404" y="240"/>
                  </a:lnTo>
                  <a:lnTo>
                    <a:pt x="402" y="238"/>
                  </a:lnTo>
                  <a:lnTo>
                    <a:pt x="400" y="238"/>
                  </a:lnTo>
                  <a:lnTo>
                    <a:pt x="398" y="236"/>
                  </a:lnTo>
                  <a:lnTo>
                    <a:pt x="396" y="236"/>
                  </a:lnTo>
                  <a:lnTo>
                    <a:pt x="396" y="238"/>
                  </a:lnTo>
                  <a:lnTo>
                    <a:pt x="395" y="238"/>
                  </a:lnTo>
                  <a:lnTo>
                    <a:pt x="395" y="240"/>
                  </a:lnTo>
                  <a:lnTo>
                    <a:pt x="393" y="240"/>
                  </a:lnTo>
                  <a:lnTo>
                    <a:pt x="391" y="241"/>
                  </a:lnTo>
                  <a:lnTo>
                    <a:pt x="391" y="240"/>
                  </a:lnTo>
                  <a:lnTo>
                    <a:pt x="391" y="240"/>
                  </a:lnTo>
                  <a:lnTo>
                    <a:pt x="389" y="238"/>
                  </a:lnTo>
                  <a:lnTo>
                    <a:pt x="389" y="238"/>
                  </a:lnTo>
                  <a:lnTo>
                    <a:pt x="389" y="238"/>
                  </a:lnTo>
                  <a:lnTo>
                    <a:pt x="391" y="236"/>
                  </a:lnTo>
                  <a:lnTo>
                    <a:pt x="389" y="234"/>
                  </a:lnTo>
                  <a:lnTo>
                    <a:pt x="383" y="228"/>
                  </a:lnTo>
                  <a:lnTo>
                    <a:pt x="383" y="224"/>
                  </a:lnTo>
                  <a:lnTo>
                    <a:pt x="381" y="219"/>
                  </a:lnTo>
                  <a:lnTo>
                    <a:pt x="379" y="217"/>
                  </a:lnTo>
                  <a:lnTo>
                    <a:pt x="377" y="215"/>
                  </a:lnTo>
                  <a:lnTo>
                    <a:pt x="368" y="213"/>
                  </a:lnTo>
                  <a:lnTo>
                    <a:pt x="364" y="213"/>
                  </a:lnTo>
                  <a:lnTo>
                    <a:pt x="362" y="211"/>
                  </a:lnTo>
                  <a:lnTo>
                    <a:pt x="362" y="209"/>
                  </a:lnTo>
                  <a:lnTo>
                    <a:pt x="362" y="209"/>
                  </a:lnTo>
                  <a:lnTo>
                    <a:pt x="360" y="207"/>
                  </a:lnTo>
                  <a:lnTo>
                    <a:pt x="360" y="209"/>
                  </a:lnTo>
                  <a:lnTo>
                    <a:pt x="358" y="209"/>
                  </a:lnTo>
                  <a:lnTo>
                    <a:pt x="356" y="207"/>
                  </a:lnTo>
                  <a:lnTo>
                    <a:pt x="355" y="207"/>
                  </a:lnTo>
                  <a:lnTo>
                    <a:pt x="353" y="207"/>
                  </a:lnTo>
                  <a:lnTo>
                    <a:pt x="353" y="205"/>
                  </a:lnTo>
                  <a:lnTo>
                    <a:pt x="353" y="203"/>
                  </a:lnTo>
                  <a:lnTo>
                    <a:pt x="351" y="202"/>
                  </a:lnTo>
                  <a:lnTo>
                    <a:pt x="351" y="202"/>
                  </a:lnTo>
                  <a:lnTo>
                    <a:pt x="347" y="202"/>
                  </a:lnTo>
                  <a:lnTo>
                    <a:pt x="345" y="202"/>
                  </a:lnTo>
                  <a:lnTo>
                    <a:pt x="343" y="200"/>
                  </a:lnTo>
                  <a:lnTo>
                    <a:pt x="339" y="196"/>
                  </a:lnTo>
                  <a:lnTo>
                    <a:pt x="337" y="196"/>
                  </a:lnTo>
                  <a:lnTo>
                    <a:pt x="335" y="194"/>
                  </a:lnTo>
                  <a:lnTo>
                    <a:pt x="334" y="194"/>
                  </a:lnTo>
                  <a:lnTo>
                    <a:pt x="332" y="192"/>
                  </a:lnTo>
                  <a:lnTo>
                    <a:pt x="330" y="188"/>
                  </a:lnTo>
                  <a:lnTo>
                    <a:pt x="330" y="188"/>
                  </a:lnTo>
                  <a:lnTo>
                    <a:pt x="326" y="188"/>
                  </a:lnTo>
                  <a:lnTo>
                    <a:pt x="324" y="186"/>
                  </a:lnTo>
                  <a:lnTo>
                    <a:pt x="322" y="186"/>
                  </a:lnTo>
                  <a:lnTo>
                    <a:pt x="322" y="184"/>
                  </a:lnTo>
                  <a:lnTo>
                    <a:pt x="322" y="184"/>
                  </a:lnTo>
                  <a:lnTo>
                    <a:pt x="322" y="183"/>
                  </a:lnTo>
                  <a:lnTo>
                    <a:pt x="322" y="183"/>
                  </a:lnTo>
                  <a:lnTo>
                    <a:pt x="320" y="183"/>
                  </a:lnTo>
                  <a:lnTo>
                    <a:pt x="318" y="183"/>
                  </a:lnTo>
                  <a:lnTo>
                    <a:pt x="316" y="184"/>
                  </a:lnTo>
                  <a:lnTo>
                    <a:pt x="316" y="184"/>
                  </a:lnTo>
                  <a:lnTo>
                    <a:pt x="316" y="186"/>
                  </a:lnTo>
                  <a:lnTo>
                    <a:pt x="316" y="194"/>
                  </a:lnTo>
                  <a:lnTo>
                    <a:pt x="316" y="194"/>
                  </a:lnTo>
                  <a:lnTo>
                    <a:pt x="315" y="194"/>
                  </a:lnTo>
                  <a:lnTo>
                    <a:pt x="311" y="188"/>
                  </a:lnTo>
                  <a:lnTo>
                    <a:pt x="309" y="188"/>
                  </a:lnTo>
                  <a:lnTo>
                    <a:pt x="307" y="188"/>
                  </a:lnTo>
                  <a:lnTo>
                    <a:pt x="305" y="188"/>
                  </a:lnTo>
                  <a:lnTo>
                    <a:pt x="303" y="188"/>
                  </a:lnTo>
                  <a:lnTo>
                    <a:pt x="301" y="188"/>
                  </a:lnTo>
                  <a:lnTo>
                    <a:pt x="299" y="186"/>
                  </a:lnTo>
                  <a:lnTo>
                    <a:pt x="297" y="181"/>
                  </a:lnTo>
                  <a:lnTo>
                    <a:pt x="297" y="181"/>
                  </a:lnTo>
                  <a:lnTo>
                    <a:pt x="295" y="181"/>
                  </a:lnTo>
                  <a:lnTo>
                    <a:pt x="295" y="181"/>
                  </a:lnTo>
                  <a:lnTo>
                    <a:pt x="294" y="179"/>
                  </a:lnTo>
                  <a:lnTo>
                    <a:pt x="294" y="177"/>
                  </a:lnTo>
                  <a:lnTo>
                    <a:pt x="292" y="177"/>
                  </a:lnTo>
                  <a:lnTo>
                    <a:pt x="292" y="177"/>
                  </a:lnTo>
                  <a:lnTo>
                    <a:pt x="288" y="175"/>
                  </a:lnTo>
                  <a:lnTo>
                    <a:pt x="286" y="175"/>
                  </a:lnTo>
                  <a:lnTo>
                    <a:pt x="284" y="173"/>
                  </a:lnTo>
                  <a:lnTo>
                    <a:pt x="282" y="169"/>
                  </a:lnTo>
                  <a:lnTo>
                    <a:pt x="278" y="167"/>
                  </a:lnTo>
                  <a:lnTo>
                    <a:pt x="278" y="167"/>
                  </a:lnTo>
                  <a:lnTo>
                    <a:pt x="276" y="169"/>
                  </a:lnTo>
                  <a:lnTo>
                    <a:pt x="276" y="171"/>
                  </a:lnTo>
                  <a:lnTo>
                    <a:pt x="276" y="173"/>
                  </a:lnTo>
                  <a:lnTo>
                    <a:pt x="273" y="175"/>
                  </a:lnTo>
                  <a:lnTo>
                    <a:pt x="273" y="175"/>
                  </a:lnTo>
                  <a:lnTo>
                    <a:pt x="271" y="177"/>
                  </a:lnTo>
                  <a:lnTo>
                    <a:pt x="269" y="177"/>
                  </a:lnTo>
                  <a:lnTo>
                    <a:pt x="269" y="177"/>
                  </a:lnTo>
                  <a:lnTo>
                    <a:pt x="267" y="177"/>
                  </a:lnTo>
                  <a:lnTo>
                    <a:pt x="265" y="175"/>
                  </a:lnTo>
                  <a:lnTo>
                    <a:pt x="265" y="175"/>
                  </a:lnTo>
                  <a:lnTo>
                    <a:pt x="265" y="173"/>
                  </a:lnTo>
                  <a:lnTo>
                    <a:pt x="265" y="173"/>
                  </a:lnTo>
                  <a:lnTo>
                    <a:pt x="265" y="171"/>
                  </a:lnTo>
                  <a:lnTo>
                    <a:pt x="263" y="171"/>
                  </a:lnTo>
                  <a:lnTo>
                    <a:pt x="263" y="173"/>
                  </a:lnTo>
                  <a:lnTo>
                    <a:pt x="261" y="173"/>
                  </a:lnTo>
                  <a:lnTo>
                    <a:pt x="261" y="171"/>
                  </a:lnTo>
                  <a:lnTo>
                    <a:pt x="261" y="171"/>
                  </a:lnTo>
                  <a:lnTo>
                    <a:pt x="261" y="169"/>
                  </a:lnTo>
                  <a:lnTo>
                    <a:pt x="261" y="169"/>
                  </a:lnTo>
                  <a:lnTo>
                    <a:pt x="261" y="167"/>
                  </a:lnTo>
                  <a:lnTo>
                    <a:pt x="259" y="167"/>
                  </a:lnTo>
                  <a:lnTo>
                    <a:pt x="257" y="169"/>
                  </a:lnTo>
                  <a:lnTo>
                    <a:pt x="255" y="169"/>
                  </a:lnTo>
                  <a:lnTo>
                    <a:pt x="255" y="169"/>
                  </a:lnTo>
                  <a:lnTo>
                    <a:pt x="255" y="167"/>
                  </a:lnTo>
                  <a:lnTo>
                    <a:pt x="255" y="165"/>
                  </a:lnTo>
                  <a:lnTo>
                    <a:pt x="255" y="164"/>
                  </a:lnTo>
                  <a:lnTo>
                    <a:pt x="255" y="164"/>
                  </a:lnTo>
                  <a:lnTo>
                    <a:pt x="254" y="162"/>
                  </a:lnTo>
                  <a:lnTo>
                    <a:pt x="250" y="162"/>
                  </a:lnTo>
                  <a:lnTo>
                    <a:pt x="248" y="162"/>
                  </a:lnTo>
                  <a:lnTo>
                    <a:pt x="246" y="162"/>
                  </a:lnTo>
                  <a:lnTo>
                    <a:pt x="246" y="162"/>
                  </a:lnTo>
                  <a:lnTo>
                    <a:pt x="246" y="164"/>
                  </a:lnTo>
                  <a:lnTo>
                    <a:pt x="246" y="164"/>
                  </a:lnTo>
                  <a:lnTo>
                    <a:pt x="244" y="165"/>
                  </a:lnTo>
                  <a:lnTo>
                    <a:pt x="236" y="164"/>
                  </a:lnTo>
                  <a:lnTo>
                    <a:pt x="234" y="164"/>
                  </a:lnTo>
                  <a:lnTo>
                    <a:pt x="234" y="165"/>
                  </a:lnTo>
                  <a:lnTo>
                    <a:pt x="233" y="165"/>
                  </a:lnTo>
                  <a:lnTo>
                    <a:pt x="233" y="164"/>
                  </a:lnTo>
                  <a:lnTo>
                    <a:pt x="231" y="162"/>
                  </a:lnTo>
                  <a:lnTo>
                    <a:pt x="231" y="162"/>
                  </a:lnTo>
                  <a:lnTo>
                    <a:pt x="227" y="162"/>
                  </a:lnTo>
                  <a:lnTo>
                    <a:pt x="219" y="165"/>
                  </a:lnTo>
                  <a:lnTo>
                    <a:pt x="217" y="162"/>
                  </a:lnTo>
                  <a:lnTo>
                    <a:pt x="217" y="158"/>
                  </a:lnTo>
                  <a:lnTo>
                    <a:pt x="215" y="156"/>
                  </a:lnTo>
                  <a:lnTo>
                    <a:pt x="215" y="156"/>
                  </a:lnTo>
                  <a:lnTo>
                    <a:pt x="214" y="154"/>
                  </a:lnTo>
                  <a:lnTo>
                    <a:pt x="214" y="152"/>
                  </a:lnTo>
                  <a:lnTo>
                    <a:pt x="214" y="152"/>
                  </a:lnTo>
                  <a:lnTo>
                    <a:pt x="212" y="152"/>
                  </a:lnTo>
                  <a:lnTo>
                    <a:pt x="212" y="152"/>
                  </a:lnTo>
                  <a:lnTo>
                    <a:pt x="210" y="152"/>
                  </a:lnTo>
                  <a:lnTo>
                    <a:pt x="208" y="152"/>
                  </a:lnTo>
                  <a:lnTo>
                    <a:pt x="206" y="152"/>
                  </a:lnTo>
                  <a:lnTo>
                    <a:pt x="194" y="143"/>
                  </a:lnTo>
                  <a:lnTo>
                    <a:pt x="193" y="143"/>
                  </a:lnTo>
                  <a:lnTo>
                    <a:pt x="193" y="141"/>
                  </a:lnTo>
                  <a:lnTo>
                    <a:pt x="193" y="139"/>
                  </a:lnTo>
                  <a:lnTo>
                    <a:pt x="193" y="139"/>
                  </a:lnTo>
                  <a:lnTo>
                    <a:pt x="191" y="137"/>
                  </a:lnTo>
                  <a:lnTo>
                    <a:pt x="191" y="137"/>
                  </a:lnTo>
                  <a:lnTo>
                    <a:pt x="183" y="133"/>
                  </a:lnTo>
                  <a:lnTo>
                    <a:pt x="183" y="133"/>
                  </a:lnTo>
                  <a:lnTo>
                    <a:pt x="181" y="133"/>
                  </a:lnTo>
                  <a:lnTo>
                    <a:pt x="179" y="133"/>
                  </a:lnTo>
                  <a:lnTo>
                    <a:pt x="174" y="135"/>
                  </a:lnTo>
                  <a:lnTo>
                    <a:pt x="170" y="137"/>
                  </a:lnTo>
                  <a:lnTo>
                    <a:pt x="170" y="131"/>
                  </a:lnTo>
                  <a:lnTo>
                    <a:pt x="170" y="129"/>
                  </a:lnTo>
                  <a:lnTo>
                    <a:pt x="168" y="127"/>
                  </a:lnTo>
                  <a:lnTo>
                    <a:pt x="166" y="125"/>
                  </a:lnTo>
                  <a:lnTo>
                    <a:pt x="153" y="120"/>
                  </a:lnTo>
                  <a:lnTo>
                    <a:pt x="153" y="118"/>
                  </a:lnTo>
                  <a:lnTo>
                    <a:pt x="153" y="118"/>
                  </a:lnTo>
                  <a:lnTo>
                    <a:pt x="153" y="118"/>
                  </a:lnTo>
                  <a:lnTo>
                    <a:pt x="153" y="116"/>
                  </a:lnTo>
                  <a:lnTo>
                    <a:pt x="153" y="116"/>
                  </a:lnTo>
                  <a:lnTo>
                    <a:pt x="153" y="116"/>
                  </a:lnTo>
                  <a:lnTo>
                    <a:pt x="154" y="116"/>
                  </a:lnTo>
                  <a:lnTo>
                    <a:pt x="154" y="114"/>
                  </a:lnTo>
                  <a:lnTo>
                    <a:pt x="156" y="114"/>
                  </a:lnTo>
                  <a:lnTo>
                    <a:pt x="156" y="114"/>
                  </a:lnTo>
                  <a:lnTo>
                    <a:pt x="156" y="114"/>
                  </a:lnTo>
                  <a:lnTo>
                    <a:pt x="158" y="114"/>
                  </a:lnTo>
                  <a:lnTo>
                    <a:pt x="158" y="116"/>
                  </a:lnTo>
                  <a:lnTo>
                    <a:pt x="160" y="114"/>
                  </a:lnTo>
                  <a:lnTo>
                    <a:pt x="160" y="112"/>
                  </a:lnTo>
                  <a:lnTo>
                    <a:pt x="162" y="112"/>
                  </a:lnTo>
                  <a:lnTo>
                    <a:pt x="162" y="112"/>
                  </a:lnTo>
                  <a:lnTo>
                    <a:pt x="162" y="112"/>
                  </a:lnTo>
                  <a:lnTo>
                    <a:pt x="164" y="112"/>
                  </a:lnTo>
                  <a:lnTo>
                    <a:pt x="164" y="112"/>
                  </a:lnTo>
                  <a:lnTo>
                    <a:pt x="166" y="112"/>
                  </a:lnTo>
                  <a:lnTo>
                    <a:pt x="170" y="108"/>
                  </a:lnTo>
                  <a:lnTo>
                    <a:pt x="172" y="106"/>
                  </a:lnTo>
                  <a:lnTo>
                    <a:pt x="172" y="105"/>
                  </a:lnTo>
                  <a:lnTo>
                    <a:pt x="172" y="105"/>
                  </a:lnTo>
                  <a:lnTo>
                    <a:pt x="170" y="103"/>
                  </a:lnTo>
                  <a:lnTo>
                    <a:pt x="164" y="103"/>
                  </a:lnTo>
                  <a:lnTo>
                    <a:pt x="160" y="101"/>
                  </a:lnTo>
                  <a:lnTo>
                    <a:pt x="145" y="91"/>
                  </a:lnTo>
                  <a:lnTo>
                    <a:pt x="141" y="87"/>
                  </a:lnTo>
                  <a:lnTo>
                    <a:pt x="137" y="84"/>
                  </a:lnTo>
                  <a:lnTo>
                    <a:pt x="135" y="80"/>
                  </a:lnTo>
                  <a:lnTo>
                    <a:pt x="133" y="76"/>
                  </a:lnTo>
                  <a:lnTo>
                    <a:pt x="130" y="72"/>
                  </a:lnTo>
                  <a:lnTo>
                    <a:pt x="122" y="68"/>
                  </a:lnTo>
                  <a:lnTo>
                    <a:pt x="120" y="67"/>
                  </a:lnTo>
                  <a:lnTo>
                    <a:pt x="118" y="65"/>
                  </a:lnTo>
                  <a:lnTo>
                    <a:pt x="116" y="59"/>
                  </a:lnTo>
                  <a:lnTo>
                    <a:pt x="113" y="55"/>
                  </a:lnTo>
                  <a:lnTo>
                    <a:pt x="107" y="49"/>
                  </a:lnTo>
                  <a:lnTo>
                    <a:pt x="107" y="47"/>
                  </a:lnTo>
                  <a:lnTo>
                    <a:pt x="105" y="47"/>
                  </a:lnTo>
                  <a:lnTo>
                    <a:pt x="105" y="47"/>
                  </a:lnTo>
                  <a:lnTo>
                    <a:pt x="103" y="47"/>
                  </a:lnTo>
                  <a:lnTo>
                    <a:pt x="101" y="49"/>
                  </a:lnTo>
                  <a:lnTo>
                    <a:pt x="101" y="49"/>
                  </a:lnTo>
                  <a:lnTo>
                    <a:pt x="101" y="51"/>
                  </a:lnTo>
                  <a:lnTo>
                    <a:pt x="101" y="53"/>
                  </a:lnTo>
                  <a:lnTo>
                    <a:pt x="101" y="55"/>
                  </a:lnTo>
                  <a:lnTo>
                    <a:pt x="103" y="65"/>
                  </a:lnTo>
                  <a:lnTo>
                    <a:pt x="105" y="70"/>
                  </a:lnTo>
                  <a:lnTo>
                    <a:pt x="103" y="74"/>
                  </a:lnTo>
                  <a:lnTo>
                    <a:pt x="101" y="78"/>
                  </a:lnTo>
                  <a:lnTo>
                    <a:pt x="95" y="80"/>
                  </a:lnTo>
                  <a:lnTo>
                    <a:pt x="93" y="80"/>
                  </a:lnTo>
                  <a:lnTo>
                    <a:pt x="93" y="78"/>
                  </a:lnTo>
                  <a:lnTo>
                    <a:pt x="90" y="76"/>
                  </a:lnTo>
                  <a:lnTo>
                    <a:pt x="84" y="72"/>
                  </a:lnTo>
                  <a:lnTo>
                    <a:pt x="84" y="72"/>
                  </a:lnTo>
                  <a:lnTo>
                    <a:pt x="82" y="72"/>
                  </a:lnTo>
                  <a:lnTo>
                    <a:pt x="78" y="74"/>
                  </a:lnTo>
                  <a:lnTo>
                    <a:pt x="71" y="80"/>
                  </a:lnTo>
                  <a:lnTo>
                    <a:pt x="67" y="70"/>
                  </a:lnTo>
                  <a:lnTo>
                    <a:pt x="65" y="68"/>
                  </a:lnTo>
                  <a:lnTo>
                    <a:pt x="65" y="63"/>
                  </a:lnTo>
                  <a:lnTo>
                    <a:pt x="63" y="57"/>
                  </a:lnTo>
                  <a:lnTo>
                    <a:pt x="63" y="55"/>
                  </a:lnTo>
                  <a:lnTo>
                    <a:pt x="63" y="51"/>
                  </a:lnTo>
                  <a:lnTo>
                    <a:pt x="63" y="47"/>
                  </a:lnTo>
                  <a:lnTo>
                    <a:pt x="63" y="46"/>
                  </a:lnTo>
                  <a:lnTo>
                    <a:pt x="67" y="38"/>
                  </a:lnTo>
                  <a:lnTo>
                    <a:pt x="71" y="28"/>
                  </a:lnTo>
                  <a:lnTo>
                    <a:pt x="74" y="25"/>
                  </a:lnTo>
                  <a:lnTo>
                    <a:pt x="78" y="21"/>
                  </a:lnTo>
                  <a:lnTo>
                    <a:pt x="80" y="21"/>
                  </a:lnTo>
                  <a:lnTo>
                    <a:pt x="82" y="19"/>
                  </a:lnTo>
                  <a:lnTo>
                    <a:pt x="80" y="17"/>
                  </a:lnTo>
                  <a:lnTo>
                    <a:pt x="69" y="11"/>
                  </a:lnTo>
                  <a:lnTo>
                    <a:pt x="63" y="8"/>
                  </a:lnTo>
                  <a:lnTo>
                    <a:pt x="55" y="0"/>
                  </a:lnTo>
                  <a:lnTo>
                    <a:pt x="53" y="0"/>
                  </a:lnTo>
                  <a:lnTo>
                    <a:pt x="52" y="0"/>
                  </a:lnTo>
                  <a:lnTo>
                    <a:pt x="48" y="2"/>
                  </a:lnTo>
                  <a:lnTo>
                    <a:pt x="48" y="2"/>
                  </a:lnTo>
                  <a:lnTo>
                    <a:pt x="48" y="4"/>
                  </a:lnTo>
                  <a:lnTo>
                    <a:pt x="48" y="8"/>
                  </a:lnTo>
                  <a:lnTo>
                    <a:pt x="46" y="13"/>
                  </a:lnTo>
                  <a:lnTo>
                    <a:pt x="44" y="15"/>
                  </a:lnTo>
                  <a:lnTo>
                    <a:pt x="40" y="19"/>
                  </a:lnTo>
                  <a:lnTo>
                    <a:pt x="34" y="25"/>
                  </a:lnTo>
                  <a:lnTo>
                    <a:pt x="33" y="27"/>
                  </a:lnTo>
                  <a:lnTo>
                    <a:pt x="31" y="28"/>
                  </a:lnTo>
                  <a:lnTo>
                    <a:pt x="31" y="30"/>
                  </a:lnTo>
                  <a:lnTo>
                    <a:pt x="29" y="32"/>
                  </a:lnTo>
                  <a:lnTo>
                    <a:pt x="25" y="36"/>
                  </a:lnTo>
                  <a:lnTo>
                    <a:pt x="23" y="36"/>
                  </a:lnTo>
                  <a:lnTo>
                    <a:pt x="23" y="36"/>
                  </a:lnTo>
                  <a:lnTo>
                    <a:pt x="23" y="38"/>
                  </a:lnTo>
                  <a:lnTo>
                    <a:pt x="23" y="38"/>
                  </a:lnTo>
                  <a:lnTo>
                    <a:pt x="23" y="38"/>
                  </a:lnTo>
                  <a:lnTo>
                    <a:pt x="23" y="38"/>
                  </a:lnTo>
                  <a:lnTo>
                    <a:pt x="23" y="38"/>
                  </a:lnTo>
                  <a:lnTo>
                    <a:pt x="21" y="40"/>
                  </a:lnTo>
                  <a:lnTo>
                    <a:pt x="21" y="38"/>
                  </a:lnTo>
                  <a:lnTo>
                    <a:pt x="21" y="38"/>
                  </a:lnTo>
                  <a:lnTo>
                    <a:pt x="19" y="40"/>
                  </a:lnTo>
                  <a:lnTo>
                    <a:pt x="19" y="40"/>
                  </a:lnTo>
                  <a:lnTo>
                    <a:pt x="19" y="40"/>
                  </a:lnTo>
                  <a:lnTo>
                    <a:pt x="19" y="42"/>
                  </a:lnTo>
                  <a:lnTo>
                    <a:pt x="15" y="46"/>
                  </a:lnTo>
                  <a:lnTo>
                    <a:pt x="15" y="46"/>
                  </a:lnTo>
                  <a:lnTo>
                    <a:pt x="13" y="47"/>
                  </a:lnTo>
                  <a:lnTo>
                    <a:pt x="13" y="51"/>
                  </a:lnTo>
                  <a:lnTo>
                    <a:pt x="10" y="65"/>
                  </a:lnTo>
                  <a:lnTo>
                    <a:pt x="10" y="67"/>
                  </a:lnTo>
                  <a:lnTo>
                    <a:pt x="8" y="68"/>
                  </a:lnTo>
                  <a:lnTo>
                    <a:pt x="8" y="67"/>
                  </a:lnTo>
                  <a:lnTo>
                    <a:pt x="8" y="67"/>
                  </a:lnTo>
                  <a:lnTo>
                    <a:pt x="6" y="68"/>
                  </a:lnTo>
                  <a:lnTo>
                    <a:pt x="6" y="68"/>
                  </a:lnTo>
                  <a:lnTo>
                    <a:pt x="6" y="70"/>
                  </a:lnTo>
                  <a:lnTo>
                    <a:pt x="6" y="70"/>
                  </a:lnTo>
                  <a:lnTo>
                    <a:pt x="8" y="72"/>
                  </a:lnTo>
                  <a:lnTo>
                    <a:pt x="6" y="72"/>
                  </a:lnTo>
                  <a:lnTo>
                    <a:pt x="6" y="74"/>
                  </a:lnTo>
                  <a:lnTo>
                    <a:pt x="4" y="74"/>
                  </a:lnTo>
                  <a:lnTo>
                    <a:pt x="4" y="76"/>
                  </a:lnTo>
                  <a:lnTo>
                    <a:pt x="2" y="80"/>
                  </a:lnTo>
                  <a:lnTo>
                    <a:pt x="2" y="82"/>
                  </a:lnTo>
                  <a:lnTo>
                    <a:pt x="2" y="84"/>
                  </a:lnTo>
                  <a:lnTo>
                    <a:pt x="2" y="84"/>
                  </a:lnTo>
                  <a:lnTo>
                    <a:pt x="2" y="86"/>
                  </a:lnTo>
                  <a:lnTo>
                    <a:pt x="4" y="87"/>
                  </a:lnTo>
                  <a:lnTo>
                    <a:pt x="2" y="87"/>
                  </a:lnTo>
                  <a:lnTo>
                    <a:pt x="2" y="87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0" y="91"/>
                  </a:lnTo>
                  <a:lnTo>
                    <a:pt x="0" y="91"/>
                  </a:lnTo>
                  <a:lnTo>
                    <a:pt x="0" y="93"/>
                  </a:lnTo>
                  <a:lnTo>
                    <a:pt x="0" y="95"/>
                  </a:lnTo>
                  <a:lnTo>
                    <a:pt x="0" y="95"/>
                  </a:lnTo>
                  <a:lnTo>
                    <a:pt x="0" y="95"/>
                  </a:lnTo>
                  <a:lnTo>
                    <a:pt x="0" y="97"/>
                  </a:lnTo>
                  <a:lnTo>
                    <a:pt x="4" y="97"/>
                  </a:lnTo>
                  <a:lnTo>
                    <a:pt x="6" y="97"/>
                  </a:lnTo>
                  <a:lnTo>
                    <a:pt x="4" y="99"/>
                  </a:lnTo>
                  <a:lnTo>
                    <a:pt x="0" y="103"/>
                  </a:lnTo>
                  <a:lnTo>
                    <a:pt x="0" y="105"/>
                  </a:lnTo>
                  <a:lnTo>
                    <a:pt x="0" y="105"/>
                  </a:lnTo>
                  <a:lnTo>
                    <a:pt x="4" y="105"/>
                  </a:lnTo>
                  <a:lnTo>
                    <a:pt x="6" y="105"/>
                  </a:lnTo>
                  <a:lnTo>
                    <a:pt x="8" y="105"/>
                  </a:lnTo>
                  <a:lnTo>
                    <a:pt x="8" y="106"/>
                  </a:lnTo>
                  <a:lnTo>
                    <a:pt x="8" y="106"/>
                  </a:lnTo>
                  <a:lnTo>
                    <a:pt x="6" y="108"/>
                  </a:lnTo>
                  <a:lnTo>
                    <a:pt x="6" y="108"/>
                  </a:lnTo>
                  <a:lnTo>
                    <a:pt x="6" y="110"/>
                  </a:lnTo>
                  <a:lnTo>
                    <a:pt x="6" y="112"/>
                  </a:lnTo>
                  <a:lnTo>
                    <a:pt x="6" y="114"/>
                  </a:lnTo>
                  <a:lnTo>
                    <a:pt x="8" y="114"/>
                  </a:lnTo>
                  <a:lnTo>
                    <a:pt x="8" y="116"/>
                  </a:lnTo>
                  <a:lnTo>
                    <a:pt x="8" y="118"/>
                  </a:lnTo>
                  <a:lnTo>
                    <a:pt x="6" y="118"/>
                  </a:lnTo>
                  <a:lnTo>
                    <a:pt x="6" y="120"/>
                  </a:lnTo>
                  <a:lnTo>
                    <a:pt x="8" y="135"/>
                  </a:lnTo>
                  <a:lnTo>
                    <a:pt x="8" y="135"/>
                  </a:lnTo>
                  <a:lnTo>
                    <a:pt x="6" y="137"/>
                  </a:lnTo>
                  <a:lnTo>
                    <a:pt x="6" y="137"/>
                  </a:lnTo>
                  <a:lnTo>
                    <a:pt x="6" y="137"/>
                  </a:lnTo>
                  <a:lnTo>
                    <a:pt x="6" y="137"/>
                  </a:lnTo>
                  <a:lnTo>
                    <a:pt x="8" y="137"/>
                  </a:lnTo>
                  <a:lnTo>
                    <a:pt x="8" y="139"/>
                  </a:lnTo>
                  <a:lnTo>
                    <a:pt x="8" y="139"/>
                  </a:lnTo>
                  <a:lnTo>
                    <a:pt x="10" y="144"/>
                  </a:lnTo>
                  <a:lnTo>
                    <a:pt x="12" y="148"/>
                  </a:lnTo>
                  <a:lnTo>
                    <a:pt x="12" y="150"/>
                  </a:lnTo>
                  <a:lnTo>
                    <a:pt x="10" y="150"/>
                  </a:lnTo>
                  <a:lnTo>
                    <a:pt x="10" y="152"/>
                  </a:lnTo>
                  <a:lnTo>
                    <a:pt x="13" y="154"/>
                  </a:lnTo>
                  <a:lnTo>
                    <a:pt x="13" y="156"/>
                  </a:lnTo>
                  <a:lnTo>
                    <a:pt x="13" y="158"/>
                  </a:lnTo>
                  <a:lnTo>
                    <a:pt x="13" y="158"/>
                  </a:lnTo>
                  <a:lnTo>
                    <a:pt x="13" y="158"/>
                  </a:lnTo>
                  <a:lnTo>
                    <a:pt x="13" y="160"/>
                  </a:lnTo>
                  <a:lnTo>
                    <a:pt x="12" y="162"/>
                  </a:lnTo>
                  <a:lnTo>
                    <a:pt x="13" y="165"/>
                  </a:lnTo>
                  <a:lnTo>
                    <a:pt x="13" y="167"/>
                  </a:lnTo>
                  <a:lnTo>
                    <a:pt x="13" y="169"/>
                  </a:lnTo>
                  <a:lnTo>
                    <a:pt x="15" y="171"/>
                  </a:lnTo>
                  <a:lnTo>
                    <a:pt x="23" y="179"/>
                  </a:lnTo>
                  <a:lnTo>
                    <a:pt x="23" y="179"/>
                  </a:lnTo>
                  <a:lnTo>
                    <a:pt x="23" y="181"/>
                  </a:lnTo>
                  <a:lnTo>
                    <a:pt x="23" y="183"/>
                  </a:lnTo>
                  <a:lnTo>
                    <a:pt x="23" y="183"/>
                  </a:lnTo>
                  <a:lnTo>
                    <a:pt x="25" y="186"/>
                  </a:lnTo>
                  <a:lnTo>
                    <a:pt x="25" y="188"/>
                  </a:lnTo>
                  <a:lnTo>
                    <a:pt x="25" y="188"/>
                  </a:lnTo>
                  <a:lnTo>
                    <a:pt x="25" y="188"/>
                  </a:lnTo>
                  <a:lnTo>
                    <a:pt x="25" y="190"/>
                  </a:lnTo>
                  <a:lnTo>
                    <a:pt x="25" y="190"/>
                  </a:lnTo>
                  <a:lnTo>
                    <a:pt x="23" y="192"/>
                  </a:lnTo>
                  <a:lnTo>
                    <a:pt x="23" y="192"/>
                  </a:lnTo>
                  <a:lnTo>
                    <a:pt x="21" y="192"/>
                  </a:lnTo>
                  <a:lnTo>
                    <a:pt x="21" y="194"/>
                  </a:lnTo>
                  <a:lnTo>
                    <a:pt x="21" y="194"/>
                  </a:lnTo>
                  <a:lnTo>
                    <a:pt x="25" y="200"/>
                  </a:lnTo>
                  <a:lnTo>
                    <a:pt x="25" y="200"/>
                  </a:lnTo>
                  <a:lnTo>
                    <a:pt x="25" y="202"/>
                  </a:lnTo>
                  <a:lnTo>
                    <a:pt x="27" y="202"/>
                  </a:lnTo>
                  <a:lnTo>
                    <a:pt x="27" y="202"/>
                  </a:lnTo>
                  <a:lnTo>
                    <a:pt x="29" y="203"/>
                  </a:lnTo>
                  <a:lnTo>
                    <a:pt x="29" y="203"/>
                  </a:lnTo>
                  <a:lnTo>
                    <a:pt x="29" y="205"/>
                  </a:lnTo>
                  <a:lnTo>
                    <a:pt x="29" y="205"/>
                  </a:lnTo>
                  <a:lnTo>
                    <a:pt x="29" y="205"/>
                  </a:lnTo>
                  <a:lnTo>
                    <a:pt x="31" y="205"/>
                  </a:lnTo>
                  <a:lnTo>
                    <a:pt x="31" y="205"/>
                  </a:lnTo>
                  <a:lnTo>
                    <a:pt x="33" y="205"/>
                  </a:lnTo>
                  <a:lnTo>
                    <a:pt x="33" y="205"/>
                  </a:lnTo>
                  <a:lnTo>
                    <a:pt x="33" y="205"/>
                  </a:lnTo>
                  <a:lnTo>
                    <a:pt x="33" y="207"/>
                  </a:lnTo>
                  <a:lnTo>
                    <a:pt x="33" y="207"/>
                  </a:lnTo>
                  <a:lnTo>
                    <a:pt x="33" y="209"/>
                  </a:lnTo>
                  <a:lnTo>
                    <a:pt x="34" y="209"/>
                  </a:lnTo>
                  <a:lnTo>
                    <a:pt x="36" y="209"/>
                  </a:lnTo>
                  <a:lnTo>
                    <a:pt x="36" y="209"/>
                  </a:lnTo>
                  <a:lnTo>
                    <a:pt x="36" y="209"/>
                  </a:lnTo>
                  <a:lnTo>
                    <a:pt x="36" y="213"/>
                  </a:lnTo>
                  <a:lnTo>
                    <a:pt x="38" y="213"/>
                  </a:lnTo>
                  <a:lnTo>
                    <a:pt x="40" y="213"/>
                  </a:lnTo>
                  <a:lnTo>
                    <a:pt x="38" y="219"/>
                  </a:lnTo>
                  <a:lnTo>
                    <a:pt x="36" y="221"/>
                  </a:lnTo>
                  <a:lnTo>
                    <a:pt x="38" y="222"/>
                  </a:lnTo>
                  <a:lnTo>
                    <a:pt x="38" y="224"/>
                  </a:lnTo>
                  <a:lnTo>
                    <a:pt x="38" y="224"/>
                  </a:lnTo>
                  <a:lnTo>
                    <a:pt x="40" y="226"/>
                  </a:lnTo>
                  <a:lnTo>
                    <a:pt x="40" y="226"/>
                  </a:lnTo>
                  <a:lnTo>
                    <a:pt x="42" y="226"/>
                  </a:lnTo>
                  <a:lnTo>
                    <a:pt x="44" y="228"/>
                  </a:lnTo>
                  <a:lnTo>
                    <a:pt x="44" y="228"/>
                  </a:lnTo>
                  <a:lnTo>
                    <a:pt x="42" y="228"/>
                  </a:lnTo>
                  <a:lnTo>
                    <a:pt x="42" y="230"/>
                  </a:lnTo>
                  <a:lnTo>
                    <a:pt x="42" y="230"/>
                  </a:lnTo>
                  <a:lnTo>
                    <a:pt x="42" y="230"/>
                  </a:lnTo>
                  <a:lnTo>
                    <a:pt x="40" y="232"/>
                  </a:lnTo>
                  <a:lnTo>
                    <a:pt x="40" y="232"/>
                  </a:lnTo>
                  <a:lnTo>
                    <a:pt x="40" y="232"/>
                  </a:lnTo>
                  <a:lnTo>
                    <a:pt x="40" y="234"/>
                  </a:lnTo>
                  <a:lnTo>
                    <a:pt x="42" y="234"/>
                  </a:lnTo>
                  <a:lnTo>
                    <a:pt x="44" y="234"/>
                  </a:lnTo>
                  <a:lnTo>
                    <a:pt x="40" y="236"/>
                  </a:lnTo>
                  <a:lnTo>
                    <a:pt x="40" y="238"/>
                  </a:lnTo>
                  <a:lnTo>
                    <a:pt x="40" y="241"/>
                  </a:lnTo>
                  <a:lnTo>
                    <a:pt x="40" y="243"/>
                  </a:lnTo>
                  <a:lnTo>
                    <a:pt x="36" y="241"/>
                  </a:lnTo>
                  <a:lnTo>
                    <a:pt x="38" y="243"/>
                  </a:lnTo>
                  <a:lnTo>
                    <a:pt x="38" y="245"/>
                  </a:lnTo>
                  <a:lnTo>
                    <a:pt x="36" y="249"/>
                  </a:lnTo>
                  <a:lnTo>
                    <a:pt x="38" y="249"/>
                  </a:lnTo>
                  <a:lnTo>
                    <a:pt x="40" y="251"/>
                  </a:lnTo>
                  <a:lnTo>
                    <a:pt x="40" y="251"/>
                  </a:lnTo>
                  <a:lnTo>
                    <a:pt x="42" y="253"/>
                  </a:lnTo>
                  <a:lnTo>
                    <a:pt x="42" y="257"/>
                  </a:lnTo>
                  <a:lnTo>
                    <a:pt x="42" y="259"/>
                  </a:lnTo>
                  <a:lnTo>
                    <a:pt x="40" y="261"/>
                  </a:lnTo>
                  <a:lnTo>
                    <a:pt x="40" y="261"/>
                  </a:lnTo>
                  <a:lnTo>
                    <a:pt x="38" y="262"/>
                  </a:lnTo>
                  <a:lnTo>
                    <a:pt x="38" y="264"/>
                  </a:lnTo>
                  <a:lnTo>
                    <a:pt x="36" y="266"/>
                  </a:lnTo>
                  <a:lnTo>
                    <a:pt x="36" y="266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33" y="264"/>
                  </a:lnTo>
                  <a:lnTo>
                    <a:pt x="31" y="268"/>
                  </a:lnTo>
                  <a:lnTo>
                    <a:pt x="31" y="268"/>
                  </a:lnTo>
                  <a:lnTo>
                    <a:pt x="27" y="268"/>
                  </a:lnTo>
                  <a:lnTo>
                    <a:pt x="25" y="270"/>
                  </a:lnTo>
                  <a:lnTo>
                    <a:pt x="25" y="270"/>
                  </a:lnTo>
                  <a:lnTo>
                    <a:pt x="25" y="270"/>
                  </a:lnTo>
                  <a:lnTo>
                    <a:pt x="23" y="270"/>
                  </a:lnTo>
                  <a:lnTo>
                    <a:pt x="23" y="270"/>
                  </a:lnTo>
                  <a:lnTo>
                    <a:pt x="23" y="272"/>
                  </a:lnTo>
                  <a:lnTo>
                    <a:pt x="19" y="274"/>
                  </a:lnTo>
                  <a:lnTo>
                    <a:pt x="21" y="278"/>
                  </a:lnTo>
                  <a:lnTo>
                    <a:pt x="21" y="280"/>
                  </a:lnTo>
                  <a:lnTo>
                    <a:pt x="21" y="283"/>
                  </a:lnTo>
                  <a:lnTo>
                    <a:pt x="21" y="283"/>
                  </a:lnTo>
                  <a:lnTo>
                    <a:pt x="21" y="283"/>
                  </a:lnTo>
                  <a:lnTo>
                    <a:pt x="21" y="283"/>
                  </a:lnTo>
                  <a:lnTo>
                    <a:pt x="23" y="283"/>
                  </a:lnTo>
                  <a:lnTo>
                    <a:pt x="23" y="285"/>
                  </a:lnTo>
                  <a:lnTo>
                    <a:pt x="23" y="285"/>
                  </a:lnTo>
                  <a:lnTo>
                    <a:pt x="25" y="285"/>
                  </a:lnTo>
                  <a:lnTo>
                    <a:pt x="25" y="287"/>
                  </a:lnTo>
                  <a:lnTo>
                    <a:pt x="25" y="289"/>
                  </a:lnTo>
                  <a:lnTo>
                    <a:pt x="25" y="291"/>
                  </a:lnTo>
                  <a:lnTo>
                    <a:pt x="25" y="291"/>
                  </a:lnTo>
                  <a:lnTo>
                    <a:pt x="23" y="291"/>
                  </a:lnTo>
                  <a:lnTo>
                    <a:pt x="23" y="293"/>
                  </a:lnTo>
                  <a:lnTo>
                    <a:pt x="23" y="293"/>
                  </a:lnTo>
                  <a:lnTo>
                    <a:pt x="23" y="293"/>
                  </a:lnTo>
                  <a:lnTo>
                    <a:pt x="23" y="295"/>
                  </a:lnTo>
                  <a:lnTo>
                    <a:pt x="25" y="295"/>
                  </a:lnTo>
                  <a:lnTo>
                    <a:pt x="25" y="295"/>
                  </a:lnTo>
                  <a:lnTo>
                    <a:pt x="25" y="297"/>
                  </a:lnTo>
                  <a:lnTo>
                    <a:pt x="25" y="297"/>
                  </a:lnTo>
                  <a:lnTo>
                    <a:pt x="25" y="299"/>
                  </a:lnTo>
                  <a:lnTo>
                    <a:pt x="25" y="299"/>
                  </a:lnTo>
                  <a:lnTo>
                    <a:pt x="25" y="300"/>
                  </a:lnTo>
                  <a:lnTo>
                    <a:pt x="25" y="302"/>
                  </a:lnTo>
                  <a:lnTo>
                    <a:pt x="31" y="306"/>
                  </a:lnTo>
                  <a:lnTo>
                    <a:pt x="31" y="308"/>
                  </a:lnTo>
                  <a:lnTo>
                    <a:pt x="33" y="310"/>
                  </a:lnTo>
                  <a:lnTo>
                    <a:pt x="33" y="314"/>
                  </a:lnTo>
                  <a:lnTo>
                    <a:pt x="34" y="316"/>
                  </a:lnTo>
                  <a:lnTo>
                    <a:pt x="34" y="316"/>
                  </a:lnTo>
                  <a:lnTo>
                    <a:pt x="36" y="318"/>
                  </a:lnTo>
                  <a:lnTo>
                    <a:pt x="36" y="318"/>
                  </a:lnTo>
                  <a:lnTo>
                    <a:pt x="36" y="318"/>
                  </a:lnTo>
                  <a:lnTo>
                    <a:pt x="38" y="318"/>
                  </a:lnTo>
                  <a:lnTo>
                    <a:pt x="40" y="318"/>
                  </a:lnTo>
                  <a:lnTo>
                    <a:pt x="40" y="319"/>
                  </a:lnTo>
                  <a:lnTo>
                    <a:pt x="46" y="323"/>
                  </a:lnTo>
                  <a:lnTo>
                    <a:pt x="46" y="323"/>
                  </a:lnTo>
                  <a:lnTo>
                    <a:pt x="46" y="323"/>
                  </a:lnTo>
                  <a:lnTo>
                    <a:pt x="48" y="323"/>
                  </a:lnTo>
                  <a:lnTo>
                    <a:pt x="50" y="323"/>
                  </a:lnTo>
                  <a:lnTo>
                    <a:pt x="50" y="323"/>
                  </a:lnTo>
                  <a:lnTo>
                    <a:pt x="50" y="325"/>
                  </a:lnTo>
                  <a:lnTo>
                    <a:pt x="50" y="325"/>
                  </a:lnTo>
                  <a:lnTo>
                    <a:pt x="50" y="327"/>
                  </a:lnTo>
                  <a:lnTo>
                    <a:pt x="50" y="329"/>
                  </a:lnTo>
                  <a:lnTo>
                    <a:pt x="52" y="329"/>
                  </a:lnTo>
                  <a:lnTo>
                    <a:pt x="52" y="331"/>
                  </a:lnTo>
                  <a:lnTo>
                    <a:pt x="52" y="333"/>
                  </a:lnTo>
                  <a:lnTo>
                    <a:pt x="53" y="335"/>
                  </a:lnTo>
                  <a:lnTo>
                    <a:pt x="53" y="335"/>
                  </a:lnTo>
                  <a:lnTo>
                    <a:pt x="53" y="335"/>
                  </a:lnTo>
                  <a:lnTo>
                    <a:pt x="53" y="335"/>
                  </a:lnTo>
                  <a:lnTo>
                    <a:pt x="55" y="337"/>
                  </a:lnTo>
                  <a:lnTo>
                    <a:pt x="53" y="338"/>
                  </a:lnTo>
                  <a:lnTo>
                    <a:pt x="52" y="340"/>
                  </a:lnTo>
                  <a:lnTo>
                    <a:pt x="50" y="340"/>
                  </a:lnTo>
                  <a:lnTo>
                    <a:pt x="50" y="342"/>
                  </a:lnTo>
                  <a:lnTo>
                    <a:pt x="50" y="342"/>
                  </a:lnTo>
                  <a:lnTo>
                    <a:pt x="48" y="344"/>
                  </a:lnTo>
                  <a:lnTo>
                    <a:pt x="48" y="344"/>
                  </a:lnTo>
                  <a:lnTo>
                    <a:pt x="42" y="346"/>
                  </a:lnTo>
                  <a:lnTo>
                    <a:pt x="40" y="346"/>
                  </a:lnTo>
                  <a:lnTo>
                    <a:pt x="40" y="348"/>
                  </a:lnTo>
                  <a:lnTo>
                    <a:pt x="40" y="348"/>
                  </a:lnTo>
                  <a:lnTo>
                    <a:pt x="40" y="348"/>
                  </a:lnTo>
                  <a:lnTo>
                    <a:pt x="40" y="348"/>
                  </a:lnTo>
                  <a:lnTo>
                    <a:pt x="40" y="350"/>
                  </a:lnTo>
                  <a:lnTo>
                    <a:pt x="40" y="350"/>
                  </a:lnTo>
                  <a:lnTo>
                    <a:pt x="42" y="350"/>
                  </a:lnTo>
                  <a:lnTo>
                    <a:pt x="42" y="350"/>
                  </a:lnTo>
                  <a:lnTo>
                    <a:pt x="42" y="350"/>
                  </a:lnTo>
                  <a:lnTo>
                    <a:pt x="44" y="350"/>
                  </a:lnTo>
                  <a:lnTo>
                    <a:pt x="44" y="350"/>
                  </a:lnTo>
                  <a:lnTo>
                    <a:pt x="44" y="352"/>
                  </a:lnTo>
                  <a:lnTo>
                    <a:pt x="44" y="354"/>
                  </a:lnTo>
                  <a:lnTo>
                    <a:pt x="44" y="354"/>
                  </a:lnTo>
                  <a:lnTo>
                    <a:pt x="46" y="354"/>
                  </a:lnTo>
                  <a:lnTo>
                    <a:pt x="50" y="354"/>
                  </a:lnTo>
                  <a:lnTo>
                    <a:pt x="52" y="354"/>
                  </a:lnTo>
                  <a:lnTo>
                    <a:pt x="52" y="354"/>
                  </a:lnTo>
                  <a:lnTo>
                    <a:pt x="52" y="354"/>
                  </a:lnTo>
                  <a:lnTo>
                    <a:pt x="52" y="354"/>
                  </a:lnTo>
                  <a:lnTo>
                    <a:pt x="52" y="354"/>
                  </a:lnTo>
                  <a:lnTo>
                    <a:pt x="53" y="354"/>
                  </a:lnTo>
                  <a:lnTo>
                    <a:pt x="53" y="354"/>
                  </a:lnTo>
                  <a:lnTo>
                    <a:pt x="53" y="354"/>
                  </a:lnTo>
                  <a:lnTo>
                    <a:pt x="53" y="354"/>
                  </a:lnTo>
                  <a:lnTo>
                    <a:pt x="55" y="356"/>
                  </a:lnTo>
                  <a:lnTo>
                    <a:pt x="55" y="358"/>
                  </a:lnTo>
                  <a:lnTo>
                    <a:pt x="57" y="358"/>
                  </a:lnTo>
                  <a:lnTo>
                    <a:pt x="57" y="358"/>
                  </a:lnTo>
                  <a:lnTo>
                    <a:pt x="57" y="356"/>
                  </a:lnTo>
                  <a:lnTo>
                    <a:pt x="57" y="356"/>
                  </a:lnTo>
                  <a:lnTo>
                    <a:pt x="59" y="356"/>
                  </a:lnTo>
                  <a:lnTo>
                    <a:pt x="59" y="356"/>
                  </a:lnTo>
                  <a:lnTo>
                    <a:pt x="59" y="356"/>
                  </a:lnTo>
                  <a:lnTo>
                    <a:pt x="61" y="356"/>
                  </a:lnTo>
                  <a:lnTo>
                    <a:pt x="61" y="358"/>
                  </a:lnTo>
                  <a:lnTo>
                    <a:pt x="59" y="358"/>
                  </a:lnTo>
                  <a:lnTo>
                    <a:pt x="59" y="359"/>
                  </a:lnTo>
                  <a:lnTo>
                    <a:pt x="53" y="359"/>
                  </a:lnTo>
                  <a:lnTo>
                    <a:pt x="52" y="359"/>
                  </a:lnTo>
                  <a:lnTo>
                    <a:pt x="36" y="367"/>
                  </a:lnTo>
                  <a:lnTo>
                    <a:pt x="33" y="369"/>
                  </a:lnTo>
                  <a:lnTo>
                    <a:pt x="33" y="371"/>
                  </a:lnTo>
                  <a:lnTo>
                    <a:pt x="31" y="371"/>
                  </a:lnTo>
                  <a:lnTo>
                    <a:pt x="31" y="373"/>
                  </a:lnTo>
                  <a:lnTo>
                    <a:pt x="31" y="373"/>
                  </a:lnTo>
                  <a:lnTo>
                    <a:pt x="31" y="375"/>
                  </a:lnTo>
                  <a:lnTo>
                    <a:pt x="31" y="377"/>
                  </a:lnTo>
                  <a:lnTo>
                    <a:pt x="31" y="380"/>
                  </a:lnTo>
                  <a:lnTo>
                    <a:pt x="31" y="380"/>
                  </a:lnTo>
                  <a:lnTo>
                    <a:pt x="31" y="380"/>
                  </a:lnTo>
                  <a:lnTo>
                    <a:pt x="31" y="380"/>
                  </a:lnTo>
                  <a:lnTo>
                    <a:pt x="34" y="380"/>
                  </a:lnTo>
                  <a:lnTo>
                    <a:pt x="34" y="378"/>
                  </a:lnTo>
                  <a:lnTo>
                    <a:pt x="36" y="378"/>
                  </a:lnTo>
                  <a:lnTo>
                    <a:pt x="36" y="375"/>
                  </a:lnTo>
                  <a:lnTo>
                    <a:pt x="38" y="375"/>
                  </a:lnTo>
                  <a:lnTo>
                    <a:pt x="38" y="375"/>
                  </a:lnTo>
                  <a:lnTo>
                    <a:pt x="40" y="375"/>
                  </a:lnTo>
                  <a:lnTo>
                    <a:pt x="40" y="375"/>
                  </a:lnTo>
                  <a:lnTo>
                    <a:pt x="40" y="375"/>
                  </a:lnTo>
                  <a:lnTo>
                    <a:pt x="53" y="369"/>
                  </a:lnTo>
                  <a:lnTo>
                    <a:pt x="55" y="369"/>
                  </a:lnTo>
                  <a:lnTo>
                    <a:pt x="57" y="365"/>
                  </a:lnTo>
                  <a:lnTo>
                    <a:pt x="59" y="365"/>
                  </a:lnTo>
                  <a:lnTo>
                    <a:pt x="61" y="365"/>
                  </a:lnTo>
                  <a:lnTo>
                    <a:pt x="61" y="365"/>
                  </a:lnTo>
                  <a:lnTo>
                    <a:pt x="65" y="365"/>
                  </a:lnTo>
                  <a:lnTo>
                    <a:pt x="71" y="365"/>
                  </a:lnTo>
                  <a:lnTo>
                    <a:pt x="71" y="367"/>
                  </a:lnTo>
                  <a:lnTo>
                    <a:pt x="71" y="367"/>
                  </a:lnTo>
                  <a:lnTo>
                    <a:pt x="73" y="367"/>
                  </a:lnTo>
                  <a:lnTo>
                    <a:pt x="73" y="367"/>
                  </a:lnTo>
                  <a:lnTo>
                    <a:pt x="73" y="367"/>
                  </a:lnTo>
                  <a:lnTo>
                    <a:pt x="73" y="367"/>
                  </a:lnTo>
                  <a:lnTo>
                    <a:pt x="74" y="367"/>
                  </a:lnTo>
                  <a:lnTo>
                    <a:pt x="74" y="367"/>
                  </a:lnTo>
                  <a:lnTo>
                    <a:pt x="76" y="367"/>
                  </a:lnTo>
                  <a:lnTo>
                    <a:pt x="78" y="367"/>
                  </a:lnTo>
                  <a:lnTo>
                    <a:pt x="84" y="367"/>
                  </a:lnTo>
                  <a:lnTo>
                    <a:pt x="86" y="367"/>
                  </a:lnTo>
                  <a:lnTo>
                    <a:pt x="86" y="369"/>
                  </a:lnTo>
                  <a:lnTo>
                    <a:pt x="86" y="369"/>
                  </a:lnTo>
                  <a:lnTo>
                    <a:pt x="86" y="371"/>
                  </a:lnTo>
                  <a:lnTo>
                    <a:pt x="86" y="371"/>
                  </a:lnTo>
                  <a:lnTo>
                    <a:pt x="88" y="371"/>
                  </a:lnTo>
                  <a:lnTo>
                    <a:pt x="88" y="371"/>
                  </a:lnTo>
                  <a:lnTo>
                    <a:pt x="88" y="371"/>
                  </a:lnTo>
                  <a:lnTo>
                    <a:pt x="88" y="371"/>
                  </a:lnTo>
                  <a:lnTo>
                    <a:pt x="88" y="369"/>
                  </a:lnTo>
                  <a:lnTo>
                    <a:pt x="88" y="367"/>
                  </a:lnTo>
                  <a:lnTo>
                    <a:pt x="88" y="367"/>
                  </a:lnTo>
                  <a:lnTo>
                    <a:pt x="90" y="367"/>
                  </a:lnTo>
                  <a:lnTo>
                    <a:pt x="90" y="367"/>
                  </a:lnTo>
                  <a:lnTo>
                    <a:pt x="92" y="367"/>
                  </a:lnTo>
                  <a:lnTo>
                    <a:pt x="92" y="367"/>
                  </a:lnTo>
                  <a:lnTo>
                    <a:pt x="93" y="367"/>
                  </a:lnTo>
                  <a:lnTo>
                    <a:pt x="93" y="365"/>
                  </a:lnTo>
                  <a:lnTo>
                    <a:pt x="93" y="365"/>
                  </a:lnTo>
                  <a:lnTo>
                    <a:pt x="93" y="365"/>
                  </a:lnTo>
                  <a:lnTo>
                    <a:pt x="95" y="363"/>
                  </a:lnTo>
                  <a:lnTo>
                    <a:pt x="95" y="363"/>
                  </a:lnTo>
                  <a:lnTo>
                    <a:pt x="97" y="363"/>
                  </a:lnTo>
                  <a:lnTo>
                    <a:pt x="101" y="363"/>
                  </a:lnTo>
                  <a:lnTo>
                    <a:pt x="101" y="363"/>
                  </a:lnTo>
                  <a:lnTo>
                    <a:pt x="103" y="363"/>
                  </a:lnTo>
                  <a:lnTo>
                    <a:pt x="103" y="363"/>
                  </a:lnTo>
                  <a:lnTo>
                    <a:pt x="105" y="363"/>
                  </a:lnTo>
                  <a:lnTo>
                    <a:pt x="107" y="363"/>
                  </a:lnTo>
                  <a:lnTo>
                    <a:pt x="107" y="365"/>
                  </a:lnTo>
                  <a:lnTo>
                    <a:pt x="109" y="365"/>
                  </a:lnTo>
                  <a:lnTo>
                    <a:pt x="109" y="365"/>
                  </a:lnTo>
                  <a:lnTo>
                    <a:pt x="109" y="365"/>
                  </a:lnTo>
                  <a:lnTo>
                    <a:pt x="109" y="367"/>
                  </a:lnTo>
                  <a:lnTo>
                    <a:pt x="109" y="367"/>
                  </a:lnTo>
                  <a:lnTo>
                    <a:pt x="105" y="369"/>
                  </a:lnTo>
                  <a:lnTo>
                    <a:pt x="105" y="371"/>
                  </a:lnTo>
                  <a:lnTo>
                    <a:pt x="103" y="371"/>
                  </a:lnTo>
                  <a:lnTo>
                    <a:pt x="103" y="371"/>
                  </a:lnTo>
                  <a:lnTo>
                    <a:pt x="103" y="371"/>
                  </a:lnTo>
                  <a:lnTo>
                    <a:pt x="103" y="371"/>
                  </a:lnTo>
                  <a:lnTo>
                    <a:pt x="103" y="371"/>
                  </a:lnTo>
                  <a:lnTo>
                    <a:pt x="103" y="373"/>
                  </a:lnTo>
                  <a:lnTo>
                    <a:pt x="103" y="373"/>
                  </a:lnTo>
                  <a:lnTo>
                    <a:pt x="105" y="375"/>
                  </a:lnTo>
                  <a:lnTo>
                    <a:pt x="105" y="375"/>
                  </a:lnTo>
                  <a:lnTo>
                    <a:pt x="105" y="377"/>
                  </a:lnTo>
                  <a:lnTo>
                    <a:pt x="107" y="377"/>
                  </a:lnTo>
                  <a:lnTo>
                    <a:pt x="109" y="377"/>
                  </a:lnTo>
                  <a:lnTo>
                    <a:pt x="111" y="377"/>
                  </a:lnTo>
                  <a:lnTo>
                    <a:pt x="111" y="377"/>
                  </a:lnTo>
                  <a:lnTo>
                    <a:pt x="111" y="373"/>
                  </a:lnTo>
                  <a:lnTo>
                    <a:pt x="113" y="373"/>
                  </a:lnTo>
                  <a:lnTo>
                    <a:pt x="113" y="373"/>
                  </a:lnTo>
                  <a:lnTo>
                    <a:pt x="116" y="373"/>
                  </a:lnTo>
                  <a:lnTo>
                    <a:pt x="118" y="373"/>
                  </a:lnTo>
                  <a:lnTo>
                    <a:pt x="120" y="373"/>
                  </a:lnTo>
                  <a:lnTo>
                    <a:pt x="122" y="375"/>
                  </a:lnTo>
                  <a:lnTo>
                    <a:pt x="122" y="377"/>
                  </a:lnTo>
                  <a:lnTo>
                    <a:pt x="124" y="377"/>
                  </a:lnTo>
                  <a:lnTo>
                    <a:pt x="126" y="377"/>
                  </a:lnTo>
                  <a:lnTo>
                    <a:pt x="126" y="377"/>
                  </a:lnTo>
                  <a:lnTo>
                    <a:pt x="126" y="377"/>
                  </a:lnTo>
                  <a:lnTo>
                    <a:pt x="128" y="378"/>
                  </a:lnTo>
                  <a:lnTo>
                    <a:pt x="130" y="378"/>
                  </a:lnTo>
                  <a:lnTo>
                    <a:pt x="132" y="380"/>
                  </a:lnTo>
                  <a:lnTo>
                    <a:pt x="133" y="380"/>
                  </a:lnTo>
                  <a:lnTo>
                    <a:pt x="137" y="382"/>
                  </a:lnTo>
                  <a:lnTo>
                    <a:pt x="139" y="382"/>
                  </a:lnTo>
                  <a:lnTo>
                    <a:pt x="141" y="382"/>
                  </a:lnTo>
                  <a:lnTo>
                    <a:pt x="141" y="382"/>
                  </a:lnTo>
                  <a:lnTo>
                    <a:pt x="143" y="380"/>
                  </a:lnTo>
                  <a:lnTo>
                    <a:pt x="143" y="380"/>
                  </a:lnTo>
                  <a:lnTo>
                    <a:pt x="143" y="380"/>
                  </a:lnTo>
                  <a:lnTo>
                    <a:pt x="145" y="380"/>
                  </a:lnTo>
                  <a:lnTo>
                    <a:pt x="147" y="380"/>
                  </a:lnTo>
                  <a:lnTo>
                    <a:pt x="151" y="378"/>
                  </a:lnTo>
                  <a:lnTo>
                    <a:pt x="153" y="378"/>
                  </a:lnTo>
                  <a:lnTo>
                    <a:pt x="153" y="380"/>
                  </a:lnTo>
                  <a:lnTo>
                    <a:pt x="154" y="380"/>
                  </a:lnTo>
                  <a:lnTo>
                    <a:pt x="154" y="378"/>
                  </a:lnTo>
                  <a:lnTo>
                    <a:pt x="156" y="380"/>
                  </a:lnTo>
                  <a:lnTo>
                    <a:pt x="156" y="380"/>
                  </a:lnTo>
                  <a:lnTo>
                    <a:pt x="156" y="382"/>
                  </a:lnTo>
                  <a:lnTo>
                    <a:pt x="158" y="382"/>
                  </a:lnTo>
                  <a:lnTo>
                    <a:pt x="158" y="382"/>
                  </a:lnTo>
                  <a:lnTo>
                    <a:pt x="160" y="382"/>
                  </a:lnTo>
                  <a:lnTo>
                    <a:pt x="162" y="384"/>
                  </a:lnTo>
                  <a:lnTo>
                    <a:pt x="164" y="388"/>
                  </a:lnTo>
                  <a:lnTo>
                    <a:pt x="166" y="388"/>
                  </a:lnTo>
                  <a:lnTo>
                    <a:pt x="166" y="388"/>
                  </a:lnTo>
                  <a:lnTo>
                    <a:pt x="170" y="388"/>
                  </a:lnTo>
                  <a:lnTo>
                    <a:pt x="172" y="388"/>
                  </a:lnTo>
                  <a:lnTo>
                    <a:pt x="172" y="388"/>
                  </a:lnTo>
                  <a:lnTo>
                    <a:pt x="174" y="390"/>
                  </a:lnTo>
                  <a:lnTo>
                    <a:pt x="174" y="390"/>
                  </a:lnTo>
                  <a:lnTo>
                    <a:pt x="174" y="392"/>
                  </a:lnTo>
                  <a:lnTo>
                    <a:pt x="174" y="392"/>
                  </a:lnTo>
                  <a:lnTo>
                    <a:pt x="174" y="392"/>
                  </a:lnTo>
                  <a:lnTo>
                    <a:pt x="174" y="396"/>
                  </a:lnTo>
                  <a:lnTo>
                    <a:pt x="175" y="399"/>
                  </a:lnTo>
                  <a:lnTo>
                    <a:pt x="175" y="401"/>
                  </a:lnTo>
                  <a:lnTo>
                    <a:pt x="181" y="409"/>
                  </a:lnTo>
                  <a:lnTo>
                    <a:pt x="183" y="413"/>
                  </a:lnTo>
                  <a:lnTo>
                    <a:pt x="183" y="415"/>
                  </a:lnTo>
                  <a:lnTo>
                    <a:pt x="183" y="418"/>
                  </a:lnTo>
                  <a:lnTo>
                    <a:pt x="183" y="422"/>
                  </a:lnTo>
                  <a:lnTo>
                    <a:pt x="183" y="422"/>
                  </a:lnTo>
                  <a:lnTo>
                    <a:pt x="183" y="424"/>
                  </a:lnTo>
                  <a:lnTo>
                    <a:pt x="183" y="424"/>
                  </a:lnTo>
                  <a:lnTo>
                    <a:pt x="185" y="424"/>
                  </a:lnTo>
                  <a:lnTo>
                    <a:pt x="185" y="424"/>
                  </a:lnTo>
                  <a:lnTo>
                    <a:pt x="183" y="426"/>
                  </a:lnTo>
                  <a:lnTo>
                    <a:pt x="181" y="428"/>
                  </a:lnTo>
                  <a:lnTo>
                    <a:pt x="181" y="430"/>
                  </a:lnTo>
                  <a:lnTo>
                    <a:pt x="181" y="430"/>
                  </a:lnTo>
                  <a:lnTo>
                    <a:pt x="179" y="432"/>
                  </a:lnTo>
                  <a:lnTo>
                    <a:pt x="177" y="432"/>
                  </a:lnTo>
                  <a:lnTo>
                    <a:pt x="175" y="432"/>
                  </a:lnTo>
                  <a:lnTo>
                    <a:pt x="175" y="432"/>
                  </a:lnTo>
                  <a:lnTo>
                    <a:pt x="174" y="432"/>
                  </a:lnTo>
                  <a:lnTo>
                    <a:pt x="174" y="434"/>
                  </a:lnTo>
                  <a:lnTo>
                    <a:pt x="174" y="434"/>
                  </a:lnTo>
                  <a:lnTo>
                    <a:pt x="174" y="435"/>
                  </a:lnTo>
                  <a:lnTo>
                    <a:pt x="174" y="437"/>
                  </a:lnTo>
                  <a:lnTo>
                    <a:pt x="174" y="437"/>
                  </a:lnTo>
                  <a:lnTo>
                    <a:pt x="174" y="439"/>
                  </a:lnTo>
                  <a:lnTo>
                    <a:pt x="175" y="441"/>
                  </a:lnTo>
                  <a:lnTo>
                    <a:pt x="174" y="441"/>
                  </a:lnTo>
                  <a:lnTo>
                    <a:pt x="174" y="441"/>
                  </a:lnTo>
                  <a:lnTo>
                    <a:pt x="172" y="443"/>
                  </a:lnTo>
                  <a:lnTo>
                    <a:pt x="172" y="443"/>
                  </a:lnTo>
                  <a:lnTo>
                    <a:pt x="172" y="443"/>
                  </a:lnTo>
                  <a:lnTo>
                    <a:pt x="172" y="445"/>
                  </a:lnTo>
                  <a:lnTo>
                    <a:pt x="172" y="447"/>
                  </a:lnTo>
                  <a:lnTo>
                    <a:pt x="172" y="447"/>
                  </a:lnTo>
                  <a:lnTo>
                    <a:pt x="174" y="449"/>
                  </a:lnTo>
                  <a:lnTo>
                    <a:pt x="174" y="449"/>
                  </a:lnTo>
                  <a:lnTo>
                    <a:pt x="174" y="451"/>
                  </a:lnTo>
                  <a:lnTo>
                    <a:pt x="174" y="451"/>
                  </a:lnTo>
                  <a:lnTo>
                    <a:pt x="170" y="456"/>
                  </a:lnTo>
                  <a:lnTo>
                    <a:pt x="168" y="460"/>
                  </a:lnTo>
                  <a:lnTo>
                    <a:pt x="168" y="462"/>
                  </a:lnTo>
                  <a:lnTo>
                    <a:pt x="168" y="464"/>
                  </a:lnTo>
                  <a:lnTo>
                    <a:pt x="168" y="466"/>
                  </a:lnTo>
                  <a:lnTo>
                    <a:pt x="164" y="470"/>
                  </a:lnTo>
                  <a:lnTo>
                    <a:pt x="162" y="474"/>
                  </a:lnTo>
                  <a:lnTo>
                    <a:pt x="160" y="477"/>
                  </a:lnTo>
                  <a:lnTo>
                    <a:pt x="158" y="479"/>
                  </a:lnTo>
                  <a:lnTo>
                    <a:pt x="158" y="479"/>
                  </a:lnTo>
                  <a:lnTo>
                    <a:pt x="156" y="479"/>
                  </a:lnTo>
                  <a:lnTo>
                    <a:pt x="154" y="481"/>
                  </a:lnTo>
                  <a:lnTo>
                    <a:pt x="154" y="481"/>
                  </a:lnTo>
                  <a:lnTo>
                    <a:pt x="154" y="483"/>
                  </a:lnTo>
                  <a:lnTo>
                    <a:pt x="154" y="485"/>
                  </a:lnTo>
                  <a:lnTo>
                    <a:pt x="153" y="487"/>
                  </a:lnTo>
                  <a:lnTo>
                    <a:pt x="153" y="487"/>
                  </a:lnTo>
                  <a:lnTo>
                    <a:pt x="153" y="489"/>
                  </a:lnTo>
                  <a:lnTo>
                    <a:pt x="154" y="489"/>
                  </a:lnTo>
                  <a:lnTo>
                    <a:pt x="154" y="491"/>
                  </a:lnTo>
                  <a:lnTo>
                    <a:pt x="156" y="493"/>
                  </a:lnTo>
                  <a:lnTo>
                    <a:pt x="156" y="494"/>
                  </a:lnTo>
                  <a:lnTo>
                    <a:pt x="156" y="494"/>
                  </a:lnTo>
                  <a:lnTo>
                    <a:pt x="156" y="496"/>
                  </a:lnTo>
                  <a:lnTo>
                    <a:pt x="156" y="496"/>
                  </a:lnTo>
                  <a:lnTo>
                    <a:pt x="156" y="496"/>
                  </a:lnTo>
                  <a:lnTo>
                    <a:pt x="154" y="496"/>
                  </a:lnTo>
                  <a:lnTo>
                    <a:pt x="153" y="498"/>
                  </a:lnTo>
                  <a:lnTo>
                    <a:pt x="143" y="500"/>
                  </a:lnTo>
                  <a:lnTo>
                    <a:pt x="139" y="502"/>
                  </a:lnTo>
                  <a:lnTo>
                    <a:pt x="139" y="504"/>
                  </a:lnTo>
                  <a:lnTo>
                    <a:pt x="137" y="504"/>
                  </a:lnTo>
                  <a:lnTo>
                    <a:pt x="137" y="504"/>
                  </a:lnTo>
                  <a:lnTo>
                    <a:pt x="135" y="504"/>
                  </a:lnTo>
                  <a:lnTo>
                    <a:pt x="132" y="504"/>
                  </a:lnTo>
                  <a:lnTo>
                    <a:pt x="132" y="504"/>
                  </a:lnTo>
                  <a:lnTo>
                    <a:pt x="128" y="504"/>
                  </a:lnTo>
                  <a:lnTo>
                    <a:pt x="120" y="506"/>
                  </a:lnTo>
                  <a:lnTo>
                    <a:pt x="118" y="508"/>
                  </a:lnTo>
                  <a:lnTo>
                    <a:pt x="118" y="513"/>
                  </a:lnTo>
                  <a:lnTo>
                    <a:pt x="116" y="515"/>
                  </a:lnTo>
                  <a:lnTo>
                    <a:pt x="111" y="521"/>
                  </a:lnTo>
                  <a:lnTo>
                    <a:pt x="111" y="521"/>
                  </a:lnTo>
                  <a:lnTo>
                    <a:pt x="109" y="523"/>
                  </a:lnTo>
                  <a:lnTo>
                    <a:pt x="109" y="523"/>
                  </a:lnTo>
                  <a:lnTo>
                    <a:pt x="111" y="525"/>
                  </a:lnTo>
                  <a:lnTo>
                    <a:pt x="111" y="527"/>
                  </a:lnTo>
                  <a:lnTo>
                    <a:pt x="113" y="527"/>
                  </a:lnTo>
                  <a:lnTo>
                    <a:pt x="114" y="529"/>
                  </a:lnTo>
                  <a:lnTo>
                    <a:pt x="118" y="540"/>
                  </a:lnTo>
                  <a:lnTo>
                    <a:pt x="120" y="542"/>
                  </a:lnTo>
                  <a:lnTo>
                    <a:pt x="120" y="542"/>
                  </a:lnTo>
                  <a:lnTo>
                    <a:pt x="120" y="544"/>
                  </a:lnTo>
                  <a:lnTo>
                    <a:pt x="120" y="546"/>
                  </a:lnTo>
                  <a:lnTo>
                    <a:pt x="118" y="548"/>
                  </a:lnTo>
                  <a:lnTo>
                    <a:pt x="118" y="550"/>
                  </a:lnTo>
                  <a:lnTo>
                    <a:pt x="118" y="551"/>
                  </a:lnTo>
                  <a:lnTo>
                    <a:pt x="116" y="553"/>
                  </a:lnTo>
                  <a:lnTo>
                    <a:pt x="116" y="553"/>
                  </a:lnTo>
                  <a:lnTo>
                    <a:pt x="116" y="555"/>
                  </a:lnTo>
                  <a:lnTo>
                    <a:pt x="118" y="557"/>
                  </a:lnTo>
                  <a:lnTo>
                    <a:pt x="116" y="561"/>
                  </a:lnTo>
                  <a:lnTo>
                    <a:pt x="116" y="563"/>
                  </a:lnTo>
                  <a:lnTo>
                    <a:pt x="114" y="565"/>
                  </a:lnTo>
                  <a:lnTo>
                    <a:pt x="111" y="569"/>
                  </a:lnTo>
                  <a:lnTo>
                    <a:pt x="107" y="571"/>
                  </a:lnTo>
                  <a:lnTo>
                    <a:pt x="103" y="574"/>
                  </a:lnTo>
                  <a:lnTo>
                    <a:pt x="101" y="574"/>
                  </a:lnTo>
                  <a:lnTo>
                    <a:pt x="101" y="576"/>
                  </a:lnTo>
                  <a:lnTo>
                    <a:pt x="103" y="578"/>
                  </a:lnTo>
                  <a:lnTo>
                    <a:pt x="103" y="578"/>
                  </a:lnTo>
                  <a:lnTo>
                    <a:pt x="105" y="578"/>
                  </a:lnTo>
                  <a:lnTo>
                    <a:pt x="105" y="578"/>
                  </a:lnTo>
                  <a:lnTo>
                    <a:pt x="107" y="584"/>
                  </a:lnTo>
                  <a:lnTo>
                    <a:pt x="107" y="586"/>
                  </a:lnTo>
                  <a:lnTo>
                    <a:pt x="107" y="588"/>
                  </a:lnTo>
                  <a:lnTo>
                    <a:pt x="107" y="590"/>
                  </a:lnTo>
                  <a:lnTo>
                    <a:pt x="109" y="591"/>
                  </a:lnTo>
                  <a:lnTo>
                    <a:pt x="109" y="591"/>
                  </a:lnTo>
                  <a:lnTo>
                    <a:pt x="111" y="593"/>
                  </a:lnTo>
                  <a:lnTo>
                    <a:pt x="111" y="597"/>
                  </a:lnTo>
                  <a:lnTo>
                    <a:pt x="111" y="597"/>
                  </a:lnTo>
                  <a:lnTo>
                    <a:pt x="111" y="599"/>
                  </a:lnTo>
                  <a:lnTo>
                    <a:pt x="111" y="599"/>
                  </a:lnTo>
                  <a:lnTo>
                    <a:pt x="111" y="601"/>
                  </a:lnTo>
                  <a:lnTo>
                    <a:pt x="111" y="601"/>
                  </a:lnTo>
                  <a:lnTo>
                    <a:pt x="111" y="603"/>
                  </a:lnTo>
                  <a:lnTo>
                    <a:pt x="111" y="605"/>
                  </a:lnTo>
                  <a:lnTo>
                    <a:pt x="109" y="607"/>
                  </a:lnTo>
                  <a:lnTo>
                    <a:pt x="107" y="610"/>
                  </a:lnTo>
                  <a:lnTo>
                    <a:pt x="107" y="612"/>
                  </a:lnTo>
                  <a:lnTo>
                    <a:pt x="107" y="612"/>
                  </a:lnTo>
                  <a:lnTo>
                    <a:pt x="109" y="614"/>
                  </a:lnTo>
                  <a:lnTo>
                    <a:pt x="109" y="614"/>
                  </a:lnTo>
                  <a:lnTo>
                    <a:pt x="109" y="614"/>
                  </a:lnTo>
                  <a:lnTo>
                    <a:pt x="111" y="616"/>
                  </a:lnTo>
                  <a:lnTo>
                    <a:pt x="111" y="616"/>
                  </a:lnTo>
                  <a:lnTo>
                    <a:pt x="111" y="616"/>
                  </a:lnTo>
                  <a:lnTo>
                    <a:pt x="113" y="618"/>
                  </a:lnTo>
                  <a:lnTo>
                    <a:pt x="113" y="620"/>
                  </a:lnTo>
                  <a:lnTo>
                    <a:pt x="114" y="620"/>
                  </a:lnTo>
                  <a:lnTo>
                    <a:pt x="116" y="622"/>
                  </a:lnTo>
                  <a:lnTo>
                    <a:pt x="118" y="622"/>
                  </a:lnTo>
                  <a:lnTo>
                    <a:pt x="118" y="622"/>
                  </a:lnTo>
                  <a:lnTo>
                    <a:pt x="118" y="624"/>
                  </a:lnTo>
                  <a:lnTo>
                    <a:pt x="118" y="624"/>
                  </a:lnTo>
                  <a:lnTo>
                    <a:pt x="116" y="628"/>
                  </a:lnTo>
                  <a:lnTo>
                    <a:pt x="116" y="628"/>
                  </a:lnTo>
                  <a:lnTo>
                    <a:pt x="116" y="629"/>
                  </a:lnTo>
                  <a:lnTo>
                    <a:pt x="116" y="631"/>
                  </a:lnTo>
                  <a:lnTo>
                    <a:pt x="118" y="631"/>
                  </a:lnTo>
                  <a:lnTo>
                    <a:pt x="118" y="633"/>
                  </a:lnTo>
                  <a:lnTo>
                    <a:pt x="120" y="633"/>
                  </a:lnTo>
                  <a:lnTo>
                    <a:pt x="122" y="633"/>
                  </a:lnTo>
                  <a:lnTo>
                    <a:pt x="124" y="633"/>
                  </a:lnTo>
                  <a:lnTo>
                    <a:pt x="126" y="631"/>
                  </a:lnTo>
                  <a:lnTo>
                    <a:pt x="126" y="631"/>
                  </a:lnTo>
                  <a:lnTo>
                    <a:pt x="128" y="629"/>
                  </a:lnTo>
                  <a:lnTo>
                    <a:pt x="128" y="629"/>
                  </a:lnTo>
                  <a:lnTo>
                    <a:pt x="128" y="628"/>
                  </a:lnTo>
                  <a:lnTo>
                    <a:pt x="128" y="628"/>
                  </a:lnTo>
                  <a:lnTo>
                    <a:pt x="128" y="626"/>
                  </a:lnTo>
                  <a:lnTo>
                    <a:pt x="128" y="626"/>
                  </a:lnTo>
                  <a:lnTo>
                    <a:pt x="128" y="624"/>
                  </a:lnTo>
                  <a:lnTo>
                    <a:pt x="130" y="624"/>
                  </a:lnTo>
                  <a:lnTo>
                    <a:pt x="130" y="622"/>
                  </a:lnTo>
                  <a:lnTo>
                    <a:pt x="130" y="622"/>
                  </a:lnTo>
                  <a:lnTo>
                    <a:pt x="132" y="622"/>
                  </a:lnTo>
                  <a:lnTo>
                    <a:pt x="133" y="624"/>
                  </a:lnTo>
                  <a:lnTo>
                    <a:pt x="135" y="624"/>
                  </a:lnTo>
                  <a:lnTo>
                    <a:pt x="141" y="629"/>
                  </a:lnTo>
                  <a:lnTo>
                    <a:pt x="143" y="629"/>
                  </a:lnTo>
                  <a:lnTo>
                    <a:pt x="145" y="633"/>
                  </a:lnTo>
                  <a:lnTo>
                    <a:pt x="147" y="633"/>
                  </a:lnTo>
                  <a:lnTo>
                    <a:pt x="149" y="635"/>
                  </a:lnTo>
                  <a:lnTo>
                    <a:pt x="151" y="635"/>
                  </a:lnTo>
                  <a:lnTo>
                    <a:pt x="153" y="635"/>
                  </a:lnTo>
                  <a:lnTo>
                    <a:pt x="154" y="635"/>
                  </a:lnTo>
                  <a:lnTo>
                    <a:pt x="154" y="635"/>
                  </a:lnTo>
                  <a:lnTo>
                    <a:pt x="156" y="635"/>
                  </a:lnTo>
                  <a:lnTo>
                    <a:pt x="156" y="637"/>
                  </a:lnTo>
                  <a:lnTo>
                    <a:pt x="156" y="637"/>
                  </a:lnTo>
                  <a:lnTo>
                    <a:pt x="156" y="639"/>
                  </a:lnTo>
                  <a:lnTo>
                    <a:pt x="156" y="641"/>
                  </a:lnTo>
                  <a:lnTo>
                    <a:pt x="158" y="641"/>
                  </a:lnTo>
                  <a:lnTo>
                    <a:pt x="160" y="643"/>
                  </a:lnTo>
                  <a:lnTo>
                    <a:pt x="160" y="641"/>
                  </a:lnTo>
                  <a:lnTo>
                    <a:pt x="162" y="641"/>
                  </a:lnTo>
                  <a:lnTo>
                    <a:pt x="164" y="639"/>
                  </a:lnTo>
                  <a:lnTo>
                    <a:pt x="166" y="637"/>
                  </a:lnTo>
                  <a:lnTo>
                    <a:pt x="168" y="633"/>
                  </a:lnTo>
                  <a:lnTo>
                    <a:pt x="168" y="631"/>
                  </a:lnTo>
                  <a:lnTo>
                    <a:pt x="170" y="629"/>
                  </a:lnTo>
                  <a:lnTo>
                    <a:pt x="174" y="626"/>
                  </a:lnTo>
                  <a:lnTo>
                    <a:pt x="174" y="626"/>
                  </a:lnTo>
                  <a:lnTo>
                    <a:pt x="174" y="624"/>
                  </a:lnTo>
                  <a:lnTo>
                    <a:pt x="175" y="624"/>
                  </a:lnTo>
                  <a:lnTo>
                    <a:pt x="175" y="622"/>
                  </a:lnTo>
                  <a:lnTo>
                    <a:pt x="177" y="620"/>
                  </a:lnTo>
                  <a:lnTo>
                    <a:pt x="177" y="616"/>
                  </a:lnTo>
                  <a:lnTo>
                    <a:pt x="175" y="616"/>
                  </a:lnTo>
                  <a:lnTo>
                    <a:pt x="174" y="616"/>
                  </a:lnTo>
                  <a:lnTo>
                    <a:pt x="172" y="616"/>
                  </a:lnTo>
                  <a:lnTo>
                    <a:pt x="172" y="614"/>
                  </a:lnTo>
                  <a:lnTo>
                    <a:pt x="172" y="614"/>
                  </a:lnTo>
                  <a:lnTo>
                    <a:pt x="170" y="614"/>
                  </a:lnTo>
                  <a:lnTo>
                    <a:pt x="170" y="614"/>
                  </a:lnTo>
                  <a:lnTo>
                    <a:pt x="170" y="614"/>
                  </a:lnTo>
                  <a:lnTo>
                    <a:pt x="170" y="612"/>
                  </a:lnTo>
                  <a:lnTo>
                    <a:pt x="170" y="612"/>
                  </a:lnTo>
                  <a:lnTo>
                    <a:pt x="172" y="610"/>
                  </a:lnTo>
                  <a:lnTo>
                    <a:pt x="172" y="610"/>
                  </a:lnTo>
                  <a:lnTo>
                    <a:pt x="170" y="609"/>
                  </a:lnTo>
                  <a:lnTo>
                    <a:pt x="168" y="607"/>
                  </a:lnTo>
                  <a:lnTo>
                    <a:pt x="168" y="605"/>
                  </a:lnTo>
                  <a:lnTo>
                    <a:pt x="168" y="603"/>
                  </a:lnTo>
                  <a:lnTo>
                    <a:pt x="168" y="603"/>
                  </a:lnTo>
                  <a:lnTo>
                    <a:pt x="166" y="601"/>
                  </a:lnTo>
                  <a:lnTo>
                    <a:pt x="166" y="599"/>
                  </a:lnTo>
                  <a:lnTo>
                    <a:pt x="164" y="599"/>
                  </a:lnTo>
                  <a:lnTo>
                    <a:pt x="162" y="599"/>
                  </a:lnTo>
                  <a:lnTo>
                    <a:pt x="162" y="599"/>
                  </a:lnTo>
                  <a:lnTo>
                    <a:pt x="160" y="599"/>
                  </a:lnTo>
                  <a:lnTo>
                    <a:pt x="156" y="599"/>
                  </a:lnTo>
                  <a:lnTo>
                    <a:pt x="156" y="601"/>
                  </a:lnTo>
                  <a:lnTo>
                    <a:pt x="154" y="601"/>
                  </a:lnTo>
                  <a:lnTo>
                    <a:pt x="154" y="599"/>
                  </a:lnTo>
                  <a:lnTo>
                    <a:pt x="153" y="599"/>
                  </a:lnTo>
                  <a:lnTo>
                    <a:pt x="153" y="597"/>
                  </a:lnTo>
                  <a:lnTo>
                    <a:pt x="153" y="597"/>
                  </a:lnTo>
                  <a:lnTo>
                    <a:pt x="153" y="595"/>
                  </a:lnTo>
                  <a:lnTo>
                    <a:pt x="153" y="593"/>
                  </a:lnTo>
                  <a:lnTo>
                    <a:pt x="154" y="591"/>
                  </a:lnTo>
                  <a:lnTo>
                    <a:pt x="154" y="591"/>
                  </a:lnTo>
                  <a:lnTo>
                    <a:pt x="154" y="591"/>
                  </a:lnTo>
                  <a:lnTo>
                    <a:pt x="154" y="590"/>
                  </a:lnTo>
                  <a:lnTo>
                    <a:pt x="154" y="586"/>
                  </a:lnTo>
                  <a:lnTo>
                    <a:pt x="154" y="582"/>
                  </a:lnTo>
                  <a:lnTo>
                    <a:pt x="154" y="580"/>
                  </a:lnTo>
                  <a:lnTo>
                    <a:pt x="153" y="578"/>
                  </a:lnTo>
                  <a:lnTo>
                    <a:pt x="153" y="576"/>
                  </a:lnTo>
                  <a:lnTo>
                    <a:pt x="151" y="574"/>
                  </a:lnTo>
                  <a:lnTo>
                    <a:pt x="147" y="571"/>
                  </a:lnTo>
                  <a:lnTo>
                    <a:pt x="147" y="569"/>
                  </a:lnTo>
                  <a:lnTo>
                    <a:pt x="145" y="567"/>
                  </a:lnTo>
                  <a:lnTo>
                    <a:pt x="143" y="555"/>
                  </a:lnTo>
                  <a:lnTo>
                    <a:pt x="143" y="551"/>
                  </a:lnTo>
                  <a:lnTo>
                    <a:pt x="143" y="550"/>
                  </a:lnTo>
                  <a:lnTo>
                    <a:pt x="139" y="542"/>
                  </a:lnTo>
                  <a:lnTo>
                    <a:pt x="137" y="540"/>
                  </a:lnTo>
                  <a:lnTo>
                    <a:pt x="137" y="538"/>
                  </a:lnTo>
                  <a:lnTo>
                    <a:pt x="135" y="536"/>
                  </a:lnTo>
                  <a:lnTo>
                    <a:pt x="133" y="536"/>
                  </a:lnTo>
                  <a:lnTo>
                    <a:pt x="133" y="536"/>
                  </a:lnTo>
                  <a:lnTo>
                    <a:pt x="133" y="534"/>
                  </a:lnTo>
                  <a:lnTo>
                    <a:pt x="133" y="534"/>
                  </a:lnTo>
                  <a:lnTo>
                    <a:pt x="133" y="532"/>
                  </a:lnTo>
                  <a:lnTo>
                    <a:pt x="133" y="532"/>
                  </a:lnTo>
                  <a:lnTo>
                    <a:pt x="135" y="531"/>
                  </a:lnTo>
                  <a:lnTo>
                    <a:pt x="137" y="527"/>
                  </a:lnTo>
                  <a:lnTo>
                    <a:pt x="137" y="527"/>
                  </a:lnTo>
                  <a:lnTo>
                    <a:pt x="139" y="525"/>
                  </a:lnTo>
                  <a:lnTo>
                    <a:pt x="139" y="525"/>
                  </a:lnTo>
                  <a:lnTo>
                    <a:pt x="139" y="525"/>
                  </a:lnTo>
                  <a:lnTo>
                    <a:pt x="139" y="523"/>
                  </a:lnTo>
                  <a:lnTo>
                    <a:pt x="139" y="523"/>
                  </a:lnTo>
                  <a:lnTo>
                    <a:pt x="139" y="523"/>
                  </a:lnTo>
                  <a:lnTo>
                    <a:pt x="139" y="521"/>
                  </a:lnTo>
                  <a:lnTo>
                    <a:pt x="139" y="521"/>
                  </a:lnTo>
                  <a:lnTo>
                    <a:pt x="141" y="521"/>
                  </a:lnTo>
                  <a:lnTo>
                    <a:pt x="141" y="521"/>
                  </a:lnTo>
                  <a:lnTo>
                    <a:pt x="143" y="521"/>
                  </a:lnTo>
                  <a:lnTo>
                    <a:pt x="145" y="521"/>
                  </a:lnTo>
                  <a:lnTo>
                    <a:pt x="147" y="521"/>
                  </a:lnTo>
                  <a:lnTo>
                    <a:pt x="147" y="521"/>
                  </a:lnTo>
                  <a:lnTo>
                    <a:pt x="147" y="521"/>
                  </a:lnTo>
                  <a:lnTo>
                    <a:pt x="149" y="523"/>
                  </a:lnTo>
                  <a:lnTo>
                    <a:pt x="149" y="523"/>
                  </a:lnTo>
                  <a:lnTo>
                    <a:pt x="151" y="525"/>
                  </a:lnTo>
                  <a:lnTo>
                    <a:pt x="151" y="525"/>
                  </a:lnTo>
                  <a:lnTo>
                    <a:pt x="153" y="527"/>
                  </a:lnTo>
                  <a:lnTo>
                    <a:pt x="153" y="527"/>
                  </a:lnTo>
                  <a:lnTo>
                    <a:pt x="153" y="527"/>
                  </a:lnTo>
                  <a:lnTo>
                    <a:pt x="154" y="527"/>
                  </a:lnTo>
                  <a:lnTo>
                    <a:pt x="154" y="527"/>
                  </a:lnTo>
                  <a:lnTo>
                    <a:pt x="154" y="525"/>
                  </a:lnTo>
                  <a:lnTo>
                    <a:pt x="154" y="523"/>
                  </a:lnTo>
                  <a:lnTo>
                    <a:pt x="154" y="523"/>
                  </a:lnTo>
                  <a:lnTo>
                    <a:pt x="154" y="523"/>
                  </a:lnTo>
                  <a:lnTo>
                    <a:pt x="154" y="521"/>
                  </a:lnTo>
                  <a:lnTo>
                    <a:pt x="154" y="521"/>
                  </a:lnTo>
                  <a:lnTo>
                    <a:pt x="154" y="519"/>
                  </a:lnTo>
                  <a:lnTo>
                    <a:pt x="154" y="519"/>
                  </a:lnTo>
                  <a:lnTo>
                    <a:pt x="154" y="517"/>
                  </a:lnTo>
                  <a:lnTo>
                    <a:pt x="153" y="515"/>
                  </a:lnTo>
                  <a:lnTo>
                    <a:pt x="153" y="515"/>
                  </a:lnTo>
                  <a:lnTo>
                    <a:pt x="153" y="513"/>
                  </a:lnTo>
                  <a:lnTo>
                    <a:pt x="153" y="512"/>
                  </a:lnTo>
                  <a:lnTo>
                    <a:pt x="154" y="512"/>
                  </a:lnTo>
                  <a:lnTo>
                    <a:pt x="154" y="512"/>
                  </a:lnTo>
                  <a:lnTo>
                    <a:pt x="156" y="512"/>
                  </a:lnTo>
                  <a:lnTo>
                    <a:pt x="156" y="510"/>
                  </a:lnTo>
                  <a:lnTo>
                    <a:pt x="158" y="510"/>
                  </a:lnTo>
                  <a:lnTo>
                    <a:pt x="160" y="512"/>
                  </a:lnTo>
                  <a:lnTo>
                    <a:pt x="160" y="512"/>
                  </a:lnTo>
                  <a:lnTo>
                    <a:pt x="160" y="512"/>
                  </a:lnTo>
                  <a:lnTo>
                    <a:pt x="160" y="513"/>
                  </a:lnTo>
                  <a:lnTo>
                    <a:pt x="160" y="517"/>
                  </a:lnTo>
                  <a:lnTo>
                    <a:pt x="160" y="519"/>
                  </a:lnTo>
                  <a:lnTo>
                    <a:pt x="160" y="519"/>
                  </a:lnTo>
                  <a:lnTo>
                    <a:pt x="162" y="521"/>
                  </a:lnTo>
                  <a:lnTo>
                    <a:pt x="164" y="519"/>
                  </a:lnTo>
                  <a:lnTo>
                    <a:pt x="164" y="519"/>
                  </a:lnTo>
                  <a:lnTo>
                    <a:pt x="166" y="519"/>
                  </a:lnTo>
                  <a:lnTo>
                    <a:pt x="166" y="517"/>
                  </a:lnTo>
                  <a:lnTo>
                    <a:pt x="164" y="513"/>
                  </a:lnTo>
                  <a:lnTo>
                    <a:pt x="164" y="513"/>
                  </a:lnTo>
                  <a:lnTo>
                    <a:pt x="166" y="512"/>
                  </a:lnTo>
                  <a:lnTo>
                    <a:pt x="166" y="512"/>
                  </a:lnTo>
                  <a:lnTo>
                    <a:pt x="166" y="510"/>
                  </a:lnTo>
                  <a:lnTo>
                    <a:pt x="166" y="510"/>
                  </a:lnTo>
                  <a:lnTo>
                    <a:pt x="168" y="508"/>
                  </a:lnTo>
                  <a:lnTo>
                    <a:pt x="168" y="508"/>
                  </a:lnTo>
                  <a:lnTo>
                    <a:pt x="170" y="508"/>
                  </a:lnTo>
                  <a:lnTo>
                    <a:pt x="170" y="510"/>
                  </a:lnTo>
                  <a:lnTo>
                    <a:pt x="172" y="510"/>
                  </a:lnTo>
                  <a:lnTo>
                    <a:pt x="172" y="512"/>
                  </a:lnTo>
                  <a:lnTo>
                    <a:pt x="172" y="513"/>
                  </a:lnTo>
                  <a:lnTo>
                    <a:pt x="172" y="513"/>
                  </a:lnTo>
                  <a:lnTo>
                    <a:pt x="170" y="515"/>
                  </a:lnTo>
                  <a:lnTo>
                    <a:pt x="170" y="517"/>
                  </a:lnTo>
                  <a:lnTo>
                    <a:pt x="170" y="517"/>
                  </a:lnTo>
                  <a:lnTo>
                    <a:pt x="170" y="517"/>
                  </a:lnTo>
                  <a:lnTo>
                    <a:pt x="172" y="517"/>
                  </a:lnTo>
                  <a:lnTo>
                    <a:pt x="172" y="517"/>
                  </a:lnTo>
                  <a:lnTo>
                    <a:pt x="174" y="517"/>
                  </a:lnTo>
                  <a:lnTo>
                    <a:pt x="174" y="517"/>
                  </a:lnTo>
                  <a:lnTo>
                    <a:pt x="174" y="517"/>
                  </a:lnTo>
                  <a:lnTo>
                    <a:pt x="175" y="517"/>
                  </a:lnTo>
                  <a:lnTo>
                    <a:pt x="175" y="519"/>
                  </a:lnTo>
                  <a:lnTo>
                    <a:pt x="175" y="519"/>
                  </a:lnTo>
                  <a:lnTo>
                    <a:pt x="175" y="523"/>
                  </a:lnTo>
                  <a:lnTo>
                    <a:pt x="174" y="523"/>
                  </a:lnTo>
                  <a:lnTo>
                    <a:pt x="174" y="527"/>
                  </a:lnTo>
                  <a:lnTo>
                    <a:pt x="172" y="527"/>
                  </a:lnTo>
                  <a:lnTo>
                    <a:pt x="172" y="529"/>
                  </a:lnTo>
                  <a:lnTo>
                    <a:pt x="174" y="531"/>
                  </a:lnTo>
                  <a:lnTo>
                    <a:pt x="174" y="531"/>
                  </a:lnTo>
                  <a:lnTo>
                    <a:pt x="172" y="532"/>
                  </a:lnTo>
                  <a:lnTo>
                    <a:pt x="172" y="532"/>
                  </a:lnTo>
                  <a:lnTo>
                    <a:pt x="172" y="532"/>
                  </a:lnTo>
                  <a:lnTo>
                    <a:pt x="170" y="534"/>
                  </a:lnTo>
                  <a:lnTo>
                    <a:pt x="168" y="536"/>
                  </a:lnTo>
                  <a:lnTo>
                    <a:pt x="168" y="536"/>
                  </a:lnTo>
                  <a:lnTo>
                    <a:pt x="166" y="538"/>
                  </a:lnTo>
                  <a:lnTo>
                    <a:pt x="166" y="540"/>
                  </a:lnTo>
                  <a:lnTo>
                    <a:pt x="166" y="542"/>
                  </a:lnTo>
                  <a:lnTo>
                    <a:pt x="166" y="544"/>
                  </a:lnTo>
                  <a:lnTo>
                    <a:pt x="166" y="544"/>
                  </a:lnTo>
                  <a:lnTo>
                    <a:pt x="168" y="546"/>
                  </a:lnTo>
                  <a:lnTo>
                    <a:pt x="168" y="544"/>
                  </a:lnTo>
                  <a:lnTo>
                    <a:pt x="170" y="544"/>
                  </a:lnTo>
                  <a:lnTo>
                    <a:pt x="172" y="542"/>
                  </a:lnTo>
                  <a:lnTo>
                    <a:pt x="172" y="540"/>
                  </a:lnTo>
                  <a:lnTo>
                    <a:pt x="174" y="540"/>
                  </a:lnTo>
                  <a:lnTo>
                    <a:pt x="174" y="540"/>
                  </a:lnTo>
                  <a:lnTo>
                    <a:pt x="175" y="540"/>
                  </a:lnTo>
                  <a:lnTo>
                    <a:pt x="175" y="540"/>
                  </a:lnTo>
                  <a:lnTo>
                    <a:pt x="177" y="538"/>
                  </a:lnTo>
                  <a:lnTo>
                    <a:pt x="177" y="538"/>
                  </a:lnTo>
                  <a:lnTo>
                    <a:pt x="177" y="536"/>
                  </a:lnTo>
                  <a:lnTo>
                    <a:pt x="177" y="534"/>
                  </a:lnTo>
                  <a:lnTo>
                    <a:pt x="177" y="534"/>
                  </a:lnTo>
                  <a:lnTo>
                    <a:pt x="177" y="534"/>
                  </a:lnTo>
                  <a:lnTo>
                    <a:pt x="179" y="534"/>
                  </a:lnTo>
                  <a:lnTo>
                    <a:pt x="179" y="534"/>
                  </a:lnTo>
                  <a:lnTo>
                    <a:pt x="181" y="534"/>
                  </a:lnTo>
                  <a:lnTo>
                    <a:pt x="181" y="534"/>
                  </a:lnTo>
                  <a:lnTo>
                    <a:pt x="181" y="534"/>
                  </a:lnTo>
                  <a:lnTo>
                    <a:pt x="181" y="536"/>
                  </a:lnTo>
                  <a:lnTo>
                    <a:pt x="183" y="536"/>
                  </a:lnTo>
                  <a:lnTo>
                    <a:pt x="183" y="536"/>
                  </a:lnTo>
                  <a:lnTo>
                    <a:pt x="183" y="536"/>
                  </a:lnTo>
                  <a:lnTo>
                    <a:pt x="183" y="536"/>
                  </a:lnTo>
                  <a:lnTo>
                    <a:pt x="179" y="540"/>
                  </a:lnTo>
                  <a:lnTo>
                    <a:pt x="179" y="540"/>
                  </a:lnTo>
                  <a:lnTo>
                    <a:pt x="179" y="542"/>
                  </a:lnTo>
                  <a:lnTo>
                    <a:pt x="179" y="544"/>
                  </a:lnTo>
                  <a:lnTo>
                    <a:pt x="179" y="544"/>
                  </a:lnTo>
                  <a:lnTo>
                    <a:pt x="179" y="544"/>
                  </a:lnTo>
                  <a:lnTo>
                    <a:pt x="181" y="546"/>
                  </a:lnTo>
                  <a:lnTo>
                    <a:pt x="181" y="544"/>
                  </a:lnTo>
                  <a:lnTo>
                    <a:pt x="183" y="544"/>
                  </a:lnTo>
                  <a:lnTo>
                    <a:pt x="187" y="542"/>
                  </a:lnTo>
                  <a:lnTo>
                    <a:pt x="187" y="542"/>
                  </a:lnTo>
                  <a:lnTo>
                    <a:pt x="189" y="542"/>
                  </a:lnTo>
                  <a:lnTo>
                    <a:pt x="189" y="544"/>
                  </a:lnTo>
                  <a:lnTo>
                    <a:pt x="189" y="548"/>
                  </a:lnTo>
                  <a:lnTo>
                    <a:pt x="189" y="548"/>
                  </a:lnTo>
                  <a:lnTo>
                    <a:pt x="191" y="548"/>
                  </a:lnTo>
                  <a:lnTo>
                    <a:pt x="191" y="548"/>
                  </a:lnTo>
                  <a:lnTo>
                    <a:pt x="193" y="548"/>
                  </a:lnTo>
                  <a:lnTo>
                    <a:pt x="193" y="546"/>
                  </a:lnTo>
                  <a:lnTo>
                    <a:pt x="193" y="546"/>
                  </a:lnTo>
                  <a:lnTo>
                    <a:pt x="194" y="544"/>
                  </a:lnTo>
                  <a:lnTo>
                    <a:pt x="194" y="544"/>
                  </a:lnTo>
                  <a:lnTo>
                    <a:pt x="196" y="544"/>
                  </a:lnTo>
                  <a:lnTo>
                    <a:pt x="198" y="546"/>
                  </a:lnTo>
                  <a:lnTo>
                    <a:pt x="198" y="546"/>
                  </a:lnTo>
                  <a:lnTo>
                    <a:pt x="200" y="544"/>
                  </a:lnTo>
                  <a:lnTo>
                    <a:pt x="200" y="544"/>
                  </a:lnTo>
                  <a:lnTo>
                    <a:pt x="202" y="546"/>
                  </a:lnTo>
                  <a:lnTo>
                    <a:pt x="204" y="546"/>
                  </a:lnTo>
                  <a:lnTo>
                    <a:pt x="204" y="546"/>
                  </a:lnTo>
                  <a:lnTo>
                    <a:pt x="206" y="546"/>
                  </a:lnTo>
                  <a:lnTo>
                    <a:pt x="206" y="544"/>
                  </a:lnTo>
                  <a:lnTo>
                    <a:pt x="206" y="544"/>
                  </a:lnTo>
                  <a:lnTo>
                    <a:pt x="206" y="542"/>
                  </a:lnTo>
                  <a:lnTo>
                    <a:pt x="202" y="534"/>
                  </a:lnTo>
                  <a:lnTo>
                    <a:pt x="202" y="532"/>
                  </a:lnTo>
                  <a:lnTo>
                    <a:pt x="202" y="532"/>
                  </a:lnTo>
                  <a:lnTo>
                    <a:pt x="202" y="531"/>
                  </a:lnTo>
                  <a:lnTo>
                    <a:pt x="204" y="529"/>
                  </a:lnTo>
                  <a:lnTo>
                    <a:pt x="206" y="525"/>
                  </a:lnTo>
                  <a:lnTo>
                    <a:pt x="208" y="525"/>
                  </a:lnTo>
                  <a:lnTo>
                    <a:pt x="208" y="525"/>
                  </a:lnTo>
                  <a:lnTo>
                    <a:pt x="208" y="527"/>
                  </a:lnTo>
                  <a:lnTo>
                    <a:pt x="208" y="527"/>
                  </a:lnTo>
                  <a:lnTo>
                    <a:pt x="208" y="529"/>
                  </a:lnTo>
                  <a:lnTo>
                    <a:pt x="206" y="532"/>
                  </a:lnTo>
                  <a:lnTo>
                    <a:pt x="206" y="532"/>
                  </a:lnTo>
                  <a:lnTo>
                    <a:pt x="206" y="532"/>
                  </a:lnTo>
                  <a:lnTo>
                    <a:pt x="206" y="534"/>
                  </a:lnTo>
                  <a:lnTo>
                    <a:pt x="206" y="534"/>
                  </a:lnTo>
                  <a:lnTo>
                    <a:pt x="206" y="536"/>
                  </a:lnTo>
                  <a:lnTo>
                    <a:pt x="206" y="538"/>
                  </a:lnTo>
                  <a:lnTo>
                    <a:pt x="208" y="538"/>
                  </a:lnTo>
                  <a:lnTo>
                    <a:pt x="208" y="538"/>
                  </a:lnTo>
                  <a:lnTo>
                    <a:pt x="208" y="538"/>
                  </a:lnTo>
                  <a:lnTo>
                    <a:pt x="210" y="538"/>
                  </a:lnTo>
                  <a:lnTo>
                    <a:pt x="210" y="536"/>
                  </a:lnTo>
                  <a:lnTo>
                    <a:pt x="210" y="536"/>
                  </a:lnTo>
                  <a:lnTo>
                    <a:pt x="210" y="536"/>
                  </a:lnTo>
                  <a:lnTo>
                    <a:pt x="210" y="534"/>
                  </a:lnTo>
                  <a:lnTo>
                    <a:pt x="212" y="534"/>
                  </a:lnTo>
                  <a:lnTo>
                    <a:pt x="214" y="534"/>
                  </a:lnTo>
                  <a:lnTo>
                    <a:pt x="214" y="534"/>
                  </a:lnTo>
                  <a:lnTo>
                    <a:pt x="214" y="534"/>
                  </a:lnTo>
                  <a:lnTo>
                    <a:pt x="215" y="534"/>
                  </a:lnTo>
                  <a:lnTo>
                    <a:pt x="215" y="534"/>
                  </a:lnTo>
                  <a:lnTo>
                    <a:pt x="217" y="532"/>
                  </a:lnTo>
                  <a:lnTo>
                    <a:pt x="217" y="532"/>
                  </a:lnTo>
                  <a:lnTo>
                    <a:pt x="219" y="532"/>
                  </a:lnTo>
                  <a:lnTo>
                    <a:pt x="219" y="532"/>
                  </a:lnTo>
                  <a:lnTo>
                    <a:pt x="219" y="534"/>
                  </a:lnTo>
                  <a:lnTo>
                    <a:pt x="217" y="536"/>
                  </a:lnTo>
                  <a:lnTo>
                    <a:pt x="215" y="540"/>
                  </a:lnTo>
                  <a:lnTo>
                    <a:pt x="214" y="544"/>
                  </a:lnTo>
                  <a:lnTo>
                    <a:pt x="212" y="544"/>
                  </a:lnTo>
                  <a:lnTo>
                    <a:pt x="210" y="548"/>
                  </a:lnTo>
                  <a:lnTo>
                    <a:pt x="210" y="548"/>
                  </a:lnTo>
                  <a:lnTo>
                    <a:pt x="210" y="548"/>
                  </a:lnTo>
                  <a:lnTo>
                    <a:pt x="210" y="550"/>
                  </a:lnTo>
                  <a:lnTo>
                    <a:pt x="210" y="551"/>
                  </a:lnTo>
                  <a:lnTo>
                    <a:pt x="210" y="553"/>
                  </a:lnTo>
                  <a:lnTo>
                    <a:pt x="210" y="553"/>
                  </a:lnTo>
                  <a:lnTo>
                    <a:pt x="210" y="555"/>
                  </a:lnTo>
                  <a:lnTo>
                    <a:pt x="210" y="555"/>
                  </a:lnTo>
                  <a:lnTo>
                    <a:pt x="212" y="555"/>
                  </a:lnTo>
                  <a:lnTo>
                    <a:pt x="215" y="555"/>
                  </a:lnTo>
                  <a:lnTo>
                    <a:pt x="215" y="553"/>
                  </a:lnTo>
                  <a:lnTo>
                    <a:pt x="215" y="553"/>
                  </a:lnTo>
                  <a:lnTo>
                    <a:pt x="215" y="551"/>
                  </a:lnTo>
                  <a:lnTo>
                    <a:pt x="215" y="550"/>
                  </a:lnTo>
                  <a:lnTo>
                    <a:pt x="215" y="550"/>
                  </a:lnTo>
                  <a:lnTo>
                    <a:pt x="215" y="548"/>
                  </a:lnTo>
                  <a:lnTo>
                    <a:pt x="215" y="548"/>
                  </a:lnTo>
                  <a:lnTo>
                    <a:pt x="217" y="548"/>
                  </a:lnTo>
                  <a:lnTo>
                    <a:pt x="219" y="548"/>
                  </a:lnTo>
                  <a:lnTo>
                    <a:pt x="219" y="550"/>
                  </a:lnTo>
                  <a:lnTo>
                    <a:pt x="219" y="550"/>
                  </a:lnTo>
                  <a:lnTo>
                    <a:pt x="219" y="550"/>
                  </a:lnTo>
                  <a:lnTo>
                    <a:pt x="219" y="551"/>
                  </a:lnTo>
                  <a:lnTo>
                    <a:pt x="221" y="551"/>
                  </a:lnTo>
                  <a:lnTo>
                    <a:pt x="221" y="551"/>
                  </a:lnTo>
                  <a:lnTo>
                    <a:pt x="221" y="551"/>
                  </a:lnTo>
                  <a:lnTo>
                    <a:pt x="223" y="551"/>
                  </a:lnTo>
                  <a:lnTo>
                    <a:pt x="225" y="551"/>
                  </a:lnTo>
                  <a:lnTo>
                    <a:pt x="225" y="550"/>
                  </a:lnTo>
                  <a:lnTo>
                    <a:pt x="225" y="550"/>
                  </a:lnTo>
                  <a:lnTo>
                    <a:pt x="227" y="546"/>
                  </a:lnTo>
                  <a:lnTo>
                    <a:pt x="227" y="546"/>
                  </a:lnTo>
                  <a:lnTo>
                    <a:pt x="229" y="544"/>
                  </a:lnTo>
                  <a:lnTo>
                    <a:pt x="229" y="544"/>
                  </a:lnTo>
                  <a:lnTo>
                    <a:pt x="231" y="544"/>
                  </a:lnTo>
                  <a:lnTo>
                    <a:pt x="231" y="544"/>
                  </a:lnTo>
                  <a:lnTo>
                    <a:pt x="233" y="546"/>
                  </a:lnTo>
                  <a:lnTo>
                    <a:pt x="236" y="546"/>
                  </a:lnTo>
                  <a:lnTo>
                    <a:pt x="238" y="548"/>
                  </a:lnTo>
                  <a:lnTo>
                    <a:pt x="240" y="548"/>
                  </a:lnTo>
                  <a:lnTo>
                    <a:pt x="246" y="548"/>
                  </a:lnTo>
                  <a:lnTo>
                    <a:pt x="250" y="546"/>
                  </a:lnTo>
                  <a:lnTo>
                    <a:pt x="250" y="548"/>
                  </a:lnTo>
                  <a:lnTo>
                    <a:pt x="250" y="548"/>
                  </a:lnTo>
                  <a:lnTo>
                    <a:pt x="250" y="548"/>
                  </a:lnTo>
                  <a:lnTo>
                    <a:pt x="252" y="550"/>
                  </a:lnTo>
                  <a:lnTo>
                    <a:pt x="252" y="550"/>
                  </a:lnTo>
                  <a:lnTo>
                    <a:pt x="254" y="550"/>
                  </a:lnTo>
                  <a:lnTo>
                    <a:pt x="255" y="548"/>
                  </a:lnTo>
                  <a:lnTo>
                    <a:pt x="257" y="548"/>
                  </a:lnTo>
                  <a:lnTo>
                    <a:pt x="257" y="548"/>
                  </a:lnTo>
                  <a:lnTo>
                    <a:pt x="259" y="548"/>
                  </a:lnTo>
                  <a:lnTo>
                    <a:pt x="259" y="546"/>
                  </a:lnTo>
                  <a:lnTo>
                    <a:pt x="259" y="546"/>
                  </a:lnTo>
                  <a:lnTo>
                    <a:pt x="257" y="544"/>
                  </a:lnTo>
                  <a:lnTo>
                    <a:pt x="257" y="542"/>
                  </a:lnTo>
                  <a:lnTo>
                    <a:pt x="255" y="542"/>
                  </a:lnTo>
                  <a:lnTo>
                    <a:pt x="255" y="542"/>
                  </a:lnTo>
                  <a:lnTo>
                    <a:pt x="255" y="540"/>
                  </a:lnTo>
                  <a:lnTo>
                    <a:pt x="255" y="540"/>
                  </a:lnTo>
                  <a:lnTo>
                    <a:pt x="255" y="540"/>
                  </a:lnTo>
                  <a:lnTo>
                    <a:pt x="255" y="538"/>
                  </a:lnTo>
                  <a:lnTo>
                    <a:pt x="255" y="538"/>
                  </a:lnTo>
                  <a:lnTo>
                    <a:pt x="257" y="538"/>
                  </a:lnTo>
                  <a:lnTo>
                    <a:pt x="259" y="536"/>
                  </a:lnTo>
                  <a:lnTo>
                    <a:pt x="261" y="536"/>
                  </a:lnTo>
                  <a:lnTo>
                    <a:pt x="263" y="536"/>
                  </a:lnTo>
                  <a:lnTo>
                    <a:pt x="265" y="534"/>
                  </a:lnTo>
                  <a:lnTo>
                    <a:pt x="269" y="532"/>
                  </a:lnTo>
                  <a:lnTo>
                    <a:pt x="271" y="531"/>
                  </a:lnTo>
                  <a:lnTo>
                    <a:pt x="273" y="529"/>
                  </a:lnTo>
                  <a:lnTo>
                    <a:pt x="278" y="525"/>
                  </a:lnTo>
                  <a:lnTo>
                    <a:pt x="280" y="527"/>
                  </a:lnTo>
                  <a:lnTo>
                    <a:pt x="282" y="527"/>
                  </a:lnTo>
                  <a:lnTo>
                    <a:pt x="282" y="527"/>
                  </a:lnTo>
                  <a:lnTo>
                    <a:pt x="282" y="527"/>
                  </a:lnTo>
                  <a:lnTo>
                    <a:pt x="286" y="523"/>
                  </a:lnTo>
                  <a:lnTo>
                    <a:pt x="288" y="523"/>
                  </a:lnTo>
                  <a:lnTo>
                    <a:pt x="288" y="523"/>
                  </a:lnTo>
                  <a:lnTo>
                    <a:pt x="288" y="521"/>
                  </a:lnTo>
                  <a:lnTo>
                    <a:pt x="288" y="521"/>
                  </a:lnTo>
                  <a:lnTo>
                    <a:pt x="290" y="521"/>
                  </a:lnTo>
                  <a:lnTo>
                    <a:pt x="290" y="521"/>
                  </a:lnTo>
                  <a:lnTo>
                    <a:pt x="292" y="521"/>
                  </a:lnTo>
                  <a:lnTo>
                    <a:pt x="292" y="521"/>
                  </a:lnTo>
                  <a:lnTo>
                    <a:pt x="292" y="521"/>
                  </a:lnTo>
                  <a:lnTo>
                    <a:pt x="294" y="521"/>
                  </a:lnTo>
                  <a:lnTo>
                    <a:pt x="295" y="521"/>
                  </a:lnTo>
                  <a:lnTo>
                    <a:pt x="295" y="521"/>
                  </a:lnTo>
                  <a:lnTo>
                    <a:pt x="297" y="521"/>
                  </a:lnTo>
                  <a:lnTo>
                    <a:pt x="297" y="521"/>
                  </a:lnTo>
                  <a:lnTo>
                    <a:pt x="299" y="523"/>
                  </a:lnTo>
                  <a:lnTo>
                    <a:pt x="299" y="525"/>
                  </a:lnTo>
                  <a:lnTo>
                    <a:pt x="299" y="525"/>
                  </a:lnTo>
                  <a:lnTo>
                    <a:pt x="299" y="529"/>
                  </a:lnTo>
                  <a:lnTo>
                    <a:pt x="301" y="532"/>
                  </a:lnTo>
                  <a:lnTo>
                    <a:pt x="301" y="532"/>
                  </a:lnTo>
                  <a:lnTo>
                    <a:pt x="301" y="534"/>
                  </a:lnTo>
                  <a:lnTo>
                    <a:pt x="303" y="534"/>
                  </a:lnTo>
                  <a:lnTo>
                    <a:pt x="303" y="534"/>
                  </a:lnTo>
                  <a:lnTo>
                    <a:pt x="305" y="536"/>
                  </a:lnTo>
                  <a:lnTo>
                    <a:pt x="305" y="536"/>
                  </a:lnTo>
                  <a:lnTo>
                    <a:pt x="305" y="538"/>
                  </a:lnTo>
                  <a:lnTo>
                    <a:pt x="305" y="538"/>
                  </a:lnTo>
                  <a:lnTo>
                    <a:pt x="305" y="538"/>
                  </a:lnTo>
                  <a:lnTo>
                    <a:pt x="307" y="538"/>
                  </a:lnTo>
                  <a:lnTo>
                    <a:pt x="307" y="538"/>
                  </a:lnTo>
                  <a:lnTo>
                    <a:pt x="307" y="538"/>
                  </a:lnTo>
                  <a:lnTo>
                    <a:pt x="307" y="538"/>
                  </a:lnTo>
                  <a:lnTo>
                    <a:pt x="309" y="538"/>
                  </a:lnTo>
                  <a:lnTo>
                    <a:pt x="309" y="538"/>
                  </a:lnTo>
                  <a:lnTo>
                    <a:pt x="309" y="540"/>
                  </a:lnTo>
                  <a:lnTo>
                    <a:pt x="309" y="542"/>
                  </a:lnTo>
                  <a:lnTo>
                    <a:pt x="309" y="542"/>
                  </a:lnTo>
                  <a:lnTo>
                    <a:pt x="309" y="544"/>
                  </a:lnTo>
                  <a:lnTo>
                    <a:pt x="311" y="544"/>
                  </a:lnTo>
                  <a:lnTo>
                    <a:pt x="311" y="544"/>
                  </a:lnTo>
                  <a:lnTo>
                    <a:pt x="309" y="544"/>
                  </a:lnTo>
                  <a:lnTo>
                    <a:pt x="309" y="546"/>
                  </a:lnTo>
                  <a:lnTo>
                    <a:pt x="309" y="546"/>
                  </a:lnTo>
                  <a:lnTo>
                    <a:pt x="307" y="546"/>
                  </a:lnTo>
                  <a:lnTo>
                    <a:pt x="305" y="548"/>
                  </a:lnTo>
                  <a:lnTo>
                    <a:pt x="305" y="548"/>
                  </a:lnTo>
                  <a:lnTo>
                    <a:pt x="305" y="548"/>
                  </a:lnTo>
                  <a:lnTo>
                    <a:pt x="303" y="548"/>
                  </a:lnTo>
                  <a:lnTo>
                    <a:pt x="303" y="548"/>
                  </a:lnTo>
                  <a:lnTo>
                    <a:pt x="303" y="550"/>
                  </a:lnTo>
                  <a:lnTo>
                    <a:pt x="303" y="550"/>
                  </a:lnTo>
                  <a:lnTo>
                    <a:pt x="301" y="551"/>
                  </a:lnTo>
                  <a:lnTo>
                    <a:pt x="299" y="553"/>
                  </a:lnTo>
                  <a:lnTo>
                    <a:pt x="299" y="553"/>
                  </a:lnTo>
                  <a:lnTo>
                    <a:pt x="297" y="553"/>
                  </a:lnTo>
                  <a:lnTo>
                    <a:pt x="297" y="553"/>
                  </a:lnTo>
                  <a:lnTo>
                    <a:pt x="295" y="553"/>
                  </a:lnTo>
                  <a:lnTo>
                    <a:pt x="295" y="553"/>
                  </a:lnTo>
                  <a:lnTo>
                    <a:pt x="295" y="553"/>
                  </a:lnTo>
                  <a:lnTo>
                    <a:pt x="295" y="553"/>
                  </a:lnTo>
                  <a:lnTo>
                    <a:pt x="295" y="555"/>
                  </a:lnTo>
                  <a:lnTo>
                    <a:pt x="295" y="555"/>
                  </a:lnTo>
                  <a:lnTo>
                    <a:pt x="295" y="559"/>
                  </a:lnTo>
                  <a:lnTo>
                    <a:pt x="295" y="559"/>
                  </a:lnTo>
                  <a:lnTo>
                    <a:pt x="297" y="561"/>
                  </a:lnTo>
                  <a:lnTo>
                    <a:pt x="297" y="561"/>
                  </a:lnTo>
                  <a:lnTo>
                    <a:pt x="299" y="561"/>
                  </a:lnTo>
                  <a:lnTo>
                    <a:pt x="301" y="561"/>
                  </a:lnTo>
                  <a:lnTo>
                    <a:pt x="303" y="561"/>
                  </a:lnTo>
                  <a:lnTo>
                    <a:pt x="305" y="561"/>
                  </a:lnTo>
                  <a:lnTo>
                    <a:pt x="305" y="561"/>
                  </a:lnTo>
                  <a:lnTo>
                    <a:pt x="307" y="561"/>
                  </a:lnTo>
                  <a:lnTo>
                    <a:pt x="307" y="561"/>
                  </a:lnTo>
                  <a:lnTo>
                    <a:pt x="307" y="561"/>
                  </a:lnTo>
                  <a:lnTo>
                    <a:pt x="309" y="561"/>
                  </a:lnTo>
                  <a:lnTo>
                    <a:pt x="309" y="561"/>
                  </a:lnTo>
                  <a:lnTo>
                    <a:pt x="309" y="559"/>
                  </a:lnTo>
                  <a:lnTo>
                    <a:pt x="309" y="557"/>
                  </a:lnTo>
                  <a:lnTo>
                    <a:pt x="309" y="557"/>
                  </a:lnTo>
                  <a:lnTo>
                    <a:pt x="309" y="557"/>
                  </a:lnTo>
                  <a:lnTo>
                    <a:pt x="309" y="555"/>
                  </a:lnTo>
                  <a:lnTo>
                    <a:pt x="309" y="557"/>
                  </a:lnTo>
                  <a:lnTo>
                    <a:pt x="311" y="557"/>
                  </a:lnTo>
                  <a:lnTo>
                    <a:pt x="313" y="561"/>
                  </a:lnTo>
                  <a:lnTo>
                    <a:pt x="313" y="561"/>
                  </a:lnTo>
                  <a:lnTo>
                    <a:pt x="313" y="561"/>
                  </a:lnTo>
                  <a:lnTo>
                    <a:pt x="315" y="561"/>
                  </a:lnTo>
                  <a:lnTo>
                    <a:pt x="315" y="561"/>
                  </a:lnTo>
                  <a:lnTo>
                    <a:pt x="318" y="559"/>
                  </a:lnTo>
                  <a:lnTo>
                    <a:pt x="318" y="557"/>
                  </a:lnTo>
                  <a:lnTo>
                    <a:pt x="318" y="557"/>
                  </a:lnTo>
                  <a:lnTo>
                    <a:pt x="318" y="557"/>
                  </a:lnTo>
                  <a:lnTo>
                    <a:pt x="315" y="555"/>
                  </a:lnTo>
                  <a:lnTo>
                    <a:pt x="315" y="555"/>
                  </a:lnTo>
                  <a:lnTo>
                    <a:pt x="315" y="555"/>
                  </a:lnTo>
                  <a:lnTo>
                    <a:pt x="313" y="553"/>
                  </a:lnTo>
                  <a:lnTo>
                    <a:pt x="313" y="553"/>
                  </a:lnTo>
                  <a:lnTo>
                    <a:pt x="313" y="551"/>
                  </a:lnTo>
                  <a:lnTo>
                    <a:pt x="313" y="551"/>
                  </a:lnTo>
                  <a:lnTo>
                    <a:pt x="313" y="551"/>
                  </a:lnTo>
                  <a:lnTo>
                    <a:pt x="313" y="551"/>
                  </a:lnTo>
                  <a:lnTo>
                    <a:pt x="315" y="551"/>
                  </a:lnTo>
                  <a:lnTo>
                    <a:pt x="316" y="551"/>
                  </a:lnTo>
                  <a:lnTo>
                    <a:pt x="318" y="551"/>
                  </a:lnTo>
                  <a:lnTo>
                    <a:pt x="320" y="551"/>
                  </a:lnTo>
                  <a:lnTo>
                    <a:pt x="320" y="551"/>
                  </a:lnTo>
                  <a:lnTo>
                    <a:pt x="322" y="551"/>
                  </a:lnTo>
                  <a:lnTo>
                    <a:pt x="322" y="551"/>
                  </a:lnTo>
                  <a:lnTo>
                    <a:pt x="322" y="551"/>
                  </a:lnTo>
                  <a:lnTo>
                    <a:pt x="322" y="550"/>
                  </a:lnTo>
                  <a:lnTo>
                    <a:pt x="322" y="550"/>
                  </a:lnTo>
                  <a:lnTo>
                    <a:pt x="322" y="548"/>
                  </a:lnTo>
                  <a:lnTo>
                    <a:pt x="322" y="548"/>
                  </a:lnTo>
                  <a:lnTo>
                    <a:pt x="322" y="548"/>
                  </a:lnTo>
                  <a:lnTo>
                    <a:pt x="322" y="548"/>
                  </a:lnTo>
                  <a:lnTo>
                    <a:pt x="324" y="548"/>
                  </a:lnTo>
                  <a:lnTo>
                    <a:pt x="324" y="548"/>
                  </a:lnTo>
                  <a:lnTo>
                    <a:pt x="324" y="548"/>
                  </a:lnTo>
                  <a:lnTo>
                    <a:pt x="326" y="550"/>
                  </a:lnTo>
                  <a:lnTo>
                    <a:pt x="326" y="551"/>
                  </a:lnTo>
                  <a:lnTo>
                    <a:pt x="326" y="551"/>
                  </a:lnTo>
                  <a:lnTo>
                    <a:pt x="330" y="555"/>
                  </a:lnTo>
                  <a:lnTo>
                    <a:pt x="330" y="555"/>
                  </a:lnTo>
                  <a:lnTo>
                    <a:pt x="330" y="555"/>
                  </a:lnTo>
                  <a:lnTo>
                    <a:pt x="332" y="555"/>
                  </a:lnTo>
                  <a:lnTo>
                    <a:pt x="334" y="555"/>
                  </a:lnTo>
                  <a:lnTo>
                    <a:pt x="334" y="555"/>
                  </a:lnTo>
                  <a:lnTo>
                    <a:pt x="335" y="555"/>
                  </a:lnTo>
                  <a:lnTo>
                    <a:pt x="337" y="553"/>
                  </a:lnTo>
                  <a:lnTo>
                    <a:pt x="337" y="553"/>
                  </a:lnTo>
                  <a:lnTo>
                    <a:pt x="337" y="553"/>
                  </a:lnTo>
                  <a:lnTo>
                    <a:pt x="337" y="551"/>
                  </a:lnTo>
                  <a:lnTo>
                    <a:pt x="337" y="551"/>
                  </a:lnTo>
                  <a:lnTo>
                    <a:pt x="334" y="548"/>
                  </a:lnTo>
                  <a:lnTo>
                    <a:pt x="332" y="548"/>
                  </a:lnTo>
                  <a:lnTo>
                    <a:pt x="332" y="548"/>
                  </a:lnTo>
                  <a:lnTo>
                    <a:pt x="332" y="548"/>
                  </a:lnTo>
                  <a:lnTo>
                    <a:pt x="334" y="548"/>
                  </a:lnTo>
                  <a:lnTo>
                    <a:pt x="334" y="548"/>
                  </a:lnTo>
                  <a:lnTo>
                    <a:pt x="334" y="548"/>
                  </a:lnTo>
                  <a:lnTo>
                    <a:pt x="341" y="546"/>
                  </a:lnTo>
                  <a:lnTo>
                    <a:pt x="341" y="546"/>
                  </a:lnTo>
                  <a:lnTo>
                    <a:pt x="343" y="546"/>
                  </a:lnTo>
                  <a:lnTo>
                    <a:pt x="343" y="546"/>
                  </a:lnTo>
                  <a:lnTo>
                    <a:pt x="343" y="546"/>
                  </a:lnTo>
                  <a:lnTo>
                    <a:pt x="345" y="542"/>
                  </a:lnTo>
                  <a:lnTo>
                    <a:pt x="345" y="542"/>
                  </a:lnTo>
                  <a:lnTo>
                    <a:pt x="345" y="542"/>
                  </a:lnTo>
                  <a:lnTo>
                    <a:pt x="345" y="542"/>
                  </a:lnTo>
                  <a:lnTo>
                    <a:pt x="345" y="542"/>
                  </a:lnTo>
                  <a:lnTo>
                    <a:pt x="345" y="540"/>
                  </a:lnTo>
                  <a:lnTo>
                    <a:pt x="347" y="540"/>
                  </a:lnTo>
                  <a:lnTo>
                    <a:pt x="347" y="540"/>
                  </a:lnTo>
                  <a:lnTo>
                    <a:pt x="349" y="540"/>
                  </a:lnTo>
                  <a:lnTo>
                    <a:pt x="349" y="540"/>
                  </a:lnTo>
                  <a:lnTo>
                    <a:pt x="349" y="540"/>
                  </a:lnTo>
                  <a:lnTo>
                    <a:pt x="351" y="542"/>
                  </a:lnTo>
                  <a:lnTo>
                    <a:pt x="351" y="542"/>
                  </a:lnTo>
                  <a:lnTo>
                    <a:pt x="351" y="544"/>
                  </a:lnTo>
                  <a:lnTo>
                    <a:pt x="347" y="550"/>
                  </a:lnTo>
                  <a:lnTo>
                    <a:pt x="347" y="551"/>
                  </a:lnTo>
                  <a:lnTo>
                    <a:pt x="347" y="553"/>
                  </a:lnTo>
                  <a:lnTo>
                    <a:pt x="347" y="553"/>
                  </a:lnTo>
                  <a:lnTo>
                    <a:pt x="345" y="555"/>
                  </a:lnTo>
                  <a:lnTo>
                    <a:pt x="345" y="555"/>
                  </a:lnTo>
                  <a:lnTo>
                    <a:pt x="345" y="557"/>
                  </a:lnTo>
                  <a:lnTo>
                    <a:pt x="345" y="557"/>
                  </a:lnTo>
                  <a:lnTo>
                    <a:pt x="343" y="557"/>
                  </a:lnTo>
                  <a:lnTo>
                    <a:pt x="343" y="559"/>
                  </a:lnTo>
                  <a:lnTo>
                    <a:pt x="343" y="559"/>
                  </a:lnTo>
                  <a:lnTo>
                    <a:pt x="343" y="561"/>
                  </a:lnTo>
                  <a:lnTo>
                    <a:pt x="343" y="561"/>
                  </a:lnTo>
                  <a:lnTo>
                    <a:pt x="343" y="561"/>
                  </a:lnTo>
                  <a:lnTo>
                    <a:pt x="341" y="563"/>
                  </a:lnTo>
                  <a:lnTo>
                    <a:pt x="341" y="563"/>
                  </a:lnTo>
                  <a:lnTo>
                    <a:pt x="341" y="563"/>
                  </a:lnTo>
                  <a:lnTo>
                    <a:pt x="341" y="565"/>
                  </a:lnTo>
                  <a:lnTo>
                    <a:pt x="341" y="565"/>
                  </a:lnTo>
                  <a:lnTo>
                    <a:pt x="343" y="565"/>
                  </a:lnTo>
                  <a:lnTo>
                    <a:pt x="345" y="567"/>
                  </a:lnTo>
                  <a:lnTo>
                    <a:pt x="347" y="565"/>
                  </a:lnTo>
                  <a:lnTo>
                    <a:pt x="349" y="565"/>
                  </a:lnTo>
                  <a:lnTo>
                    <a:pt x="353" y="565"/>
                  </a:lnTo>
                  <a:lnTo>
                    <a:pt x="355" y="565"/>
                  </a:lnTo>
                  <a:lnTo>
                    <a:pt x="355" y="565"/>
                  </a:lnTo>
                  <a:lnTo>
                    <a:pt x="355" y="565"/>
                  </a:lnTo>
                  <a:lnTo>
                    <a:pt x="356" y="567"/>
                  </a:lnTo>
                  <a:lnTo>
                    <a:pt x="356" y="567"/>
                  </a:lnTo>
                  <a:lnTo>
                    <a:pt x="358" y="567"/>
                  </a:lnTo>
                  <a:lnTo>
                    <a:pt x="360" y="567"/>
                  </a:lnTo>
                  <a:lnTo>
                    <a:pt x="360" y="567"/>
                  </a:lnTo>
                  <a:lnTo>
                    <a:pt x="362" y="567"/>
                  </a:lnTo>
                  <a:lnTo>
                    <a:pt x="364" y="567"/>
                  </a:lnTo>
                  <a:lnTo>
                    <a:pt x="364" y="567"/>
                  </a:lnTo>
                  <a:lnTo>
                    <a:pt x="366" y="567"/>
                  </a:lnTo>
                  <a:lnTo>
                    <a:pt x="370" y="571"/>
                  </a:lnTo>
                  <a:lnTo>
                    <a:pt x="372" y="572"/>
                  </a:lnTo>
                  <a:lnTo>
                    <a:pt x="376" y="569"/>
                  </a:lnTo>
                  <a:lnTo>
                    <a:pt x="376" y="569"/>
                  </a:lnTo>
                  <a:lnTo>
                    <a:pt x="376" y="569"/>
                  </a:lnTo>
                  <a:lnTo>
                    <a:pt x="377" y="567"/>
                  </a:lnTo>
                  <a:lnTo>
                    <a:pt x="379" y="567"/>
                  </a:lnTo>
                  <a:lnTo>
                    <a:pt x="379" y="567"/>
                  </a:lnTo>
                  <a:lnTo>
                    <a:pt x="379" y="567"/>
                  </a:lnTo>
                  <a:lnTo>
                    <a:pt x="379" y="567"/>
                  </a:lnTo>
                  <a:lnTo>
                    <a:pt x="379" y="565"/>
                  </a:lnTo>
                  <a:lnTo>
                    <a:pt x="379" y="565"/>
                  </a:lnTo>
                  <a:lnTo>
                    <a:pt x="379" y="565"/>
                  </a:lnTo>
                  <a:lnTo>
                    <a:pt x="379" y="563"/>
                  </a:lnTo>
                  <a:lnTo>
                    <a:pt x="379" y="563"/>
                  </a:lnTo>
                  <a:lnTo>
                    <a:pt x="379" y="563"/>
                  </a:lnTo>
                  <a:lnTo>
                    <a:pt x="379" y="563"/>
                  </a:lnTo>
                  <a:lnTo>
                    <a:pt x="379" y="561"/>
                  </a:lnTo>
                  <a:lnTo>
                    <a:pt x="379" y="561"/>
                  </a:lnTo>
                  <a:lnTo>
                    <a:pt x="379" y="561"/>
                  </a:lnTo>
                  <a:lnTo>
                    <a:pt x="383" y="557"/>
                  </a:lnTo>
                  <a:lnTo>
                    <a:pt x="383" y="555"/>
                  </a:lnTo>
                  <a:lnTo>
                    <a:pt x="385" y="553"/>
                  </a:lnTo>
                  <a:lnTo>
                    <a:pt x="385" y="553"/>
                  </a:lnTo>
                  <a:lnTo>
                    <a:pt x="385" y="551"/>
                  </a:lnTo>
                  <a:lnTo>
                    <a:pt x="385" y="551"/>
                  </a:lnTo>
                  <a:lnTo>
                    <a:pt x="385" y="550"/>
                  </a:lnTo>
                  <a:lnTo>
                    <a:pt x="385" y="546"/>
                  </a:lnTo>
                  <a:lnTo>
                    <a:pt x="385" y="546"/>
                  </a:lnTo>
                  <a:lnTo>
                    <a:pt x="385" y="546"/>
                  </a:lnTo>
                  <a:lnTo>
                    <a:pt x="387" y="546"/>
                  </a:lnTo>
                  <a:lnTo>
                    <a:pt x="389" y="546"/>
                  </a:lnTo>
                  <a:lnTo>
                    <a:pt x="389" y="546"/>
                  </a:lnTo>
                  <a:lnTo>
                    <a:pt x="391" y="546"/>
                  </a:lnTo>
                  <a:lnTo>
                    <a:pt x="393" y="546"/>
                  </a:lnTo>
                  <a:lnTo>
                    <a:pt x="393" y="546"/>
                  </a:lnTo>
                  <a:lnTo>
                    <a:pt x="395" y="546"/>
                  </a:lnTo>
                  <a:lnTo>
                    <a:pt x="396" y="546"/>
                  </a:lnTo>
                  <a:lnTo>
                    <a:pt x="396" y="548"/>
                  </a:lnTo>
                  <a:lnTo>
                    <a:pt x="396" y="548"/>
                  </a:lnTo>
                  <a:lnTo>
                    <a:pt x="398" y="548"/>
                  </a:lnTo>
                  <a:lnTo>
                    <a:pt x="396" y="548"/>
                  </a:lnTo>
                  <a:lnTo>
                    <a:pt x="396" y="550"/>
                  </a:lnTo>
                  <a:lnTo>
                    <a:pt x="396" y="550"/>
                  </a:lnTo>
                  <a:lnTo>
                    <a:pt x="396" y="551"/>
                  </a:lnTo>
                  <a:lnTo>
                    <a:pt x="396" y="551"/>
                  </a:lnTo>
                  <a:lnTo>
                    <a:pt x="398" y="551"/>
                  </a:lnTo>
                  <a:lnTo>
                    <a:pt x="398" y="551"/>
                  </a:lnTo>
                  <a:lnTo>
                    <a:pt x="402" y="551"/>
                  </a:lnTo>
                  <a:lnTo>
                    <a:pt x="404" y="551"/>
                  </a:lnTo>
                  <a:lnTo>
                    <a:pt x="406" y="551"/>
                  </a:lnTo>
                  <a:lnTo>
                    <a:pt x="406" y="551"/>
                  </a:lnTo>
                  <a:lnTo>
                    <a:pt x="406" y="550"/>
                  </a:lnTo>
                  <a:lnTo>
                    <a:pt x="406" y="550"/>
                  </a:lnTo>
                  <a:lnTo>
                    <a:pt x="406" y="548"/>
                  </a:lnTo>
                  <a:lnTo>
                    <a:pt x="404" y="546"/>
                  </a:lnTo>
                  <a:lnTo>
                    <a:pt x="402" y="546"/>
                  </a:lnTo>
                  <a:lnTo>
                    <a:pt x="402" y="546"/>
                  </a:lnTo>
                  <a:lnTo>
                    <a:pt x="404" y="546"/>
                  </a:lnTo>
                  <a:lnTo>
                    <a:pt x="414" y="542"/>
                  </a:lnTo>
                  <a:lnTo>
                    <a:pt x="416" y="546"/>
                  </a:lnTo>
                  <a:lnTo>
                    <a:pt x="416" y="548"/>
                  </a:lnTo>
                  <a:lnTo>
                    <a:pt x="416" y="550"/>
                  </a:lnTo>
                  <a:lnTo>
                    <a:pt x="416" y="550"/>
                  </a:lnTo>
                  <a:lnTo>
                    <a:pt x="417" y="551"/>
                  </a:lnTo>
                  <a:lnTo>
                    <a:pt x="417" y="551"/>
                  </a:lnTo>
                  <a:lnTo>
                    <a:pt x="417" y="551"/>
                  </a:lnTo>
                  <a:lnTo>
                    <a:pt x="416" y="551"/>
                  </a:lnTo>
                  <a:lnTo>
                    <a:pt x="416" y="553"/>
                  </a:lnTo>
                  <a:lnTo>
                    <a:pt x="416" y="553"/>
                  </a:lnTo>
                  <a:lnTo>
                    <a:pt x="417" y="553"/>
                  </a:lnTo>
                  <a:lnTo>
                    <a:pt x="417" y="555"/>
                  </a:lnTo>
                  <a:lnTo>
                    <a:pt x="419" y="555"/>
                  </a:lnTo>
                  <a:lnTo>
                    <a:pt x="421" y="555"/>
                  </a:lnTo>
                  <a:lnTo>
                    <a:pt x="425" y="555"/>
                  </a:lnTo>
                  <a:lnTo>
                    <a:pt x="429" y="555"/>
                  </a:lnTo>
                  <a:lnTo>
                    <a:pt x="429" y="557"/>
                  </a:lnTo>
                  <a:lnTo>
                    <a:pt x="429" y="557"/>
                  </a:lnTo>
                  <a:lnTo>
                    <a:pt x="429" y="559"/>
                  </a:lnTo>
                  <a:lnTo>
                    <a:pt x="431" y="559"/>
                  </a:lnTo>
                  <a:lnTo>
                    <a:pt x="431" y="561"/>
                  </a:lnTo>
                  <a:lnTo>
                    <a:pt x="433" y="561"/>
                  </a:lnTo>
                  <a:lnTo>
                    <a:pt x="435" y="561"/>
                  </a:lnTo>
                  <a:lnTo>
                    <a:pt x="435" y="561"/>
                  </a:lnTo>
                  <a:lnTo>
                    <a:pt x="436" y="559"/>
                  </a:lnTo>
                  <a:lnTo>
                    <a:pt x="436" y="559"/>
                  </a:lnTo>
                  <a:lnTo>
                    <a:pt x="438" y="559"/>
                  </a:lnTo>
                  <a:lnTo>
                    <a:pt x="438" y="559"/>
                  </a:lnTo>
                  <a:lnTo>
                    <a:pt x="440" y="559"/>
                  </a:lnTo>
                  <a:lnTo>
                    <a:pt x="440" y="559"/>
                  </a:lnTo>
                  <a:lnTo>
                    <a:pt x="442" y="561"/>
                  </a:lnTo>
                  <a:lnTo>
                    <a:pt x="442" y="563"/>
                  </a:lnTo>
                  <a:lnTo>
                    <a:pt x="442" y="563"/>
                  </a:lnTo>
                  <a:lnTo>
                    <a:pt x="442" y="563"/>
                  </a:lnTo>
                  <a:lnTo>
                    <a:pt x="444" y="565"/>
                  </a:lnTo>
                  <a:lnTo>
                    <a:pt x="444" y="565"/>
                  </a:lnTo>
                  <a:lnTo>
                    <a:pt x="444" y="567"/>
                  </a:lnTo>
                  <a:lnTo>
                    <a:pt x="444" y="567"/>
                  </a:lnTo>
                  <a:lnTo>
                    <a:pt x="444" y="569"/>
                  </a:lnTo>
                  <a:lnTo>
                    <a:pt x="444" y="569"/>
                  </a:lnTo>
                  <a:lnTo>
                    <a:pt x="444" y="569"/>
                  </a:lnTo>
                  <a:lnTo>
                    <a:pt x="444" y="571"/>
                  </a:lnTo>
                  <a:lnTo>
                    <a:pt x="444" y="571"/>
                  </a:lnTo>
                  <a:lnTo>
                    <a:pt x="452" y="576"/>
                  </a:lnTo>
                  <a:lnTo>
                    <a:pt x="452" y="576"/>
                  </a:lnTo>
                  <a:lnTo>
                    <a:pt x="454" y="576"/>
                  </a:lnTo>
                  <a:lnTo>
                    <a:pt x="456" y="576"/>
                  </a:lnTo>
                  <a:lnTo>
                    <a:pt x="457" y="576"/>
                  </a:lnTo>
                  <a:lnTo>
                    <a:pt x="459" y="576"/>
                  </a:lnTo>
                  <a:lnTo>
                    <a:pt x="461" y="578"/>
                  </a:lnTo>
                  <a:lnTo>
                    <a:pt x="465" y="582"/>
                  </a:lnTo>
                  <a:lnTo>
                    <a:pt x="467" y="582"/>
                  </a:lnTo>
                  <a:lnTo>
                    <a:pt x="467" y="582"/>
                  </a:lnTo>
                  <a:lnTo>
                    <a:pt x="467" y="582"/>
                  </a:lnTo>
                  <a:lnTo>
                    <a:pt x="469" y="582"/>
                  </a:lnTo>
                  <a:lnTo>
                    <a:pt x="469" y="582"/>
                  </a:lnTo>
                  <a:lnTo>
                    <a:pt x="469" y="582"/>
                  </a:lnTo>
                  <a:lnTo>
                    <a:pt x="473" y="578"/>
                  </a:lnTo>
                  <a:lnTo>
                    <a:pt x="475" y="578"/>
                  </a:lnTo>
                  <a:lnTo>
                    <a:pt x="475" y="578"/>
                  </a:lnTo>
                  <a:lnTo>
                    <a:pt x="475" y="578"/>
                  </a:lnTo>
                  <a:lnTo>
                    <a:pt x="475" y="580"/>
                  </a:lnTo>
                  <a:lnTo>
                    <a:pt x="475" y="580"/>
                  </a:lnTo>
                  <a:lnTo>
                    <a:pt x="475" y="582"/>
                  </a:lnTo>
                  <a:lnTo>
                    <a:pt x="475" y="584"/>
                  </a:lnTo>
                  <a:lnTo>
                    <a:pt x="475" y="584"/>
                  </a:lnTo>
                  <a:lnTo>
                    <a:pt x="475" y="586"/>
                  </a:lnTo>
                  <a:lnTo>
                    <a:pt x="475" y="586"/>
                  </a:lnTo>
                  <a:lnTo>
                    <a:pt x="475" y="586"/>
                  </a:lnTo>
                  <a:lnTo>
                    <a:pt x="476" y="588"/>
                  </a:lnTo>
                  <a:lnTo>
                    <a:pt x="476" y="588"/>
                  </a:lnTo>
                  <a:lnTo>
                    <a:pt x="476" y="588"/>
                  </a:lnTo>
                  <a:lnTo>
                    <a:pt x="478" y="586"/>
                  </a:lnTo>
                  <a:lnTo>
                    <a:pt x="478" y="586"/>
                  </a:lnTo>
                  <a:lnTo>
                    <a:pt x="478" y="584"/>
                  </a:lnTo>
                  <a:lnTo>
                    <a:pt x="478" y="584"/>
                  </a:lnTo>
                  <a:lnTo>
                    <a:pt x="478" y="584"/>
                  </a:lnTo>
                  <a:lnTo>
                    <a:pt x="480" y="584"/>
                  </a:lnTo>
                  <a:lnTo>
                    <a:pt x="480" y="584"/>
                  </a:lnTo>
                  <a:lnTo>
                    <a:pt x="480" y="586"/>
                  </a:lnTo>
                  <a:lnTo>
                    <a:pt x="480" y="591"/>
                  </a:lnTo>
                  <a:lnTo>
                    <a:pt x="480" y="591"/>
                  </a:lnTo>
                  <a:lnTo>
                    <a:pt x="480" y="591"/>
                  </a:lnTo>
                  <a:lnTo>
                    <a:pt x="480" y="593"/>
                  </a:lnTo>
                  <a:lnTo>
                    <a:pt x="482" y="593"/>
                  </a:lnTo>
                  <a:lnTo>
                    <a:pt x="482" y="593"/>
                  </a:lnTo>
                  <a:lnTo>
                    <a:pt x="482" y="591"/>
                  </a:lnTo>
                  <a:lnTo>
                    <a:pt x="482" y="591"/>
                  </a:lnTo>
                  <a:lnTo>
                    <a:pt x="484" y="591"/>
                  </a:lnTo>
                  <a:lnTo>
                    <a:pt x="484" y="593"/>
                  </a:lnTo>
                  <a:lnTo>
                    <a:pt x="484" y="593"/>
                  </a:lnTo>
                  <a:lnTo>
                    <a:pt x="486" y="593"/>
                  </a:lnTo>
                  <a:lnTo>
                    <a:pt x="486" y="595"/>
                  </a:lnTo>
                  <a:lnTo>
                    <a:pt x="484" y="599"/>
                  </a:lnTo>
                  <a:lnTo>
                    <a:pt x="484" y="599"/>
                  </a:lnTo>
                  <a:lnTo>
                    <a:pt x="484" y="599"/>
                  </a:lnTo>
                  <a:lnTo>
                    <a:pt x="488" y="599"/>
                  </a:lnTo>
                  <a:lnTo>
                    <a:pt x="492" y="599"/>
                  </a:lnTo>
                  <a:lnTo>
                    <a:pt x="494" y="599"/>
                  </a:lnTo>
                  <a:lnTo>
                    <a:pt x="494" y="599"/>
                  </a:lnTo>
                  <a:lnTo>
                    <a:pt x="496" y="597"/>
                  </a:lnTo>
                  <a:lnTo>
                    <a:pt x="496" y="597"/>
                  </a:lnTo>
                  <a:lnTo>
                    <a:pt x="496" y="595"/>
                  </a:lnTo>
                  <a:lnTo>
                    <a:pt x="494" y="593"/>
                  </a:lnTo>
                  <a:lnTo>
                    <a:pt x="494" y="593"/>
                  </a:lnTo>
                  <a:lnTo>
                    <a:pt x="496" y="591"/>
                  </a:lnTo>
                  <a:lnTo>
                    <a:pt x="496" y="591"/>
                  </a:lnTo>
                  <a:lnTo>
                    <a:pt x="496" y="591"/>
                  </a:lnTo>
                  <a:lnTo>
                    <a:pt x="497" y="591"/>
                  </a:lnTo>
                  <a:lnTo>
                    <a:pt x="507" y="593"/>
                  </a:lnTo>
                  <a:lnTo>
                    <a:pt x="511" y="595"/>
                  </a:lnTo>
                  <a:lnTo>
                    <a:pt x="513" y="593"/>
                  </a:lnTo>
                  <a:lnTo>
                    <a:pt x="513" y="593"/>
                  </a:lnTo>
                  <a:lnTo>
                    <a:pt x="520" y="591"/>
                  </a:lnTo>
                  <a:lnTo>
                    <a:pt x="520" y="591"/>
                  </a:lnTo>
                  <a:lnTo>
                    <a:pt x="520" y="591"/>
                  </a:lnTo>
                  <a:lnTo>
                    <a:pt x="522" y="591"/>
                  </a:lnTo>
                  <a:lnTo>
                    <a:pt x="522" y="591"/>
                  </a:lnTo>
                  <a:lnTo>
                    <a:pt x="522" y="595"/>
                  </a:lnTo>
                  <a:lnTo>
                    <a:pt x="522" y="595"/>
                  </a:lnTo>
                  <a:lnTo>
                    <a:pt x="522" y="595"/>
                  </a:lnTo>
                  <a:lnTo>
                    <a:pt x="522" y="595"/>
                  </a:lnTo>
                  <a:lnTo>
                    <a:pt x="526" y="595"/>
                  </a:lnTo>
                  <a:lnTo>
                    <a:pt x="526" y="597"/>
                  </a:lnTo>
                  <a:lnTo>
                    <a:pt x="528" y="597"/>
                  </a:lnTo>
                  <a:lnTo>
                    <a:pt x="528" y="597"/>
                  </a:lnTo>
                  <a:lnTo>
                    <a:pt x="528" y="601"/>
                  </a:lnTo>
                  <a:lnTo>
                    <a:pt x="528" y="601"/>
                  </a:lnTo>
                  <a:lnTo>
                    <a:pt x="530" y="603"/>
                  </a:lnTo>
                  <a:lnTo>
                    <a:pt x="530" y="603"/>
                  </a:lnTo>
                  <a:lnTo>
                    <a:pt x="532" y="605"/>
                  </a:lnTo>
                  <a:lnTo>
                    <a:pt x="532" y="605"/>
                  </a:lnTo>
                  <a:lnTo>
                    <a:pt x="530" y="607"/>
                  </a:lnTo>
                  <a:lnTo>
                    <a:pt x="530" y="607"/>
                  </a:lnTo>
                  <a:lnTo>
                    <a:pt x="528" y="607"/>
                  </a:lnTo>
                  <a:lnTo>
                    <a:pt x="526" y="607"/>
                  </a:lnTo>
                  <a:lnTo>
                    <a:pt x="524" y="607"/>
                  </a:lnTo>
                  <a:lnTo>
                    <a:pt x="524" y="607"/>
                  </a:lnTo>
                  <a:lnTo>
                    <a:pt x="524" y="607"/>
                  </a:lnTo>
                  <a:lnTo>
                    <a:pt x="524" y="609"/>
                  </a:lnTo>
                  <a:lnTo>
                    <a:pt x="524" y="609"/>
                  </a:lnTo>
                  <a:lnTo>
                    <a:pt x="524" y="610"/>
                  </a:lnTo>
                  <a:lnTo>
                    <a:pt x="524" y="612"/>
                  </a:lnTo>
                  <a:lnTo>
                    <a:pt x="524" y="614"/>
                  </a:lnTo>
                  <a:lnTo>
                    <a:pt x="522" y="620"/>
                  </a:lnTo>
                  <a:lnTo>
                    <a:pt x="522" y="620"/>
                  </a:lnTo>
                  <a:lnTo>
                    <a:pt x="524" y="622"/>
                  </a:lnTo>
                  <a:lnTo>
                    <a:pt x="524" y="622"/>
                  </a:lnTo>
                  <a:lnTo>
                    <a:pt x="526" y="622"/>
                  </a:lnTo>
                  <a:lnTo>
                    <a:pt x="526" y="624"/>
                  </a:lnTo>
                  <a:lnTo>
                    <a:pt x="526" y="626"/>
                  </a:lnTo>
                  <a:lnTo>
                    <a:pt x="526" y="631"/>
                  </a:lnTo>
                  <a:lnTo>
                    <a:pt x="526" y="631"/>
                  </a:lnTo>
                  <a:lnTo>
                    <a:pt x="526" y="633"/>
                  </a:lnTo>
                  <a:lnTo>
                    <a:pt x="524" y="635"/>
                  </a:lnTo>
                  <a:lnTo>
                    <a:pt x="522" y="643"/>
                  </a:lnTo>
                  <a:lnTo>
                    <a:pt x="522" y="643"/>
                  </a:lnTo>
                  <a:lnTo>
                    <a:pt x="520" y="645"/>
                  </a:lnTo>
                  <a:lnTo>
                    <a:pt x="518" y="645"/>
                  </a:lnTo>
                  <a:lnTo>
                    <a:pt x="518" y="645"/>
                  </a:lnTo>
                  <a:lnTo>
                    <a:pt x="518" y="645"/>
                  </a:lnTo>
                  <a:lnTo>
                    <a:pt x="518" y="647"/>
                  </a:lnTo>
                  <a:lnTo>
                    <a:pt x="518" y="647"/>
                  </a:lnTo>
                  <a:lnTo>
                    <a:pt x="518" y="648"/>
                  </a:lnTo>
                  <a:lnTo>
                    <a:pt x="520" y="650"/>
                  </a:lnTo>
                  <a:lnTo>
                    <a:pt x="522" y="650"/>
                  </a:lnTo>
                  <a:lnTo>
                    <a:pt x="522" y="652"/>
                  </a:lnTo>
                  <a:lnTo>
                    <a:pt x="524" y="652"/>
                  </a:lnTo>
                  <a:lnTo>
                    <a:pt x="524" y="652"/>
                  </a:lnTo>
                  <a:lnTo>
                    <a:pt x="524" y="654"/>
                  </a:lnTo>
                  <a:lnTo>
                    <a:pt x="524" y="656"/>
                  </a:lnTo>
                  <a:lnTo>
                    <a:pt x="522" y="656"/>
                  </a:lnTo>
                  <a:lnTo>
                    <a:pt x="524" y="658"/>
                  </a:lnTo>
                  <a:lnTo>
                    <a:pt x="524" y="658"/>
                  </a:lnTo>
                  <a:lnTo>
                    <a:pt x="524" y="658"/>
                  </a:lnTo>
                  <a:lnTo>
                    <a:pt x="526" y="660"/>
                  </a:lnTo>
                  <a:lnTo>
                    <a:pt x="530" y="664"/>
                  </a:lnTo>
                  <a:lnTo>
                    <a:pt x="534" y="666"/>
                  </a:lnTo>
                  <a:lnTo>
                    <a:pt x="537" y="669"/>
                  </a:lnTo>
                  <a:lnTo>
                    <a:pt x="539" y="671"/>
                  </a:lnTo>
                  <a:lnTo>
                    <a:pt x="541" y="671"/>
                  </a:lnTo>
                  <a:lnTo>
                    <a:pt x="545" y="673"/>
                  </a:lnTo>
                  <a:lnTo>
                    <a:pt x="545" y="673"/>
                  </a:lnTo>
                  <a:lnTo>
                    <a:pt x="549" y="671"/>
                  </a:lnTo>
                  <a:lnTo>
                    <a:pt x="551" y="673"/>
                  </a:lnTo>
                  <a:lnTo>
                    <a:pt x="557" y="673"/>
                  </a:lnTo>
                  <a:lnTo>
                    <a:pt x="557" y="673"/>
                  </a:lnTo>
                  <a:lnTo>
                    <a:pt x="558" y="673"/>
                  </a:lnTo>
                  <a:lnTo>
                    <a:pt x="560" y="671"/>
                  </a:lnTo>
                  <a:lnTo>
                    <a:pt x="562" y="671"/>
                  </a:lnTo>
                  <a:lnTo>
                    <a:pt x="564" y="669"/>
                  </a:lnTo>
                  <a:lnTo>
                    <a:pt x="566" y="669"/>
                  </a:lnTo>
                  <a:lnTo>
                    <a:pt x="568" y="669"/>
                  </a:lnTo>
                  <a:lnTo>
                    <a:pt x="568" y="669"/>
                  </a:lnTo>
                  <a:lnTo>
                    <a:pt x="568" y="668"/>
                  </a:lnTo>
                  <a:lnTo>
                    <a:pt x="570" y="664"/>
                  </a:lnTo>
                  <a:lnTo>
                    <a:pt x="572" y="664"/>
                  </a:lnTo>
                  <a:lnTo>
                    <a:pt x="572" y="664"/>
                  </a:lnTo>
                  <a:lnTo>
                    <a:pt x="572" y="660"/>
                  </a:lnTo>
                  <a:lnTo>
                    <a:pt x="572" y="660"/>
                  </a:lnTo>
                  <a:lnTo>
                    <a:pt x="572" y="658"/>
                  </a:lnTo>
                  <a:lnTo>
                    <a:pt x="576" y="656"/>
                  </a:lnTo>
                  <a:lnTo>
                    <a:pt x="576" y="656"/>
                  </a:lnTo>
                  <a:lnTo>
                    <a:pt x="577" y="654"/>
                  </a:lnTo>
                  <a:lnTo>
                    <a:pt x="577" y="650"/>
                  </a:lnTo>
                  <a:lnTo>
                    <a:pt x="579" y="650"/>
                  </a:lnTo>
                  <a:lnTo>
                    <a:pt x="581" y="645"/>
                  </a:lnTo>
                  <a:lnTo>
                    <a:pt x="581" y="643"/>
                  </a:lnTo>
                  <a:lnTo>
                    <a:pt x="583" y="641"/>
                  </a:lnTo>
                  <a:lnTo>
                    <a:pt x="585" y="637"/>
                  </a:lnTo>
                  <a:lnTo>
                    <a:pt x="585" y="637"/>
                  </a:lnTo>
                  <a:lnTo>
                    <a:pt x="587" y="635"/>
                  </a:lnTo>
                  <a:lnTo>
                    <a:pt x="587" y="635"/>
                  </a:lnTo>
                  <a:lnTo>
                    <a:pt x="587" y="633"/>
                  </a:lnTo>
                  <a:lnTo>
                    <a:pt x="587" y="633"/>
                  </a:lnTo>
                  <a:lnTo>
                    <a:pt x="587" y="631"/>
                  </a:lnTo>
                  <a:lnTo>
                    <a:pt x="589" y="629"/>
                  </a:lnTo>
                  <a:lnTo>
                    <a:pt x="589" y="628"/>
                  </a:lnTo>
                  <a:lnTo>
                    <a:pt x="589" y="628"/>
                  </a:lnTo>
                  <a:lnTo>
                    <a:pt x="589" y="626"/>
                  </a:lnTo>
                  <a:lnTo>
                    <a:pt x="589" y="626"/>
                  </a:lnTo>
                  <a:lnTo>
                    <a:pt x="589" y="624"/>
                  </a:lnTo>
                  <a:lnTo>
                    <a:pt x="587" y="622"/>
                  </a:lnTo>
                  <a:lnTo>
                    <a:pt x="587" y="622"/>
                  </a:lnTo>
                  <a:lnTo>
                    <a:pt x="585" y="620"/>
                  </a:lnTo>
                  <a:lnTo>
                    <a:pt x="585" y="618"/>
                  </a:lnTo>
                  <a:lnTo>
                    <a:pt x="585" y="616"/>
                  </a:lnTo>
                  <a:lnTo>
                    <a:pt x="585" y="616"/>
                  </a:lnTo>
                  <a:lnTo>
                    <a:pt x="585" y="616"/>
                  </a:lnTo>
                  <a:lnTo>
                    <a:pt x="585" y="614"/>
                  </a:lnTo>
                  <a:lnTo>
                    <a:pt x="585" y="614"/>
                  </a:lnTo>
                  <a:lnTo>
                    <a:pt x="585" y="614"/>
                  </a:lnTo>
                  <a:lnTo>
                    <a:pt x="585" y="612"/>
                  </a:lnTo>
                  <a:lnTo>
                    <a:pt x="587" y="612"/>
                  </a:lnTo>
                  <a:lnTo>
                    <a:pt x="589" y="610"/>
                  </a:lnTo>
                  <a:lnTo>
                    <a:pt x="597" y="610"/>
                  </a:lnTo>
                  <a:lnTo>
                    <a:pt x="597" y="607"/>
                  </a:lnTo>
                  <a:lnTo>
                    <a:pt x="597" y="605"/>
                  </a:lnTo>
                  <a:lnTo>
                    <a:pt x="597" y="601"/>
                  </a:lnTo>
                  <a:lnTo>
                    <a:pt x="597" y="601"/>
                  </a:lnTo>
                  <a:lnTo>
                    <a:pt x="597" y="599"/>
                  </a:lnTo>
                  <a:lnTo>
                    <a:pt x="595" y="597"/>
                  </a:lnTo>
                  <a:lnTo>
                    <a:pt x="595" y="597"/>
                  </a:lnTo>
                  <a:lnTo>
                    <a:pt x="595" y="595"/>
                  </a:lnTo>
                  <a:lnTo>
                    <a:pt x="597" y="593"/>
                  </a:lnTo>
                  <a:lnTo>
                    <a:pt x="597" y="591"/>
                  </a:lnTo>
                  <a:lnTo>
                    <a:pt x="597" y="590"/>
                  </a:lnTo>
                  <a:lnTo>
                    <a:pt x="597" y="588"/>
                  </a:lnTo>
                  <a:lnTo>
                    <a:pt x="597" y="588"/>
                  </a:lnTo>
                  <a:lnTo>
                    <a:pt x="595" y="588"/>
                  </a:lnTo>
                  <a:lnTo>
                    <a:pt x="591" y="586"/>
                  </a:lnTo>
                  <a:lnTo>
                    <a:pt x="591" y="586"/>
                  </a:lnTo>
                  <a:lnTo>
                    <a:pt x="589" y="584"/>
                  </a:lnTo>
                  <a:lnTo>
                    <a:pt x="587" y="584"/>
                  </a:lnTo>
                  <a:lnTo>
                    <a:pt x="587" y="582"/>
                  </a:lnTo>
                  <a:lnTo>
                    <a:pt x="585" y="580"/>
                  </a:lnTo>
                  <a:lnTo>
                    <a:pt x="585" y="580"/>
                  </a:lnTo>
                  <a:lnTo>
                    <a:pt x="583" y="578"/>
                  </a:lnTo>
                  <a:lnTo>
                    <a:pt x="583" y="578"/>
                  </a:lnTo>
                  <a:lnTo>
                    <a:pt x="581" y="576"/>
                  </a:lnTo>
                  <a:lnTo>
                    <a:pt x="581" y="576"/>
                  </a:lnTo>
                  <a:lnTo>
                    <a:pt x="581" y="574"/>
                  </a:lnTo>
                  <a:lnTo>
                    <a:pt x="581" y="572"/>
                  </a:lnTo>
                  <a:lnTo>
                    <a:pt x="581" y="572"/>
                  </a:lnTo>
                  <a:lnTo>
                    <a:pt x="581" y="571"/>
                  </a:lnTo>
                  <a:lnTo>
                    <a:pt x="581" y="571"/>
                  </a:lnTo>
                  <a:lnTo>
                    <a:pt x="581" y="567"/>
                  </a:lnTo>
                  <a:lnTo>
                    <a:pt x="581" y="563"/>
                  </a:lnTo>
                  <a:lnTo>
                    <a:pt x="581" y="563"/>
                  </a:lnTo>
                  <a:lnTo>
                    <a:pt x="581" y="561"/>
                  </a:lnTo>
                  <a:lnTo>
                    <a:pt x="579" y="559"/>
                  </a:lnTo>
                  <a:lnTo>
                    <a:pt x="577" y="557"/>
                  </a:lnTo>
                  <a:lnTo>
                    <a:pt x="577" y="555"/>
                  </a:lnTo>
                  <a:lnTo>
                    <a:pt x="577" y="555"/>
                  </a:lnTo>
                  <a:lnTo>
                    <a:pt x="577" y="553"/>
                  </a:lnTo>
                  <a:lnTo>
                    <a:pt x="577" y="548"/>
                  </a:lnTo>
                  <a:lnTo>
                    <a:pt x="579" y="546"/>
                  </a:lnTo>
                  <a:lnTo>
                    <a:pt x="579" y="544"/>
                  </a:lnTo>
                  <a:lnTo>
                    <a:pt x="579" y="544"/>
                  </a:lnTo>
                  <a:lnTo>
                    <a:pt x="579" y="542"/>
                  </a:lnTo>
                  <a:lnTo>
                    <a:pt x="581" y="540"/>
                  </a:lnTo>
                  <a:lnTo>
                    <a:pt x="581" y="540"/>
                  </a:lnTo>
                  <a:lnTo>
                    <a:pt x="583" y="538"/>
                  </a:lnTo>
                  <a:lnTo>
                    <a:pt x="587" y="536"/>
                  </a:lnTo>
                  <a:lnTo>
                    <a:pt x="591" y="534"/>
                  </a:lnTo>
                  <a:lnTo>
                    <a:pt x="593" y="534"/>
                  </a:lnTo>
                  <a:lnTo>
                    <a:pt x="595" y="531"/>
                  </a:lnTo>
                  <a:lnTo>
                    <a:pt x="597" y="531"/>
                  </a:lnTo>
                  <a:lnTo>
                    <a:pt x="610" y="523"/>
                  </a:lnTo>
                  <a:lnTo>
                    <a:pt x="619" y="517"/>
                  </a:lnTo>
                  <a:lnTo>
                    <a:pt x="621" y="515"/>
                  </a:lnTo>
                  <a:lnTo>
                    <a:pt x="621" y="513"/>
                  </a:lnTo>
                  <a:lnTo>
                    <a:pt x="623" y="513"/>
                  </a:lnTo>
                  <a:lnTo>
                    <a:pt x="623" y="513"/>
                  </a:lnTo>
                  <a:lnTo>
                    <a:pt x="627" y="512"/>
                  </a:lnTo>
                  <a:lnTo>
                    <a:pt x="629" y="510"/>
                  </a:lnTo>
                  <a:lnTo>
                    <a:pt x="631" y="508"/>
                  </a:lnTo>
                  <a:lnTo>
                    <a:pt x="631" y="508"/>
                  </a:lnTo>
                  <a:lnTo>
                    <a:pt x="633" y="506"/>
                  </a:lnTo>
                  <a:lnTo>
                    <a:pt x="638" y="502"/>
                  </a:lnTo>
                  <a:lnTo>
                    <a:pt x="640" y="500"/>
                  </a:lnTo>
                  <a:lnTo>
                    <a:pt x="646" y="494"/>
                  </a:lnTo>
                  <a:lnTo>
                    <a:pt x="654" y="487"/>
                  </a:lnTo>
                  <a:lnTo>
                    <a:pt x="658" y="487"/>
                  </a:lnTo>
                  <a:lnTo>
                    <a:pt x="659" y="489"/>
                  </a:lnTo>
                  <a:lnTo>
                    <a:pt x="659" y="489"/>
                  </a:lnTo>
                  <a:lnTo>
                    <a:pt x="659" y="491"/>
                  </a:lnTo>
                  <a:lnTo>
                    <a:pt x="659" y="491"/>
                  </a:lnTo>
                  <a:lnTo>
                    <a:pt x="659" y="493"/>
                  </a:lnTo>
                  <a:lnTo>
                    <a:pt x="659" y="493"/>
                  </a:lnTo>
                  <a:lnTo>
                    <a:pt x="659" y="493"/>
                  </a:lnTo>
                  <a:lnTo>
                    <a:pt x="659" y="494"/>
                  </a:lnTo>
                  <a:lnTo>
                    <a:pt x="659" y="494"/>
                  </a:lnTo>
                  <a:lnTo>
                    <a:pt x="661" y="494"/>
                  </a:lnTo>
                  <a:lnTo>
                    <a:pt x="661" y="494"/>
                  </a:lnTo>
                  <a:lnTo>
                    <a:pt x="661" y="496"/>
                  </a:lnTo>
                  <a:lnTo>
                    <a:pt x="661" y="496"/>
                  </a:lnTo>
                  <a:lnTo>
                    <a:pt x="661" y="496"/>
                  </a:lnTo>
                  <a:lnTo>
                    <a:pt x="663" y="496"/>
                  </a:lnTo>
                  <a:lnTo>
                    <a:pt x="663" y="496"/>
                  </a:lnTo>
                  <a:lnTo>
                    <a:pt x="663" y="496"/>
                  </a:lnTo>
                  <a:lnTo>
                    <a:pt x="665" y="496"/>
                  </a:lnTo>
                  <a:lnTo>
                    <a:pt x="667" y="496"/>
                  </a:lnTo>
                  <a:lnTo>
                    <a:pt x="669" y="496"/>
                  </a:lnTo>
                  <a:lnTo>
                    <a:pt x="669" y="496"/>
                  </a:lnTo>
                  <a:lnTo>
                    <a:pt x="671" y="496"/>
                  </a:lnTo>
                  <a:lnTo>
                    <a:pt x="671" y="494"/>
                  </a:lnTo>
                  <a:lnTo>
                    <a:pt x="671" y="494"/>
                  </a:lnTo>
                  <a:lnTo>
                    <a:pt x="671" y="494"/>
                  </a:lnTo>
                  <a:lnTo>
                    <a:pt x="671" y="493"/>
                  </a:lnTo>
                  <a:lnTo>
                    <a:pt x="671" y="493"/>
                  </a:lnTo>
                  <a:lnTo>
                    <a:pt x="671" y="493"/>
                  </a:lnTo>
                  <a:lnTo>
                    <a:pt x="669" y="489"/>
                  </a:lnTo>
                  <a:lnTo>
                    <a:pt x="669" y="487"/>
                  </a:lnTo>
                  <a:lnTo>
                    <a:pt x="671" y="487"/>
                  </a:lnTo>
                  <a:lnTo>
                    <a:pt x="671" y="485"/>
                  </a:lnTo>
                  <a:lnTo>
                    <a:pt x="673" y="485"/>
                  </a:lnTo>
                  <a:lnTo>
                    <a:pt x="675" y="485"/>
                  </a:lnTo>
                  <a:lnTo>
                    <a:pt x="677" y="485"/>
                  </a:lnTo>
                  <a:lnTo>
                    <a:pt x="678" y="489"/>
                  </a:lnTo>
                  <a:lnTo>
                    <a:pt x="680" y="489"/>
                  </a:lnTo>
                  <a:lnTo>
                    <a:pt x="682" y="491"/>
                  </a:lnTo>
                  <a:lnTo>
                    <a:pt x="684" y="491"/>
                  </a:lnTo>
                  <a:lnTo>
                    <a:pt x="684" y="491"/>
                  </a:lnTo>
                  <a:lnTo>
                    <a:pt x="686" y="491"/>
                  </a:lnTo>
                  <a:lnTo>
                    <a:pt x="688" y="491"/>
                  </a:lnTo>
                  <a:lnTo>
                    <a:pt x="690" y="491"/>
                  </a:lnTo>
                  <a:lnTo>
                    <a:pt x="690" y="491"/>
                  </a:lnTo>
                  <a:lnTo>
                    <a:pt x="694" y="487"/>
                  </a:lnTo>
                  <a:lnTo>
                    <a:pt x="696" y="487"/>
                  </a:lnTo>
                  <a:lnTo>
                    <a:pt x="696" y="487"/>
                  </a:lnTo>
                  <a:lnTo>
                    <a:pt x="696" y="485"/>
                  </a:lnTo>
                  <a:lnTo>
                    <a:pt x="696" y="483"/>
                  </a:lnTo>
                  <a:lnTo>
                    <a:pt x="698" y="483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xmlns="" id="{078C8776-7924-4CCC-B2B4-679314ABA0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7510" y="2669362"/>
              <a:ext cx="1108075" cy="1068388"/>
            </a:xfrm>
            <a:custGeom>
              <a:avLst/>
              <a:gdLst>
                <a:gd name="T0" fmla="*/ 652 w 698"/>
                <a:gd name="T1" fmla="*/ 453 h 673"/>
                <a:gd name="T2" fmla="*/ 656 w 698"/>
                <a:gd name="T3" fmla="*/ 426 h 673"/>
                <a:gd name="T4" fmla="*/ 635 w 698"/>
                <a:gd name="T5" fmla="*/ 405 h 673"/>
                <a:gd name="T6" fmla="*/ 677 w 698"/>
                <a:gd name="T7" fmla="*/ 392 h 673"/>
                <a:gd name="T8" fmla="*/ 642 w 698"/>
                <a:gd name="T9" fmla="*/ 354 h 673"/>
                <a:gd name="T10" fmla="*/ 610 w 698"/>
                <a:gd name="T11" fmla="*/ 312 h 673"/>
                <a:gd name="T12" fmla="*/ 517 w 698"/>
                <a:gd name="T13" fmla="*/ 285 h 673"/>
                <a:gd name="T14" fmla="*/ 404 w 698"/>
                <a:gd name="T15" fmla="*/ 243 h 673"/>
                <a:gd name="T16" fmla="*/ 355 w 698"/>
                <a:gd name="T17" fmla="*/ 207 h 673"/>
                <a:gd name="T18" fmla="*/ 307 w 698"/>
                <a:gd name="T19" fmla="*/ 188 h 673"/>
                <a:gd name="T20" fmla="*/ 263 w 698"/>
                <a:gd name="T21" fmla="*/ 171 h 673"/>
                <a:gd name="T22" fmla="*/ 217 w 698"/>
                <a:gd name="T23" fmla="*/ 162 h 673"/>
                <a:gd name="T24" fmla="*/ 153 w 698"/>
                <a:gd name="T25" fmla="*/ 116 h 673"/>
                <a:gd name="T26" fmla="*/ 118 w 698"/>
                <a:gd name="T27" fmla="*/ 65 h 673"/>
                <a:gd name="T28" fmla="*/ 63 w 698"/>
                <a:gd name="T29" fmla="*/ 46 h 673"/>
                <a:gd name="T30" fmla="*/ 21 w 698"/>
                <a:gd name="T31" fmla="*/ 40 h 673"/>
                <a:gd name="T32" fmla="*/ 0 w 698"/>
                <a:gd name="T33" fmla="*/ 89 h 673"/>
                <a:gd name="T34" fmla="*/ 6 w 698"/>
                <a:gd name="T35" fmla="*/ 137 h 673"/>
                <a:gd name="T36" fmla="*/ 23 w 698"/>
                <a:gd name="T37" fmla="*/ 192 h 673"/>
                <a:gd name="T38" fmla="*/ 38 w 698"/>
                <a:gd name="T39" fmla="*/ 224 h 673"/>
                <a:gd name="T40" fmla="*/ 38 w 698"/>
                <a:gd name="T41" fmla="*/ 262 h 673"/>
                <a:gd name="T42" fmla="*/ 23 w 698"/>
                <a:gd name="T43" fmla="*/ 293 h 673"/>
                <a:gd name="T44" fmla="*/ 52 w 698"/>
                <a:gd name="T45" fmla="*/ 329 h 673"/>
                <a:gd name="T46" fmla="*/ 52 w 698"/>
                <a:gd name="T47" fmla="*/ 354 h 673"/>
                <a:gd name="T48" fmla="*/ 31 w 698"/>
                <a:gd name="T49" fmla="*/ 380 h 673"/>
                <a:gd name="T50" fmla="*/ 86 w 698"/>
                <a:gd name="T51" fmla="*/ 369 h 673"/>
                <a:gd name="T52" fmla="*/ 105 w 698"/>
                <a:gd name="T53" fmla="*/ 369 h 673"/>
                <a:gd name="T54" fmla="*/ 139 w 698"/>
                <a:gd name="T55" fmla="*/ 382 h 673"/>
                <a:gd name="T56" fmla="*/ 175 w 698"/>
                <a:gd name="T57" fmla="*/ 401 h 673"/>
                <a:gd name="T58" fmla="*/ 172 w 698"/>
                <a:gd name="T59" fmla="*/ 447 h 673"/>
                <a:gd name="T60" fmla="*/ 153 w 698"/>
                <a:gd name="T61" fmla="*/ 498 h 673"/>
                <a:gd name="T62" fmla="*/ 118 w 698"/>
                <a:gd name="T63" fmla="*/ 557 h 673"/>
                <a:gd name="T64" fmla="*/ 109 w 698"/>
                <a:gd name="T65" fmla="*/ 614 h 673"/>
                <a:gd name="T66" fmla="*/ 130 w 698"/>
                <a:gd name="T67" fmla="*/ 622 h 673"/>
                <a:gd name="T68" fmla="*/ 177 w 698"/>
                <a:gd name="T69" fmla="*/ 616 h 673"/>
                <a:gd name="T70" fmla="*/ 154 w 698"/>
                <a:gd name="T71" fmla="*/ 591 h 673"/>
                <a:gd name="T72" fmla="*/ 139 w 698"/>
                <a:gd name="T73" fmla="*/ 523 h 673"/>
                <a:gd name="T74" fmla="*/ 154 w 698"/>
                <a:gd name="T75" fmla="*/ 512 h 673"/>
                <a:gd name="T76" fmla="*/ 170 w 698"/>
                <a:gd name="T77" fmla="*/ 517 h 673"/>
                <a:gd name="T78" fmla="*/ 174 w 698"/>
                <a:gd name="T79" fmla="*/ 540 h 673"/>
                <a:gd name="T80" fmla="*/ 189 w 698"/>
                <a:gd name="T81" fmla="*/ 548 h 673"/>
                <a:gd name="T82" fmla="*/ 206 w 698"/>
                <a:gd name="T83" fmla="*/ 532 h 673"/>
                <a:gd name="T84" fmla="*/ 210 w 698"/>
                <a:gd name="T85" fmla="*/ 551 h 673"/>
                <a:gd name="T86" fmla="*/ 233 w 698"/>
                <a:gd name="T87" fmla="*/ 546 h 673"/>
                <a:gd name="T88" fmla="*/ 271 w 698"/>
                <a:gd name="T89" fmla="*/ 531 h 673"/>
                <a:gd name="T90" fmla="*/ 305 w 698"/>
                <a:gd name="T91" fmla="*/ 538 h 673"/>
                <a:gd name="T92" fmla="*/ 295 w 698"/>
                <a:gd name="T93" fmla="*/ 553 h 673"/>
                <a:gd name="T94" fmla="*/ 318 w 698"/>
                <a:gd name="T95" fmla="*/ 557 h 673"/>
                <a:gd name="T96" fmla="*/ 332 w 698"/>
                <a:gd name="T97" fmla="*/ 555 h 673"/>
                <a:gd name="T98" fmla="*/ 351 w 698"/>
                <a:gd name="T99" fmla="*/ 542 h 673"/>
                <a:gd name="T100" fmla="*/ 360 w 698"/>
                <a:gd name="T101" fmla="*/ 567 h 673"/>
                <a:gd name="T102" fmla="*/ 385 w 698"/>
                <a:gd name="T103" fmla="*/ 546 h 673"/>
                <a:gd name="T104" fmla="*/ 416 w 698"/>
                <a:gd name="T105" fmla="*/ 548 h 673"/>
                <a:gd name="T106" fmla="*/ 444 w 698"/>
                <a:gd name="T107" fmla="*/ 565 h 673"/>
                <a:gd name="T108" fmla="*/ 475 w 698"/>
                <a:gd name="T109" fmla="*/ 586 h 673"/>
                <a:gd name="T110" fmla="*/ 496 w 698"/>
                <a:gd name="T111" fmla="*/ 597 h 673"/>
                <a:gd name="T112" fmla="*/ 530 w 698"/>
                <a:gd name="T113" fmla="*/ 607 h 673"/>
                <a:gd name="T114" fmla="*/ 522 w 698"/>
                <a:gd name="T115" fmla="*/ 652 h 673"/>
                <a:gd name="T116" fmla="*/ 572 w 698"/>
                <a:gd name="T117" fmla="*/ 660 h 673"/>
                <a:gd name="T118" fmla="*/ 585 w 698"/>
                <a:gd name="T119" fmla="*/ 612 h 673"/>
                <a:gd name="T120" fmla="*/ 581 w 698"/>
                <a:gd name="T121" fmla="*/ 571 h 673"/>
                <a:gd name="T122" fmla="*/ 633 w 698"/>
                <a:gd name="T123" fmla="*/ 506 h 673"/>
                <a:gd name="T124" fmla="*/ 671 w 698"/>
                <a:gd name="T125" fmla="*/ 49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98" h="673">
                  <a:moveTo>
                    <a:pt x="698" y="483"/>
                  </a:moveTo>
                  <a:lnTo>
                    <a:pt x="696" y="481"/>
                  </a:lnTo>
                  <a:lnTo>
                    <a:pt x="696" y="481"/>
                  </a:lnTo>
                  <a:lnTo>
                    <a:pt x="690" y="475"/>
                  </a:lnTo>
                  <a:lnTo>
                    <a:pt x="688" y="474"/>
                  </a:lnTo>
                  <a:lnTo>
                    <a:pt x="686" y="474"/>
                  </a:lnTo>
                  <a:lnTo>
                    <a:pt x="684" y="474"/>
                  </a:lnTo>
                  <a:lnTo>
                    <a:pt x="682" y="474"/>
                  </a:lnTo>
                  <a:lnTo>
                    <a:pt x="678" y="472"/>
                  </a:lnTo>
                  <a:lnTo>
                    <a:pt x="678" y="472"/>
                  </a:lnTo>
                  <a:lnTo>
                    <a:pt x="678" y="470"/>
                  </a:lnTo>
                  <a:lnTo>
                    <a:pt x="677" y="468"/>
                  </a:lnTo>
                  <a:lnTo>
                    <a:pt x="675" y="468"/>
                  </a:lnTo>
                  <a:lnTo>
                    <a:pt x="675" y="466"/>
                  </a:lnTo>
                  <a:lnTo>
                    <a:pt x="673" y="466"/>
                  </a:lnTo>
                  <a:lnTo>
                    <a:pt x="671" y="466"/>
                  </a:lnTo>
                  <a:lnTo>
                    <a:pt x="667" y="468"/>
                  </a:lnTo>
                  <a:lnTo>
                    <a:pt x="665" y="468"/>
                  </a:lnTo>
                  <a:lnTo>
                    <a:pt x="665" y="468"/>
                  </a:lnTo>
                  <a:lnTo>
                    <a:pt x="663" y="466"/>
                  </a:lnTo>
                  <a:lnTo>
                    <a:pt x="661" y="466"/>
                  </a:lnTo>
                  <a:lnTo>
                    <a:pt x="661" y="464"/>
                  </a:lnTo>
                  <a:lnTo>
                    <a:pt x="661" y="464"/>
                  </a:lnTo>
                  <a:lnTo>
                    <a:pt x="659" y="460"/>
                  </a:lnTo>
                  <a:lnTo>
                    <a:pt x="659" y="458"/>
                  </a:lnTo>
                  <a:lnTo>
                    <a:pt x="658" y="458"/>
                  </a:lnTo>
                  <a:lnTo>
                    <a:pt x="658" y="458"/>
                  </a:lnTo>
                  <a:lnTo>
                    <a:pt x="656" y="458"/>
                  </a:lnTo>
                  <a:lnTo>
                    <a:pt x="656" y="456"/>
                  </a:lnTo>
                  <a:lnTo>
                    <a:pt x="656" y="454"/>
                  </a:lnTo>
                  <a:lnTo>
                    <a:pt x="654" y="454"/>
                  </a:lnTo>
                  <a:lnTo>
                    <a:pt x="654" y="453"/>
                  </a:lnTo>
                  <a:lnTo>
                    <a:pt x="652" y="453"/>
                  </a:lnTo>
                  <a:lnTo>
                    <a:pt x="650" y="451"/>
                  </a:lnTo>
                  <a:lnTo>
                    <a:pt x="650" y="451"/>
                  </a:lnTo>
                  <a:lnTo>
                    <a:pt x="648" y="451"/>
                  </a:lnTo>
                  <a:lnTo>
                    <a:pt x="646" y="451"/>
                  </a:lnTo>
                  <a:lnTo>
                    <a:pt x="646" y="451"/>
                  </a:lnTo>
                  <a:lnTo>
                    <a:pt x="644" y="443"/>
                  </a:lnTo>
                  <a:lnTo>
                    <a:pt x="642" y="441"/>
                  </a:lnTo>
                  <a:lnTo>
                    <a:pt x="640" y="439"/>
                  </a:lnTo>
                  <a:lnTo>
                    <a:pt x="638" y="439"/>
                  </a:lnTo>
                  <a:lnTo>
                    <a:pt x="638" y="437"/>
                  </a:lnTo>
                  <a:lnTo>
                    <a:pt x="638" y="437"/>
                  </a:lnTo>
                  <a:lnTo>
                    <a:pt x="638" y="435"/>
                  </a:lnTo>
                  <a:lnTo>
                    <a:pt x="640" y="435"/>
                  </a:lnTo>
                  <a:lnTo>
                    <a:pt x="640" y="435"/>
                  </a:lnTo>
                  <a:lnTo>
                    <a:pt x="640" y="435"/>
                  </a:lnTo>
                  <a:lnTo>
                    <a:pt x="640" y="435"/>
                  </a:lnTo>
                  <a:lnTo>
                    <a:pt x="642" y="434"/>
                  </a:lnTo>
                  <a:lnTo>
                    <a:pt x="648" y="434"/>
                  </a:lnTo>
                  <a:lnTo>
                    <a:pt x="648" y="434"/>
                  </a:lnTo>
                  <a:lnTo>
                    <a:pt x="650" y="434"/>
                  </a:lnTo>
                  <a:lnTo>
                    <a:pt x="650" y="432"/>
                  </a:lnTo>
                  <a:lnTo>
                    <a:pt x="650" y="432"/>
                  </a:lnTo>
                  <a:lnTo>
                    <a:pt x="652" y="432"/>
                  </a:lnTo>
                  <a:lnTo>
                    <a:pt x="652" y="432"/>
                  </a:lnTo>
                  <a:lnTo>
                    <a:pt x="654" y="432"/>
                  </a:lnTo>
                  <a:lnTo>
                    <a:pt x="654" y="432"/>
                  </a:lnTo>
                  <a:lnTo>
                    <a:pt x="656" y="432"/>
                  </a:lnTo>
                  <a:lnTo>
                    <a:pt x="658" y="432"/>
                  </a:lnTo>
                  <a:lnTo>
                    <a:pt x="658" y="432"/>
                  </a:lnTo>
                  <a:lnTo>
                    <a:pt x="658" y="430"/>
                  </a:lnTo>
                  <a:lnTo>
                    <a:pt x="656" y="428"/>
                  </a:lnTo>
                  <a:lnTo>
                    <a:pt x="656" y="426"/>
                  </a:lnTo>
                  <a:lnTo>
                    <a:pt x="656" y="426"/>
                  </a:lnTo>
                  <a:lnTo>
                    <a:pt x="656" y="426"/>
                  </a:lnTo>
                  <a:lnTo>
                    <a:pt x="658" y="422"/>
                  </a:lnTo>
                  <a:lnTo>
                    <a:pt x="658" y="420"/>
                  </a:lnTo>
                  <a:lnTo>
                    <a:pt x="658" y="420"/>
                  </a:lnTo>
                  <a:lnTo>
                    <a:pt x="658" y="420"/>
                  </a:lnTo>
                  <a:lnTo>
                    <a:pt x="656" y="418"/>
                  </a:lnTo>
                  <a:lnTo>
                    <a:pt x="650" y="418"/>
                  </a:lnTo>
                  <a:lnTo>
                    <a:pt x="648" y="416"/>
                  </a:lnTo>
                  <a:lnTo>
                    <a:pt x="646" y="416"/>
                  </a:lnTo>
                  <a:lnTo>
                    <a:pt x="644" y="413"/>
                  </a:lnTo>
                  <a:lnTo>
                    <a:pt x="642" y="413"/>
                  </a:lnTo>
                  <a:lnTo>
                    <a:pt x="642" y="413"/>
                  </a:lnTo>
                  <a:lnTo>
                    <a:pt x="640" y="413"/>
                  </a:lnTo>
                  <a:lnTo>
                    <a:pt x="640" y="413"/>
                  </a:lnTo>
                  <a:lnTo>
                    <a:pt x="640" y="413"/>
                  </a:lnTo>
                  <a:lnTo>
                    <a:pt x="640" y="413"/>
                  </a:lnTo>
                  <a:lnTo>
                    <a:pt x="638" y="413"/>
                  </a:lnTo>
                  <a:lnTo>
                    <a:pt x="638" y="415"/>
                  </a:lnTo>
                  <a:lnTo>
                    <a:pt x="637" y="415"/>
                  </a:lnTo>
                  <a:lnTo>
                    <a:pt x="637" y="415"/>
                  </a:lnTo>
                  <a:lnTo>
                    <a:pt x="635" y="413"/>
                  </a:lnTo>
                  <a:lnTo>
                    <a:pt x="633" y="413"/>
                  </a:lnTo>
                  <a:lnTo>
                    <a:pt x="633" y="413"/>
                  </a:lnTo>
                  <a:lnTo>
                    <a:pt x="633" y="411"/>
                  </a:lnTo>
                  <a:lnTo>
                    <a:pt x="633" y="409"/>
                  </a:lnTo>
                  <a:lnTo>
                    <a:pt x="633" y="409"/>
                  </a:lnTo>
                  <a:lnTo>
                    <a:pt x="633" y="405"/>
                  </a:lnTo>
                  <a:lnTo>
                    <a:pt x="633" y="405"/>
                  </a:lnTo>
                  <a:lnTo>
                    <a:pt x="633" y="405"/>
                  </a:lnTo>
                  <a:lnTo>
                    <a:pt x="635" y="403"/>
                  </a:lnTo>
                  <a:lnTo>
                    <a:pt x="635" y="403"/>
                  </a:lnTo>
                  <a:lnTo>
                    <a:pt x="635" y="403"/>
                  </a:lnTo>
                  <a:lnTo>
                    <a:pt x="635" y="405"/>
                  </a:lnTo>
                  <a:lnTo>
                    <a:pt x="635" y="405"/>
                  </a:lnTo>
                  <a:lnTo>
                    <a:pt x="637" y="405"/>
                  </a:lnTo>
                  <a:lnTo>
                    <a:pt x="637" y="407"/>
                  </a:lnTo>
                  <a:lnTo>
                    <a:pt x="637" y="407"/>
                  </a:lnTo>
                  <a:lnTo>
                    <a:pt x="637" y="407"/>
                  </a:lnTo>
                  <a:lnTo>
                    <a:pt x="637" y="407"/>
                  </a:lnTo>
                  <a:lnTo>
                    <a:pt x="637" y="407"/>
                  </a:lnTo>
                  <a:lnTo>
                    <a:pt x="637" y="407"/>
                  </a:lnTo>
                  <a:lnTo>
                    <a:pt x="638" y="405"/>
                  </a:lnTo>
                  <a:lnTo>
                    <a:pt x="638" y="405"/>
                  </a:lnTo>
                  <a:lnTo>
                    <a:pt x="638" y="405"/>
                  </a:lnTo>
                  <a:lnTo>
                    <a:pt x="640" y="405"/>
                  </a:lnTo>
                  <a:lnTo>
                    <a:pt x="644" y="403"/>
                  </a:lnTo>
                  <a:lnTo>
                    <a:pt x="644" y="403"/>
                  </a:lnTo>
                  <a:lnTo>
                    <a:pt x="644" y="403"/>
                  </a:lnTo>
                  <a:lnTo>
                    <a:pt x="646" y="401"/>
                  </a:lnTo>
                  <a:lnTo>
                    <a:pt x="646" y="401"/>
                  </a:lnTo>
                  <a:lnTo>
                    <a:pt x="646" y="399"/>
                  </a:lnTo>
                  <a:lnTo>
                    <a:pt x="648" y="396"/>
                  </a:lnTo>
                  <a:lnTo>
                    <a:pt x="648" y="396"/>
                  </a:lnTo>
                  <a:lnTo>
                    <a:pt x="648" y="394"/>
                  </a:lnTo>
                  <a:lnTo>
                    <a:pt x="650" y="394"/>
                  </a:lnTo>
                  <a:lnTo>
                    <a:pt x="650" y="394"/>
                  </a:lnTo>
                  <a:lnTo>
                    <a:pt x="654" y="394"/>
                  </a:lnTo>
                  <a:lnTo>
                    <a:pt x="654" y="394"/>
                  </a:lnTo>
                  <a:lnTo>
                    <a:pt x="656" y="394"/>
                  </a:lnTo>
                  <a:lnTo>
                    <a:pt x="658" y="394"/>
                  </a:lnTo>
                  <a:lnTo>
                    <a:pt x="661" y="396"/>
                  </a:lnTo>
                  <a:lnTo>
                    <a:pt x="675" y="394"/>
                  </a:lnTo>
                  <a:lnTo>
                    <a:pt x="677" y="394"/>
                  </a:lnTo>
                  <a:lnTo>
                    <a:pt x="677" y="394"/>
                  </a:lnTo>
                  <a:lnTo>
                    <a:pt x="677" y="392"/>
                  </a:lnTo>
                  <a:lnTo>
                    <a:pt x="677" y="392"/>
                  </a:lnTo>
                  <a:lnTo>
                    <a:pt x="675" y="392"/>
                  </a:lnTo>
                  <a:lnTo>
                    <a:pt x="669" y="384"/>
                  </a:lnTo>
                  <a:lnTo>
                    <a:pt x="667" y="384"/>
                  </a:lnTo>
                  <a:lnTo>
                    <a:pt x="667" y="382"/>
                  </a:lnTo>
                  <a:lnTo>
                    <a:pt x="665" y="382"/>
                  </a:lnTo>
                  <a:lnTo>
                    <a:pt x="663" y="382"/>
                  </a:lnTo>
                  <a:lnTo>
                    <a:pt x="663" y="382"/>
                  </a:lnTo>
                  <a:lnTo>
                    <a:pt x="663" y="382"/>
                  </a:lnTo>
                  <a:lnTo>
                    <a:pt x="663" y="380"/>
                  </a:lnTo>
                  <a:lnTo>
                    <a:pt x="663" y="377"/>
                  </a:lnTo>
                  <a:lnTo>
                    <a:pt x="663" y="375"/>
                  </a:lnTo>
                  <a:lnTo>
                    <a:pt x="663" y="373"/>
                  </a:lnTo>
                  <a:lnTo>
                    <a:pt x="663" y="371"/>
                  </a:lnTo>
                  <a:lnTo>
                    <a:pt x="661" y="369"/>
                  </a:lnTo>
                  <a:lnTo>
                    <a:pt x="661" y="369"/>
                  </a:lnTo>
                  <a:lnTo>
                    <a:pt x="659" y="369"/>
                  </a:lnTo>
                  <a:lnTo>
                    <a:pt x="659" y="369"/>
                  </a:lnTo>
                  <a:lnTo>
                    <a:pt x="658" y="369"/>
                  </a:lnTo>
                  <a:lnTo>
                    <a:pt x="658" y="369"/>
                  </a:lnTo>
                  <a:lnTo>
                    <a:pt x="658" y="369"/>
                  </a:lnTo>
                  <a:lnTo>
                    <a:pt x="656" y="369"/>
                  </a:lnTo>
                  <a:lnTo>
                    <a:pt x="656" y="371"/>
                  </a:lnTo>
                  <a:lnTo>
                    <a:pt x="656" y="371"/>
                  </a:lnTo>
                  <a:lnTo>
                    <a:pt x="654" y="371"/>
                  </a:lnTo>
                  <a:lnTo>
                    <a:pt x="652" y="369"/>
                  </a:lnTo>
                  <a:lnTo>
                    <a:pt x="650" y="367"/>
                  </a:lnTo>
                  <a:lnTo>
                    <a:pt x="650" y="367"/>
                  </a:lnTo>
                  <a:lnTo>
                    <a:pt x="648" y="367"/>
                  </a:lnTo>
                  <a:lnTo>
                    <a:pt x="646" y="365"/>
                  </a:lnTo>
                  <a:lnTo>
                    <a:pt x="646" y="363"/>
                  </a:lnTo>
                  <a:lnTo>
                    <a:pt x="642" y="358"/>
                  </a:lnTo>
                  <a:lnTo>
                    <a:pt x="642" y="358"/>
                  </a:lnTo>
                  <a:lnTo>
                    <a:pt x="642" y="354"/>
                  </a:lnTo>
                  <a:lnTo>
                    <a:pt x="642" y="354"/>
                  </a:lnTo>
                  <a:lnTo>
                    <a:pt x="642" y="352"/>
                  </a:lnTo>
                  <a:lnTo>
                    <a:pt x="642" y="350"/>
                  </a:lnTo>
                  <a:lnTo>
                    <a:pt x="640" y="350"/>
                  </a:lnTo>
                  <a:lnTo>
                    <a:pt x="638" y="348"/>
                  </a:lnTo>
                  <a:lnTo>
                    <a:pt x="638" y="346"/>
                  </a:lnTo>
                  <a:lnTo>
                    <a:pt x="638" y="344"/>
                  </a:lnTo>
                  <a:lnTo>
                    <a:pt x="635" y="342"/>
                  </a:lnTo>
                  <a:lnTo>
                    <a:pt x="635" y="342"/>
                  </a:lnTo>
                  <a:lnTo>
                    <a:pt x="635" y="340"/>
                  </a:lnTo>
                  <a:lnTo>
                    <a:pt x="635" y="338"/>
                  </a:lnTo>
                  <a:lnTo>
                    <a:pt x="635" y="337"/>
                  </a:lnTo>
                  <a:lnTo>
                    <a:pt x="635" y="335"/>
                  </a:lnTo>
                  <a:lnTo>
                    <a:pt x="633" y="333"/>
                  </a:lnTo>
                  <a:lnTo>
                    <a:pt x="633" y="333"/>
                  </a:lnTo>
                  <a:lnTo>
                    <a:pt x="633" y="331"/>
                  </a:lnTo>
                  <a:lnTo>
                    <a:pt x="631" y="331"/>
                  </a:lnTo>
                  <a:lnTo>
                    <a:pt x="631" y="329"/>
                  </a:lnTo>
                  <a:lnTo>
                    <a:pt x="629" y="329"/>
                  </a:lnTo>
                  <a:lnTo>
                    <a:pt x="629" y="327"/>
                  </a:lnTo>
                  <a:lnTo>
                    <a:pt x="631" y="325"/>
                  </a:lnTo>
                  <a:lnTo>
                    <a:pt x="631" y="323"/>
                  </a:lnTo>
                  <a:lnTo>
                    <a:pt x="631" y="323"/>
                  </a:lnTo>
                  <a:lnTo>
                    <a:pt x="629" y="323"/>
                  </a:lnTo>
                  <a:lnTo>
                    <a:pt x="627" y="323"/>
                  </a:lnTo>
                  <a:lnTo>
                    <a:pt x="627" y="323"/>
                  </a:lnTo>
                  <a:lnTo>
                    <a:pt x="627" y="323"/>
                  </a:lnTo>
                  <a:lnTo>
                    <a:pt x="627" y="323"/>
                  </a:lnTo>
                  <a:lnTo>
                    <a:pt x="627" y="321"/>
                  </a:lnTo>
                  <a:lnTo>
                    <a:pt x="627" y="321"/>
                  </a:lnTo>
                  <a:lnTo>
                    <a:pt x="627" y="321"/>
                  </a:lnTo>
                  <a:lnTo>
                    <a:pt x="621" y="319"/>
                  </a:lnTo>
                  <a:lnTo>
                    <a:pt x="610" y="312"/>
                  </a:lnTo>
                  <a:lnTo>
                    <a:pt x="602" y="310"/>
                  </a:lnTo>
                  <a:lnTo>
                    <a:pt x="593" y="308"/>
                  </a:lnTo>
                  <a:lnTo>
                    <a:pt x="583" y="308"/>
                  </a:lnTo>
                  <a:lnTo>
                    <a:pt x="581" y="310"/>
                  </a:lnTo>
                  <a:lnTo>
                    <a:pt x="581" y="310"/>
                  </a:lnTo>
                  <a:lnTo>
                    <a:pt x="581" y="312"/>
                  </a:lnTo>
                  <a:lnTo>
                    <a:pt x="581" y="314"/>
                  </a:lnTo>
                  <a:lnTo>
                    <a:pt x="581" y="316"/>
                  </a:lnTo>
                  <a:lnTo>
                    <a:pt x="581" y="316"/>
                  </a:lnTo>
                  <a:lnTo>
                    <a:pt x="581" y="318"/>
                  </a:lnTo>
                  <a:lnTo>
                    <a:pt x="579" y="321"/>
                  </a:lnTo>
                  <a:lnTo>
                    <a:pt x="577" y="321"/>
                  </a:lnTo>
                  <a:lnTo>
                    <a:pt x="576" y="323"/>
                  </a:lnTo>
                  <a:lnTo>
                    <a:pt x="574" y="323"/>
                  </a:lnTo>
                  <a:lnTo>
                    <a:pt x="572" y="323"/>
                  </a:lnTo>
                  <a:lnTo>
                    <a:pt x="572" y="321"/>
                  </a:lnTo>
                  <a:lnTo>
                    <a:pt x="570" y="319"/>
                  </a:lnTo>
                  <a:lnTo>
                    <a:pt x="570" y="318"/>
                  </a:lnTo>
                  <a:lnTo>
                    <a:pt x="568" y="318"/>
                  </a:lnTo>
                  <a:lnTo>
                    <a:pt x="564" y="314"/>
                  </a:lnTo>
                  <a:lnTo>
                    <a:pt x="560" y="312"/>
                  </a:lnTo>
                  <a:lnTo>
                    <a:pt x="549" y="312"/>
                  </a:lnTo>
                  <a:lnTo>
                    <a:pt x="543" y="310"/>
                  </a:lnTo>
                  <a:lnTo>
                    <a:pt x="539" y="308"/>
                  </a:lnTo>
                  <a:lnTo>
                    <a:pt x="536" y="306"/>
                  </a:lnTo>
                  <a:lnTo>
                    <a:pt x="524" y="306"/>
                  </a:lnTo>
                  <a:lnTo>
                    <a:pt x="522" y="304"/>
                  </a:lnTo>
                  <a:lnTo>
                    <a:pt x="522" y="300"/>
                  </a:lnTo>
                  <a:lnTo>
                    <a:pt x="520" y="293"/>
                  </a:lnTo>
                  <a:lnTo>
                    <a:pt x="520" y="289"/>
                  </a:lnTo>
                  <a:lnTo>
                    <a:pt x="518" y="285"/>
                  </a:lnTo>
                  <a:lnTo>
                    <a:pt x="518" y="285"/>
                  </a:lnTo>
                  <a:lnTo>
                    <a:pt x="517" y="285"/>
                  </a:lnTo>
                  <a:lnTo>
                    <a:pt x="503" y="287"/>
                  </a:lnTo>
                  <a:lnTo>
                    <a:pt x="496" y="289"/>
                  </a:lnTo>
                  <a:lnTo>
                    <a:pt x="492" y="287"/>
                  </a:lnTo>
                  <a:lnTo>
                    <a:pt x="488" y="281"/>
                  </a:lnTo>
                  <a:lnTo>
                    <a:pt x="480" y="280"/>
                  </a:lnTo>
                  <a:lnTo>
                    <a:pt x="469" y="270"/>
                  </a:lnTo>
                  <a:lnTo>
                    <a:pt x="465" y="268"/>
                  </a:lnTo>
                  <a:lnTo>
                    <a:pt x="463" y="266"/>
                  </a:lnTo>
                  <a:lnTo>
                    <a:pt x="461" y="264"/>
                  </a:lnTo>
                  <a:lnTo>
                    <a:pt x="459" y="264"/>
                  </a:lnTo>
                  <a:lnTo>
                    <a:pt x="459" y="264"/>
                  </a:lnTo>
                  <a:lnTo>
                    <a:pt x="457" y="262"/>
                  </a:lnTo>
                  <a:lnTo>
                    <a:pt x="454" y="262"/>
                  </a:lnTo>
                  <a:lnTo>
                    <a:pt x="450" y="264"/>
                  </a:lnTo>
                  <a:lnTo>
                    <a:pt x="446" y="268"/>
                  </a:lnTo>
                  <a:lnTo>
                    <a:pt x="444" y="270"/>
                  </a:lnTo>
                  <a:lnTo>
                    <a:pt x="442" y="270"/>
                  </a:lnTo>
                  <a:lnTo>
                    <a:pt x="440" y="268"/>
                  </a:lnTo>
                  <a:lnTo>
                    <a:pt x="436" y="266"/>
                  </a:lnTo>
                  <a:lnTo>
                    <a:pt x="433" y="262"/>
                  </a:lnTo>
                  <a:lnTo>
                    <a:pt x="429" y="259"/>
                  </a:lnTo>
                  <a:lnTo>
                    <a:pt x="427" y="257"/>
                  </a:lnTo>
                  <a:lnTo>
                    <a:pt x="425" y="257"/>
                  </a:lnTo>
                  <a:lnTo>
                    <a:pt x="419" y="255"/>
                  </a:lnTo>
                  <a:lnTo>
                    <a:pt x="417" y="255"/>
                  </a:lnTo>
                  <a:lnTo>
                    <a:pt x="417" y="255"/>
                  </a:lnTo>
                  <a:lnTo>
                    <a:pt x="417" y="255"/>
                  </a:lnTo>
                  <a:lnTo>
                    <a:pt x="417" y="253"/>
                  </a:lnTo>
                  <a:lnTo>
                    <a:pt x="416" y="251"/>
                  </a:lnTo>
                  <a:lnTo>
                    <a:pt x="406" y="247"/>
                  </a:lnTo>
                  <a:lnTo>
                    <a:pt x="406" y="245"/>
                  </a:lnTo>
                  <a:lnTo>
                    <a:pt x="406" y="245"/>
                  </a:lnTo>
                  <a:lnTo>
                    <a:pt x="404" y="243"/>
                  </a:lnTo>
                  <a:lnTo>
                    <a:pt x="404" y="241"/>
                  </a:lnTo>
                  <a:lnTo>
                    <a:pt x="404" y="240"/>
                  </a:lnTo>
                  <a:lnTo>
                    <a:pt x="402" y="238"/>
                  </a:lnTo>
                  <a:lnTo>
                    <a:pt x="400" y="238"/>
                  </a:lnTo>
                  <a:lnTo>
                    <a:pt x="398" y="236"/>
                  </a:lnTo>
                  <a:lnTo>
                    <a:pt x="396" y="236"/>
                  </a:lnTo>
                  <a:lnTo>
                    <a:pt x="396" y="238"/>
                  </a:lnTo>
                  <a:lnTo>
                    <a:pt x="395" y="238"/>
                  </a:lnTo>
                  <a:lnTo>
                    <a:pt x="395" y="240"/>
                  </a:lnTo>
                  <a:lnTo>
                    <a:pt x="393" y="240"/>
                  </a:lnTo>
                  <a:lnTo>
                    <a:pt x="391" y="241"/>
                  </a:lnTo>
                  <a:lnTo>
                    <a:pt x="391" y="240"/>
                  </a:lnTo>
                  <a:lnTo>
                    <a:pt x="391" y="240"/>
                  </a:lnTo>
                  <a:lnTo>
                    <a:pt x="389" y="238"/>
                  </a:lnTo>
                  <a:lnTo>
                    <a:pt x="389" y="238"/>
                  </a:lnTo>
                  <a:lnTo>
                    <a:pt x="389" y="238"/>
                  </a:lnTo>
                  <a:lnTo>
                    <a:pt x="391" y="236"/>
                  </a:lnTo>
                  <a:lnTo>
                    <a:pt x="389" y="234"/>
                  </a:lnTo>
                  <a:lnTo>
                    <a:pt x="383" y="228"/>
                  </a:lnTo>
                  <a:lnTo>
                    <a:pt x="383" y="224"/>
                  </a:lnTo>
                  <a:lnTo>
                    <a:pt x="381" y="219"/>
                  </a:lnTo>
                  <a:lnTo>
                    <a:pt x="379" y="217"/>
                  </a:lnTo>
                  <a:lnTo>
                    <a:pt x="377" y="215"/>
                  </a:lnTo>
                  <a:lnTo>
                    <a:pt x="368" y="213"/>
                  </a:lnTo>
                  <a:lnTo>
                    <a:pt x="364" y="213"/>
                  </a:lnTo>
                  <a:lnTo>
                    <a:pt x="362" y="211"/>
                  </a:lnTo>
                  <a:lnTo>
                    <a:pt x="362" y="209"/>
                  </a:lnTo>
                  <a:lnTo>
                    <a:pt x="362" y="209"/>
                  </a:lnTo>
                  <a:lnTo>
                    <a:pt x="360" y="207"/>
                  </a:lnTo>
                  <a:lnTo>
                    <a:pt x="360" y="209"/>
                  </a:lnTo>
                  <a:lnTo>
                    <a:pt x="358" y="209"/>
                  </a:lnTo>
                  <a:lnTo>
                    <a:pt x="356" y="207"/>
                  </a:lnTo>
                  <a:lnTo>
                    <a:pt x="355" y="207"/>
                  </a:lnTo>
                  <a:lnTo>
                    <a:pt x="353" y="207"/>
                  </a:lnTo>
                  <a:lnTo>
                    <a:pt x="353" y="205"/>
                  </a:lnTo>
                  <a:lnTo>
                    <a:pt x="353" y="203"/>
                  </a:lnTo>
                  <a:lnTo>
                    <a:pt x="351" y="202"/>
                  </a:lnTo>
                  <a:lnTo>
                    <a:pt x="351" y="202"/>
                  </a:lnTo>
                  <a:lnTo>
                    <a:pt x="347" y="202"/>
                  </a:lnTo>
                  <a:lnTo>
                    <a:pt x="345" y="202"/>
                  </a:lnTo>
                  <a:lnTo>
                    <a:pt x="343" y="200"/>
                  </a:lnTo>
                  <a:lnTo>
                    <a:pt x="339" y="196"/>
                  </a:lnTo>
                  <a:lnTo>
                    <a:pt x="337" y="196"/>
                  </a:lnTo>
                  <a:lnTo>
                    <a:pt x="335" y="194"/>
                  </a:lnTo>
                  <a:lnTo>
                    <a:pt x="334" y="194"/>
                  </a:lnTo>
                  <a:lnTo>
                    <a:pt x="332" y="192"/>
                  </a:lnTo>
                  <a:lnTo>
                    <a:pt x="330" y="188"/>
                  </a:lnTo>
                  <a:lnTo>
                    <a:pt x="330" y="188"/>
                  </a:lnTo>
                  <a:lnTo>
                    <a:pt x="326" y="188"/>
                  </a:lnTo>
                  <a:lnTo>
                    <a:pt x="324" y="186"/>
                  </a:lnTo>
                  <a:lnTo>
                    <a:pt x="322" y="186"/>
                  </a:lnTo>
                  <a:lnTo>
                    <a:pt x="322" y="184"/>
                  </a:lnTo>
                  <a:lnTo>
                    <a:pt x="322" y="184"/>
                  </a:lnTo>
                  <a:lnTo>
                    <a:pt x="322" y="183"/>
                  </a:lnTo>
                  <a:lnTo>
                    <a:pt x="322" y="183"/>
                  </a:lnTo>
                  <a:lnTo>
                    <a:pt x="320" y="183"/>
                  </a:lnTo>
                  <a:lnTo>
                    <a:pt x="318" y="183"/>
                  </a:lnTo>
                  <a:lnTo>
                    <a:pt x="316" y="184"/>
                  </a:lnTo>
                  <a:lnTo>
                    <a:pt x="316" y="184"/>
                  </a:lnTo>
                  <a:lnTo>
                    <a:pt x="316" y="186"/>
                  </a:lnTo>
                  <a:lnTo>
                    <a:pt x="316" y="194"/>
                  </a:lnTo>
                  <a:lnTo>
                    <a:pt x="316" y="194"/>
                  </a:lnTo>
                  <a:lnTo>
                    <a:pt x="315" y="194"/>
                  </a:lnTo>
                  <a:lnTo>
                    <a:pt x="311" y="188"/>
                  </a:lnTo>
                  <a:lnTo>
                    <a:pt x="309" y="188"/>
                  </a:lnTo>
                  <a:lnTo>
                    <a:pt x="307" y="188"/>
                  </a:lnTo>
                  <a:lnTo>
                    <a:pt x="305" y="188"/>
                  </a:lnTo>
                  <a:lnTo>
                    <a:pt x="303" y="188"/>
                  </a:lnTo>
                  <a:lnTo>
                    <a:pt x="301" y="188"/>
                  </a:lnTo>
                  <a:lnTo>
                    <a:pt x="299" y="186"/>
                  </a:lnTo>
                  <a:lnTo>
                    <a:pt x="297" y="181"/>
                  </a:lnTo>
                  <a:lnTo>
                    <a:pt x="297" y="181"/>
                  </a:lnTo>
                  <a:lnTo>
                    <a:pt x="295" y="181"/>
                  </a:lnTo>
                  <a:lnTo>
                    <a:pt x="295" y="181"/>
                  </a:lnTo>
                  <a:lnTo>
                    <a:pt x="294" y="179"/>
                  </a:lnTo>
                  <a:lnTo>
                    <a:pt x="294" y="177"/>
                  </a:lnTo>
                  <a:lnTo>
                    <a:pt x="292" y="177"/>
                  </a:lnTo>
                  <a:lnTo>
                    <a:pt x="292" y="177"/>
                  </a:lnTo>
                  <a:lnTo>
                    <a:pt x="288" y="175"/>
                  </a:lnTo>
                  <a:lnTo>
                    <a:pt x="286" y="175"/>
                  </a:lnTo>
                  <a:lnTo>
                    <a:pt x="284" y="173"/>
                  </a:lnTo>
                  <a:lnTo>
                    <a:pt x="282" y="169"/>
                  </a:lnTo>
                  <a:lnTo>
                    <a:pt x="278" y="167"/>
                  </a:lnTo>
                  <a:lnTo>
                    <a:pt x="278" y="167"/>
                  </a:lnTo>
                  <a:lnTo>
                    <a:pt x="276" y="169"/>
                  </a:lnTo>
                  <a:lnTo>
                    <a:pt x="276" y="171"/>
                  </a:lnTo>
                  <a:lnTo>
                    <a:pt x="276" y="173"/>
                  </a:lnTo>
                  <a:lnTo>
                    <a:pt x="273" y="175"/>
                  </a:lnTo>
                  <a:lnTo>
                    <a:pt x="273" y="175"/>
                  </a:lnTo>
                  <a:lnTo>
                    <a:pt x="271" y="177"/>
                  </a:lnTo>
                  <a:lnTo>
                    <a:pt x="269" y="177"/>
                  </a:lnTo>
                  <a:lnTo>
                    <a:pt x="269" y="177"/>
                  </a:lnTo>
                  <a:lnTo>
                    <a:pt x="267" y="177"/>
                  </a:lnTo>
                  <a:lnTo>
                    <a:pt x="265" y="175"/>
                  </a:lnTo>
                  <a:lnTo>
                    <a:pt x="265" y="175"/>
                  </a:lnTo>
                  <a:lnTo>
                    <a:pt x="265" y="173"/>
                  </a:lnTo>
                  <a:lnTo>
                    <a:pt x="265" y="173"/>
                  </a:lnTo>
                  <a:lnTo>
                    <a:pt x="265" y="171"/>
                  </a:lnTo>
                  <a:lnTo>
                    <a:pt x="263" y="171"/>
                  </a:lnTo>
                  <a:lnTo>
                    <a:pt x="263" y="173"/>
                  </a:lnTo>
                  <a:lnTo>
                    <a:pt x="261" y="173"/>
                  </a:lnTo>
                  <a:lnTo>
                    <a:pt x="261" y="171"/>
                  </a:lnTo>
                  <a:lnTo>
                    <a:pt x="261" y="171"/>
                  </a:lnTo>
                  <a:lnTo>
                    <a:pt x="261" y="169"/>
                  </a:lnTo>
                  <a:lnTo>
                    <a:pt x="261" y="169"/>
                  </a:lnTo>
                  <a:lnTo>
                    <a:pt x="261" y="167"/>
                  </a:lnTo>
                  <a:lnTo>
                    <a:pt x="259" y="167"/>
                  </a:lnTo>
                  <a:lnTo>
                    <a:pt x="257" y="169"/>
                  </a:lnTo>
                  <a:lnTo>
                    <a:pt x="255" y="169"/>
                  </a:lnTo>
                  <a:lnTo>
                    <a:pt x="255" y="169"/>
                  </a:lnTo>
                  <a:lnTo>
                    <a:pt x="255" y="167"/>
                  </a:lnTo>
                  <a:lnTo>
                    <a:pt x="255" y="165"/>
                  </a:lnTo>
                  <a:lnTo>
                    <a:pt x="255" y="164"/>
                  </a:lnTo>
                  <a:lnTo>
                    <a:pt x="255" y="164"/>
                  </a:lnTo>
                  <a:lnTo>
                    <a:pt x="254" y="162"/>
                  </a:lnTo>
                  <a:lnTo>
                    <a:pt x="250" y="162"/>
                  </a:lnTo>
                  <a:lnTo>
                    <a:pt x="248" y="162"/>
                  </a:lnTo>
                  <a:lnTo>
                    <a:pt x="246" y="162"/>
                  </a:lnTo>
                  <a:lnTo>
                    <a:pt x="246" y="162"/>
                  </a:lnTo>
                  <a:lnTo>
                    <a:pt x="246" y="164"/>
                  </a:lnTo>
                  <a:lnTo>
                    <a:pt x="246" y="164"/>
                  </a:lnTo>
                  <a:lnTo>
                    <a:pt x="244" y="165"/>
                  </a:lnTo>
                  <a:lnTo>
                    <a:pt x="236" y="164"/>
                  </a:lnTo>
                  <a:lnTo>
                    <a:pt x="234" y="164"/>
                  </a:lnTo>
                  <a:lnTo>
                    <a:pt x="234" y="165"/>
                  </a:lnTo>
                  <a:lnTo>
                    <a:pt x="233" y="165"/>
                  </a:lnTo>
                  <a:lnTo>
                    <a:pt x="233" y="164"/>
                  </a:lnTo>
                  <a:lnTo>
                    <a:pt x="231" y="162"/>
                  </a:lnTo>
                  <a:lnTo>
                    <a:pt x="231" y="162"/>
                  </a:lnTo>
                  <a:lnTo>
                    <a:pt x="227" y="162"/>
                  </a:lnTo>
                  <a:lnTo>
                    <a:pt x="219" y="165"/>
                  </a:lnTo>
                  <a:lnTo>
                    <a:pt x="217" y="162"/>
                  </a:lnTo>
                  <a:lnTo>
                    <a:pt x="217" y="158"/>
                  </a:lnTo>
                  <a:lnTo>
                    <a:pt x="215" y="156"/>
                  </a:lnTo>
                  <a:lnTo>
                    <a:pt x="215" y="156"/>
                  </a:lnTo>
                  <a:lnTo>
                    <a:pt x="214" y="154"/>
                  </a:lnTo>
                  <a:lnTo>
                    <a:pt x="214" y="152"/>
                  </a:lnTo>
                  <a:lnTo>
                    <a:pt x="214" y="152"/>
                  </a:lnTo>
                  <a:lnTo>
                    <a:pt x="212" y="152"/>
                  </a:lnTo>
                  <a:lnTo>
                    <a:pt x="212" y="152"/>
                  </a:lnTo>
                  <a:lnTo>
                    <a:pt x="210" y="152"/>
                  </a:lnTo>
                  <a:lnTo>
                    <a:pt x="208" y="152"/>
                  </a:lnTo>
                  <a:lnTo>
                    <a:pt x="206" y="152"/>
                  </a:lnTo>
                  <a:lnTo>
                    <a:pt x="194" y="143"/>
                  </a:lnTo>
                  <a:lnTo>
                    <a:pt x="193" y="143"/>
                  </a:lnTo>
                  <a:lnTo>
                    <a:pt x="193" y="141"/>
                  </a:lnTo>
                  <a:lnTo>
                    <a:pt x="193" y="139"/>
                  </a:lnTo>
                  <a:lnTo>
                    <a:pt x="193" y="139"/>
                  </a:lnTo>
                  <a:lnTo>
                    <a:pt x="191" y="137"/>
                  </a:lnTo>
                  <a:lnTo>
                    <a:pt x="191" y="137"/>
                  </a:lnTo>
                  <a:lnTo>
                    <a:pt x="183" y="133"/>
                  </a:lnTo>
                  <a:lnTo>
                    <a:pt x="183" y="133"/>
                  </a:lnTo>
                  <a:lnTo>
                    <a:pt x="181" y="133"/>
                  </a:lnTo>
                  <a:lnTo>
                    <a:pt x="179" y="133"/>
                  </a:lnTo>
                  <a:lnTo>
                    <a:pt x="174" y="135"/>
                  </a:lnTo>
                  <a:lnTo>
                    <a:pt x="170" y="137"/>
                  </a:lnTo>
                  <a:lnTo>
                    <a:pt x="170" y="131"/>
                  </a:lnTo>
                  <a:lnTo>
                    <a:pt x="170" y="129"/>
                  </a:lnTo>
                  <a:lnTo>
                    <a:pt x="168" y="127"/>
                  </a:lnTo>
                  <a:lnTo>
                    <a:pt x="166" y="125"/>
                  </a:lnTo>
                  <a:lnTo>
                    <a:pt x="153" y="120"/>
                  </a:lnTo>
                  <a:lnTo>
                    <a:pt x="153" y="118"/>
                  </a:lnTo>
                  <a:lnTo>
                    <a:pt x="153" y="118"/>
                  </a:lnTo>
                  <a:lnTo>
                    <a:pt x="153" y="118"/>
                  </a:lnTo>
                  <a:lnTo>
                    <a:pt x="153" y="116"/>
                  </a:lnTo>
                  <a:lnTo>
                    <a:pt x="153" y="116"/>
                  </a:lnTo>
                  <a:lnTo>
                    <a:pt x="153" y="116"/>
                  </a:lnTo>
                  <a:lnTo>
                    <a:pt x="154" y="116"/>
                  </a:lnTo>
                  <a:lnTo>
                    <a:pt x="154" y="114"/>
                  </a:lnTo>
                  <a:lnTo>
                    <a:pt x="156" y="114"/>
                  </a:lnTo>
                  <a:lnTo>
                    <a:pt x="156" y="114"/>
                  </a:lnTo>
                  <a:lnTo>
                    <a:pt x="156" y="114"/>
                  </a:lnTo>
                  <a:lnTo>
                    <a:pt x="158" y="114"/>
                  </a:lnTo>
                  <a:lnTo>
                    <a:pt x="158" y="116"/>
                  </a:lnTo>
                  <a:lnTo>
                    <a:pt x="160" y="114"/>
                  </a:lnTo>
                  <a:lnTo>
                    <a:pt x="160" y="112"/>
                  </a:lnTo>
                  <a:lnTo>
                    <a:pt x="162" y="112"/>
                  </a:lnTo>
                  <a:lnTo>
                    <a:pt x="162" y="112"/>
                  </a:lnTo>
                  <a:lnTo>
                    <a:pt x="162" y="112"/>
                  </a:lnTo>
                  <a:lnTo>
                    <a:pt x="164" y="112"/>
                  </a:lnTo>
                  <a:lnTo>
                    <a:pt x="164" y="112"/>
                  </a:lnTo>
                  <a:lnTo>
                    <a:pt x="166" y="112"/>
                  </a:lnTo>
                  <a:lnTo>
                    <a:pt x="170" y="108"/>
                  </a:lnTo>
                  <a:lnTo>
                    <a:pt x="172" y="106"/>
                  </a:lnTo>
                  <a:lnTo>
                    <a:pt x="172" y="105"/>
                  </a:lnTo>
                  <a:lnTo>
                    <a:pt x="172" y="105"/>
                  </a:lnTo>
                  <a:lnTo>
                    <a:pt x="170" y="103"/>
                  </a:lnTo>
                  <a:lnTo>
                    <a:pt x="164" y="103"/>
                  </a:lnTo>
                  <a:lnTo>
                    <a:pt x="160" y="101"/>
                  </a:lnTo>
                  <a:lnTo>
                    <a:pt x="145" y="91"/>
                  </a:lnTo>
                  <a:lnTo>
                    <a:pt x="141" y="87"/>
                  </a:lnTo>
                  <a:lnTo>
                    <a:pt x="137" y="84"/>
                  </a:lnTo>
                  <a:lnTo>
                    <a:pt x="135" y="80"/>
                  </a:lnTo>
                  <a:lnTo>
                    <a:pt x="133" y="76"/>
                  </a:lnTo>
                  <a:lnTo>
                    <a:pt x="130" y="72"/>
                  </a:lnTo>
                  <a:lnTo>
                    <a:pt x="122" y="68"/>
                  </a:lnTo>
                  <a:lnTo>
                    <a:pt x="120" y="67"/>
                  </a:lnTo>
                  <a:lnTo>
                    <a:pt x="118" y="65"/>
                  </a:lnTo>
                  <a:lnTo>
                    <a:pt x="116" y="59"/>
                  </a:lnTo>
                  <a:lnTo>
                    <a:pt x="113" y="55"/>
                  </a:lnTo>
                  <a:lnTo>
                    <a:pt x="107" y="49"/>
                  </a:lnTo>
                  <a:lnTo>
                    <a:pt x="107" y="47"/>
                  </a:lnTo>
                  <a:lnTo>
                    <a:pt x="105" y="47"/>
                  </a:lnTo>
                  <a:lnTo>
                    <a:pt x="105" y="47"/>
                  </a:lnTo>
                  <a:lnTo>
                    <a:pt x="103" y="47"/>
                  </a:lnTo>
                  <a:lnTo>
                    <a:pt x="101" y="49"/>
                  </a:lnTo>
                  <a:lnTo>
                    <a:pt x="101" y="49"/>
                  </a:lnTo>
                  <a:lnTo>
                    <a:pt x="101" y="51"/>
                  </a:lnTo>
                  <a:lnTo>
                    <a:pt x="101" y="53"/>
                  </a:lnTo>
                  <a:lnTo>
                    <a:pt x="101" y="55"/>
                  </a:lnTo>
                  <a:lnTo>
                    <a:pt x="103" y="65"/>
                  </a:lnTo>
                  <a:lnTo>
                    <a:pt x="105" y="70"/>
                  </a:lnTo>
                  <a:lnTo>
                    <a:pt x="103" y="74"/>
                  </a:lnTo>
                  <a:lnTo>
                    <a:pt x="101" y="78"/>
                  </a:lnTo>
                  <a:lnTo>
                    <a:pt x="95" y="80"/>
                  </a:lnTo>
                  <a:lnTo>
                    <a:pt x="93" y="80"/>
                  </a:lnTo>
                  <a:lnTo>
                    <a:pt x="93" y="78"/>
                  </a:lnTo>
                  <a:lnTo>
                    <a:pt x="90" y="76"/>
                  </a:lnTo>
                  <a:lnTo>
                    <a:pt x="84" y="72"/>
                  </a:lnTo>
                  <a:lnTo>
                    <a:pt x="84" y="72"/>
                  </a:lnTo>
                  <a:lnTo>
                    <a:pt x="82" y="72"/>
                  </a:lnTo>
                  <a:lnTo>
                    <a:pt x="78" y="74"/>
                  </a:lnTo>
                  <a:lnTo>
                    <a:pt x="71" y="80"/>
                  </a:lnTo>
                  <a:lnTo>
                    <a:pt x="67" y="70"/>
                  </a:lnTo>
                  <a:lnTo>
                    <a:pt x="65" y="68"/>
                  </a:lnTo>
                  <a:lnTo>
                    <a:pt x="65" y="63"/>
                  </a:lnTo>
                  <a:lnTo>
                    <a:pt x="63" y="57"/>
                  </a:lnTo>
                  <a:lnTo>
                    <a:pt x="63" y="55"/>
                  </a:lnTo>
                  <a:lnTo>
                    <a:pt x="63" y="51"/>
                  </a:lnTo>
                  <a:lnTo>
                    <a:pt x="63" y="47"/>
                  </a:lnTo>
                  <a:lnTo>
                    <a:pt x="63" y="46"/>
                  </a:lnTo>
                  <a:lnTo>
                    <a:pt x="67" y="38"/>
                  </a:lnTo>
                  <a:lnTo>
                    <a:pt x="71" y="28"/>
                  </a:lnTo>
                  <a:lnTo>
                    <a:pt x="74" y="25"/>
                  </a:lnTo>
                  <a:lnTo>
                    <a:pt x="78" y="21"/>
                  </a:lnTo>
                  <a:lnTo>
                    <a:pt x="80" y="21"/>
                  </a:lnTo>
                  <a:lnTo>
                    <a:pt x="82" y="19"/>
                  </a:lnTo>
                  <a:lnTo>
                    <a:pt x="80" y="17"/>
                  </a:lnTo>
                  <a:lnTo>
                    <a:pt x="69" y="11"/>
                  </a:lnTo>
                  <a:lnTo>
                    <a:pt x="63" y="8"/>
                  </a:lnTo>
                  <a:lnTo>
                    <a:pt x="55" y="0"/>
                  </a:lnTo>
                  <a:lnTo>
                    <a:pt x="53" y="0"/>
                  </a:lnTo>
                  <a:lnTo>
                    <a:pt x="52" y="0"/>
                  </a:lnTo>
                  <a:lnTo>
                    <a:pt x="48" y="2"/>
                  </a:lnTo>
                  <a:lnTo>
                    <a:pt x="48" y="2"/>
                  </a:lnTo>
                  <a:lnTo>
                    <a:pt x="48" y="4"/>
                  </a:lnTo>
                  <a:lnTo>
                    <a:pt x="48" y="8"/>
                  </a:lnTo>
                  <a:lnTo>
                    <a:pt x="46" y="13"/>
                  </a:lnTo>
                  <a:lnTo>
                    <a:pt x="44" y="15"/>
                  </a:lnTo>
                  <a:lnTo>
                    <a:pt x="40" y="19"/>
                  </a:lnTo>
                  <a:lnTo>
                    <a:pt x="34" y="25"/>
                  </a:lnTo>
                  <a:lnTo>
                    <a:pt x="33" y="27"/>
                  </a:lnTo>
                  <a:lnTo>
                    <a:pt x="31" y="28"/>
                  </a:lnTo>
                  <a:lnTo>
                    <a:pt x="31" y="30"/>
                  </a:lnTo>
                  <a:lnTo>
                    <a:pt x="29" y="32"/>
                  </a:lnTo>
                  <a:lnTo>
                    <a:pt x="25" y="36"/>
                  </a:lnTo>
                  <a:lnTo>
                    <a:pt x="23" y="36"/>
                  </a:lnTo>
                  <a:lnTo>
                    <a:pt x="23" y="36"/>
                  </a:lnTo>
                  <a:lnTo>
                    <a:pt x="23" y="38"/>
                  </a:lnTo>
                  <a:lnTo>
                    <a:pt x="23" y="38"/>
                  </a:lnTo>
                  <a:lnTo>
                    <a:pt x="23" y="38"/>
                  </a:lnTo>
                  <a:lnTo>
                    <a:pt x="23" y="38"/>
                  </a:lnTo>
                  <a:lnTo>
                    <a:pt x="23" y="38"/>
                  </a:lnTo>
                  <a:lnTo>
                    <a:pt x="21" y="40"/>
                  </a:lnTo>
                  <a:lnTo>
                    <a:pt x="21" y="38"/>
                  </a:lnTo>
                  <a:lnTo>
                    <a:pt x="21" y="38"/>
                  </a:lnTo>
                  <a:lnTo>
                    <a:pt x="19" y="40"/>
                  </a:lnTo>
                  <a:lnTo>
                    <a:pt x="19" y="40"/>
                  </a:lnTo>
                  <a:lnTo>
                    <a:pt x="19" y="40"/>
                  </a:lnTo>
                  <a:lnTo>
                    <a:pt x="19" y="42"/>
                  </a:lnTo>
                  <a:lnTo>
                    <a:pt x="15" y="46"/>
                  </a:lnTo>
                  <a:lnTo>
                    <a:pt x="15" y="46"/>
                  </a:lnTo>
                  <a:lnTo>
                    <a:pt x="13" y="47"/>
                  </a:lnTo>
                  <a:lnTo>
                    <a:pt x="13" y="51"/>
                  </a:lnTo>
                  <a:lnTo>
                    <a:pt x="10" y="65"/>
                  </a:lnTo>
                  <a:lnTo>
                    <a:pt x="10" y="67"/>
                  </a:lnTo>
                  <a:lnTo>
                    <a:pt x="8" y="68"/>
                  </a:lnTo>
                  <a:lnTo>
                    <a:pt x="8" y="67"/>
                  </a:lnTo>
                  <a:lnTo>
                    <a:pt x="8" y="67"/>
                  </a:lnTo>
                  <a:lnTo>
                    <a:pt x="6" y="68"/>
                  </a:lnTo>
                  <a:lnTo>
                    <a:pt x="6" y="68"/>
                  </a:lnTo>
                  <a:lnTo>
                    <a:pt x="6" y="70"/>
                  </a:lnTo>
                  <a:lnTo>
                    <a:pt x="6" y="70"/>
                  </a:lnTo>
                  <a:lnTo>
                    <a:pt x="8" y="72"/>
                  </a:lnTo>
                  <a:lnTo>
                    <a:pt x="6" y="72"/>
                  </a:lnTo>
                  <a:lnTo>
                    <a:pt x="6" y="74"/>
                  </a:lnTo>
                  <a:lnTo>
                    <a:pt x="4" y="74"/>
                  </a:lnTo>
                  <a:lnTo>
                    <a:pt x="4" y="76"/>
                  </a:lnTo>
                  <a:lnTo>
                    <a:pt x="2" y="80"/>
                  </a:lnTo>
                  <a:lnTo>
                    <a:pt x="2" y="82"/>
                  </a:lnTo>
                  <a:lnTo>
                    <a:pt x="2" y="84"/>
                  </a:lnTo>
                  <a:lnTo>
                    <a:pt x="2" y="84"/>
                  </a:lnTo>
                  <a:lnTo>
                    <a:pt x="2" y="86"/>
                  </a:lnTo>
                  <a:lnTo>
                    <a:pt x="4" y="87"/>
                  </a:lnTo>
                  <a:lnTo>
                    <a:pt x="2" y="87"/>
                  </a:lnTo>
                  <a:lnTo>
                    <a:pt x="2" y="87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0" y="91"/>
                  </a:lnTo>
                  <a:lnTo>
                    <a:pt x="0" y="91"/>
                  </a:lnTo>
                  <a:lnTo>
                    <a:pt x="0" y="93"/>
                  </a:lnTo>
                  <a:lnTo>
                    <a:pt x="0" y="95"/>
                  </a:lnTo>
                  <a:lnTo>
                    <a:pt x="0" y="95"/>
                  </a:lnTo>
                  <a:lnTo>
                    <a:pt x="0" y="95"/>
                  </a:lnTo>
                  <a:lnTo>
                    <a:pt x="0" y="97"/>
                  </a:lnTo>
                  <a:lnTo>
                    <a:pt x="4" y="97"/>
                  </a:lnTo>
                  <a:lnTo>
                    <a:pt x="6" y="97"/>
                  </a:lnTo>
                  <a:lnTo>
                    <a:pt x="4" y="99"/>
                  </a:lnTo>
                  <a:lnTo>
                    <a:pt x="0" y="103"/>
                  </a:lnTo>
                  <a:lnTo>
                    <a:pt x="0" y="105"/>
                  </a:lnTo>
                  <a:lnTo>
                    <a:pt x="0" y="105"/>
                  </a:lnTo>
                  <a:lnTo>
                    <a:pt x="4" y="105"/>
                  </a:lnTo>
                  <a:lnTo>
                    <a:pt x="6" y="105"/>
                  </a:lnTo>
                  <a:lnTo>
                    <a:pt x="8" y="105"/>
                  </a:lnTo>
                  <a:lnTo>
                    <a:pt x="8" y="106"/>
                  </a:lnTo>
                  <a:lnTo>
                    <a:pt x="8" y="106"/>
                  </a:lnTo>
                  <a:lnTo>
                    <a:pt x="6" y="108"/>
                  </a:lnTo>
                  <a:lnTo>
                    <a:pt x="6" y="108"/>
                  </a:lnTo>
                  <a:lnTo>
                    <a:pt x="6" y="110"/>
                  </a:lnTo>
                  <a:lnTo>
                    <a:pt x="6" y="112"/>
                  </a:lnTo>
                  <a:lnTo>
                    <a:pt x="6" y="114"/>
                  </a:lnTo>
                  <a:lnTo>
                    <a:pt x="8" y="114"/>
                  </a:lnTo>
                  <a:lnTo>
                    <a:pt x="8" y="116"/>
                  </a:lnTo>
                  <a:lnTo>
                    <a:pt x="8" y="118"/>
                  </a:lnTo>
                  <a:lnTo>
                    <a:pt x="6" y="118"/>
                  </a:lnTo>
                  <a:lnTo>
                    <a:pt x="6" y="120"/>
                  </a:lnTo>
                  <a:lnTo>
                    <a:pt x="8" y="135"/>
                  </a:lnTo>
                  <a:lnTo>
                    <a:pt x="8" y="135"/>
                  </a:lnTo>
                  <a:lnTo>
                    <a:pt x="6" y="137"/>
                  </a:lnTo>
                  <a:lnTo>
                    <a:pt x="6" y="137"/>
                  </a:lnTo>
                  <a:lnTo>
                    <a:pt x="6" y="137"/>
                  </a:lnTo>
                  <a:lnTo>
                    <a:pt x="6" y="137"/>
                  </a:lnTo>
                  <a:lnTo>
                    <a:pt x="8" y="137"/>
                  </a:lnTo>
                  <a:lnTo>
                    <a:pt x="8" y="139"/>
                  </a:lnTo>
                  <a:lnTo>
                    <a:pt x="8" y="139"/>
                  </a:lnTo>
                  <a:lnTo>
                    <a:pt x="10" y="144"/>
                  </a:lnTo>
                  <a:lnTo>
                    <a:pt x="12" y="148"/>
                  </a:lnTo>
                  <a:lnTo>
                    <a:pt x="12" y="150"/>
                  </a:lnTo>
                  <a:lnTo>
                    <a:pt x="10" y="150"/>
                  </a:lnTo>
                  <a:lnTo>
                    <a:pt x="10" y="152"/>
                  </a:lnTo>
                  <a:lnTo>
                    <a:pt x="13" y="154"/>
                  </a:lnTo>
                  <a:lnTo>
                    <a:pt x="13" y="156"/>
                  </a:lnTo>
                  <a:lnTo>
                    <a:pt x="13" y="158"/>
                  </a:lnTo>
                  <a:lnTo>
                    <a:pt x="13" y="158"/>
                  </a:lnTo>
                  <a:lnTo>
                    <a:pt x="13" y="158"/>
                  </a:lnTo>
                  <a:lnTo>
                    <a:pt x="13" y="160"/>
                  </a:lnTo>
                  <a:lnTo>
                    <a:pt x="12" y="162"/>
                  </a:lnTo>
                  <a:lnTo>
                    <a:pt x="13" y="165"/>
                  </a:lnTo>
                  <a:lnTo>
                    <a:pt x="13" y="167"/>
                  </a:lnTo>
                  <a:lnTo>
                    <a:pt x="13" y="169"/>
                  </a:lnTo>
                  <a:lnTo>
                    <a:pt x="15" y="171"/>
                  </a:lnTo>
                  <a:lnTo>
                    <a:pt x="23" y="179"/>
                  </a:lnTo>
                  <a:lnTo>
                    <a:pt x="23" y="179"/>
                  </a:lnTo>
                  <a:lnTo>
                    <a:pt x="23" y="181"/>
                  </a:lnTo>
                  <a:lnTo>
                    <a:pt x="23" y="183"/>
                  </a:lnTo>
                  <a:lnTo>
                    <a:pt x="23" y="183"/>
                  </a:lnTo>
                  <a:lnTo>
                    <a:pt x="25" y="186"/>
                  </a:lnTo>
                  <a:lnTo>
                    <a:pt x="25" y="188"/>
                  </a:lnTo>
                  <a:lnTo>
                    <a:pt x="25" y="188"/>
                  </a:lnTo>
                  <a:lnTo>
                    <a:pt x="25" y="188"/>
                  </a:lnTo>
                  <a:lnTo>
                    <a:pt x="25" y="190"/>
                  </a:lnTo>
                  <a:lnTo>
                    <a:pt x="25" y="190"/>
                  </a:lnTo>
                  <a:lnTo>
                    <a:pt x="23" y="192"/>
                  </a:lnTo>
                  <a:lnTo>
                    <a:pt x="23" y="192"/>
                  </a:lnTo>
                  <a:lnTo>
                    <a:pt x="21" y="192"/>
                  </a:lnTo>
                  <a:lnTo>
                    <a:pt x="21" y="194"/>
                  </a:lnTo>
                  <a:lnTo>
                    <a:pt x="21" y="194"/>
                  </a:lnTo>
                  <a:lnTo>
                    <a:pt x="25" y="200"/>
                  </a:lnTo>
                  <a:lnTo>
                    <a:pt x="25" y="200"/>
                  </a:lnTo>
                  <a:lnTo>
                    <a:pt x="25" y="202"/>
                  </a:lnTo>
                  <a:lnTo>
                    <a:pt x="27" y="202"/>
                  </a:lnTo>
                  <a:lnTo>
                    <a:pt x="27" y="202"/>
                  </a:lnTo>
                  <a:lnTo>
                    <a:pt x="29" y="203"/>
                  </a:lnTo>
                  <a:lnTo>
                    <a:pt x="29" y="203"/>
                  </a:lnTo>
                  <a:lnTo>
                    <a:pt x="29" y="205"/>
                  </a:lnTo>
                  <a:lnTo>
                    <a:pt x="29" y="205"/>
                  </a:lnTo>
                  <a:lnTo>
                    <a:pt x="29" y="205"/>
                  </a:lnTo>
                  <a:lnTo>
                    <a:pt x="31" y="205"/>
                  </a:lnTo>
                  <a:lnTo>
                    <a:pt x="31" y="205"/>
                  </a:lnTo>
                  <a:lnTo>
                    <a:pt x="33" y="205"/>
                  </a:lnTo>
                  <a:lnTo>
                    <a:pt x="33" y="205"/>
                  </a:lnTo>
                  <a:lnTo>
                    <a:pt x="33" y="205"/>
                  </a:lnTo>
                  <a:lnTo>
                    <a:pt x="33" y="207"/>
                  </a:lnTo>
                  <a:lnTo>
                    <a:pt x="33" y="207"/>
                  </a:lnTo>
                  <a:lnTo>
                    <a:pt x="33" y="209"/>
                  </a:lnTo>
                  <a:lnTo>
                    <a:pt x="34" y="209"/>
                  </a:lnTo>
                  <a:lnTo>
                    <a:pt x="36" y="209"/>
                  </a:lnTo>
                  <a:lnTo>
                    <a:pt x="36" y="209"/>
                  </a:lnTo>
                  <a:lnTo>
                    <a:pt x="36" y="209"/>
                  </a:lnTo>
                  <a:lnTo>
                    <a:pt x="36" y="213"/>
                  </a:lnTo>
                  <a:lnTo>
                    <a:pt x="38" y="213"/>
                  </a:lnTo>
                  <a:lnTo>
                    <a:pt x="40" y="213"/>
                  </a:lnTo>
                  <a:lnTo>
                    <a:pt x="38" y="219"/>
                  </a:lnTo>
                  <a:lnTo>
                    <a:pt x="36" y="221"/>
                  </a:lnTo>
                  <a:lnTo>
                    <a:pt x="38" y="222"/>
                  </a:lnTo>
                  <a:lnTo>
                    <a:pt x="38" y="224"/>
                  </a:lnTo>
                  <a:lnTo>
                    <a:pt x="38" y="224"/>
                  </a:lnTo>
                  <a:lnTo>
                    <a:pt x="40" y="226"/>
                  </a:lnTo>
                  <a:lnTo>
                    <a:pt x="40" y="226"/>
                  </a:lnTo>
                  <a:lnTo>
                    <a:pt x="42" y="226"/>
                  </a:lnTo>
                  <a:lnTo>
                    <a:pt x="44" y="228"/>
                  </a:lnTo>
                  <a:lnTo>
                    <a:pt x="44" y="228"/>
                  </a:lnTo>
                  <a:lnTo>
                    <a:pt x="42" y="228"/>
                  </a:lnTo>
                  <a:lnTo>
                    <a:pt x="42" y="230"/>
                  </a:lnTo>
                  <a:lnTo>
                    <a:pt x="42" y="230"/>
                  </a:lnTo>
                  <a:lnTo>
                    <a:pt x="42" y="230"/>
                  </a:lnTo>
                  <a:lnTo>
                    <a:pt x="40" y="232"/>
                  </a:lnTo>
                  <a:lnTo>
                    <a:pt x="40" y="232"/>
                  </a:lnTo>
                  <a:lnTo>
                    <a:pt x="40" y="232"/>
                  </a:lnTo>
                  <a:lnTo>
                    <a:pt x="40" y="234"/>
                  </a:lnTo>
                  <a:lnTo>
                    <a:pt x="42" y="234"/>
                  </a:lnTo>
                  <a:lnTo>
                    <a:pt x="44" y="234"/>
                  </a:lnTo>
                  <a:lnTo>
                    <a:pt x="40" y="236"/>
                  </a:lnTo>
                  <a:lnTo>
                    <a:pt x="40" y="238"/>
                  </a:lnTo>
                  <a:lnTo>
                    <a:pt x="40" y="241"/>
                  </a:lnTo>
                  <a:lnTo>
                    <a:pt x="40" y="243"/>
                  </a:lnTo>
                  <a:lnTo>
                    <a:pt x="36" y="241"/>
                  </a:lnTo>
                  <a:lnTo>
                    <a:pt x="38" y="243"/>
                  </a:lnTo>
                  <a:lnTo>
                    <a:pt x="38" y="245"/>
                  </a:lnTo>
                  <a:lnTo>
                    <a:pt x="36" y="249"/>
                  </a:lnTo>
                  <a:lnTo>
                    <a:pt x="38" y="249"/>
                  </a:lnTo>
                  <a:lnTo>
                    <a:pt x="40" y="251"/>
                  </a:lnTo>
                  <a:lnTo>
                    <a:pt x="40" y="251"/>
                  </a:lnTo>
                  <a:lnTo>
                    <a:pt x="42" y="253"/>
                  </a:lnTo>
                  <a:lnTo>
                    <a:pt x="42" y="257"/>
                  </a:lnTo>
                  <a:lnTo>
                    <a:pt x="42" y="259"/>
                  </a:lnTo>
                  <a:lnTo>
                    <a:pt x="40" y="261"/>
                  </a:lnTo>
                  <a:lnTo>
                    <a:pt x="40" y="261"/>
                  </a:lnTo>
                  <a:lnTo>
                    <a:pt x="38" y="262"/>
                  </a:lnTo>
                  <a:lnTo>
                    <a:pt x="38" y="264"/>
                  </a:lnTo>
                  <a:lnTo>
                    <a:pt x="36" y="266"/>
                  </a:lnTo>
                  <a:lnTo>
                    <a:pt x="36" y="266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33" y="264"/>
                  </a:lnTo>
                  <a:lnTo>
                    <a:pt x="31" y="268"/>
                  </a:lnTo>
                  <a:lnTo>
                    <a:pt x="31" y="268"/>
                  </a:lnTo>
                  <a:lnTo>
                    <a:pt x="27" y="268"/>
                  </a:lnTo>
                  <a:lnTo>
                    <a:pt x="25" y="270"/>
                  </a:lnTo>
                  <a:lnTo>
                    <a:pt x="25" y="270"/>
                  </a:lnTo>
                  <a:lnTo>
                    <a:pt x="25" y="270"/>
                  </a:lnTo>
                  <a:lnTo>
                    <a:pt x="23" y="270"/>
                  </a:lnTo>
                  <a:lnTo>
                    <a:pt x="23" y="270"/>
                  </a:lnTo>
                  <a:lnTo>
                    <a:pt x="23" y="272"/>
                  </a:lnTo>
                  <a:lnTo>
                    <a:pt x="19" y="274"/>
                  </a:lnTo>
                  <a:lnTo>
                    <a:pt x="21" y="278"/>
                  </a:lnTo>
                  <a:lnTo>
                    <a:pt x="21" y="280"/>
                  </a:lnTo>
                  <a:lnTo>
                    <a:pt x="21" y="283"/>
                  </a:lnTo>
                  <a:lnTo>
                    <a:pt x="21" y="283"/>
                  </a:lnTo>
                  <a:lnTo>
                    <a:pt x="21" y="283"/>
                  </a:lnTo>
                  <a:lnTo>
                    <a:pt x="21" y="283"/>
                  </a:lnTo>
                  <a:lnTo>
                    <a:pt x="23" y="283"/>
                  </a:lnTo>
                  <a:lnTo>
                    <a:pt x="23" y="285"/>
                  </a:lnTo>
                  <a:lnTo>
                    <a:pt x="23" y="285"/>
                  </a:lnTo>
                  <a:lnTo>
                    <a:pt x="25" y="285"/>
                  </a:lnTo>
                  <a:lnTo>
                    <a:pt x="25" y="287"/>
                  </a:lnTo>
                  <a:lnTo>
                    <a:pt x="25" y="289"/>
                  </a:lnTo>
                  <a:lnTo>
                    <a:pt x="25" y="291"/>
                  </a:lnTo>
                  <a:lnTo>
                    <a:pt x="25" y="291"/>
                  </a:lnTo>
                  <a:lnTo>
                    <a:pt x="23" y="291"/>
                  </a:lnTo>
                  <a:lnTo>
                    <a:pt x="23" y="293"/>
                  </a:lnTo>
                  <a:lnTo>
                    <a:pt x="23" y="293"/>
                  </a:lnTo>
                  <a:lnTo>
                    <a:pt x="23" y="293"/>
                  </a:lnTo>
                  <a:lnTo>
                    <a:pt x="23" y="295"/>
                  </a:lnTo>
                  <a:lnTo>
                    <a:pt x="25" y="295"/>
                  </a:lnTo>
                  <a:lnTo>
                    <a:pt x="25" y="295"/>
                  </a:lnTo>
                  <a:lnTo>
                    <a:pt x="25" y="297"/>
                  </a:lnTo>
                  <a:lnTo>
                    <a:pt x="25" y="297"/>
                  </a:lnTo>
                  <a:lnTo>
                    <a:pt x="25" y="299"/>
                  </a:lnTo>
                  <a:lnTo>
                    <a:pt x="25" y="299"/>
                  </a:lnTo>
                  <a:lnTo>
                    <a:pt x="25" y="300"/>
                  </a:lnTo>
                  <a:lnTo>
                    <a:pt x="25" y="302"/>
                  </a:lnTo>
                  <a:lnTo>
                    <a:pt x="31" y="306"/>
                  </a:lnTo>
                  <a:lnTo>
                    <a:pt x="31" y="308"/>
                  </a:lnTo>
                  <a:lnTo>
                    <a:pt x="33" y="310"/>
                  </a:lnTo>
                  <a:lnTo>
                    <a:pt x="33" y="314"/>
                  </a:lnTo>
                  <a:lnTo>
                    <a:pt x="34" y="316"/>
                  </a:lnTo>
                  <a:lnTo>
                    <a:pt x="34" y="316"/>
                  </a:lnTo>
                  <a:lnTo>
                    <a:pt x="36" y="318"/>
                  </a:lnTo>
                  <a:lnTo>
                    <a:pt x="36" y="318"/>
                  </a:lnTo>
                  <a:lnTo>
                    <a:pt x="36" y="318"/>
                  </a:lnTo>
                  <a:lnTo>
                    <a:pt x="38" y="318"/>
                  </a:lnTo>
                  <a:lnTo>
                    <a:pt x="40" y="318"/>
                  </a:lnTo>
                  <a:lnTo>
                    <a:pt x="40" y="319"/>
                  </a:lnTo>
                  <a:lnTo>
                    <a:pt x="46" y="323"/>
                  </a:lnTo>
                  <a:lnTo>
                    <a:pt x="46" y="323"/>
                  </a:lnTo>
                  <a:lnTo>
                    <a:pt x="46" y="323"/>
                  </a:lnTo>
                  <a:lnTo>
                    <a:pt x="48" y="323"/>
                  </a:lnTo>
                  <a:lnTo>
                    <a:pt x="50" y="323"/>
                  </a:lnTo>
                  <a:lnTo>
                    <a:pt x="50" y="323"/>
                  </a:lnTo>
                  <a:lnTo>
                    <a:pt x="50" y="325"/>
                  </a:lnTo>
                  <a:lnTo>
                    <a:pt x="50" y="325"/>
                  </a:lnTo>
                  <a:lnTo>
                    <a:pt x="50" y="327"/>
                  </a:lnTo>
                  <a:lnTo>
                    <a:pt x="50" y="329"/>
                  </a:lnTo>
                  <a:lnTo>
                    <a:pt x="52" y="329"/>
                  </a:lnTo>
                  <a:lnTo>
                    <a:pt x="52" y="331"/>
                  </a:lnTo>
                  <a:lnTo>
                    <a:pt x="52" y="333"/>
                  </a:lnTo>
                  <a:lnTo>
                    <a:pt x="53" y="335"/>
                  </a:lnTo>
                  <a:lnTo>
                    <a:pt x="53" y="335"/>
                  </a:lnTo>
                  <a:lnTo>
                    <a:pt x="53" y="335"/>
                  </a:lnTo>
                  <a:lnTo>
                    <a:pt x="53" y="335"/>
                  </a:lnTo>
                  <a:lnTo>
                    <a:pt x="55" y="337"/>
                  </a:lnTo>
                  <a:lnTo>
                    <a:pt x="53" y="338"/>
                  </a:lnTo>
                  <a:lnTo>
                    <a:pt x="52" y="340"/>
                  </a:lnTo>
                  <a:lnTo>
                    <a:pt x="50" y="340"/>
                  </a:lnTo>
                  <a:lnTo>
                    <a:pt x="50" y="342"/>
                  </a:lnTo>
                  <a:lnTo>
                    <a:pt x="50" y="342"/>
                  </a:lnTo>
                  <a:lnTo>
                    <a:pt x="48" y="344"/>
                  </a:lnTo>
                  <a:lnTo>
                    <a:pt x="48" y="344"/>
                  </a:lnTo>
                  <a:lnTo>
                    <a:pt x="42" y="346"/>
                  </a:lnTo>
                  <a:lnTo>
                    <a:pt x="40" y="346"/>
                  </a:lnTo>
                  <a:lnTo>
                    <a:pt x="40" y="348"/>
                  </a:lnTo>
                  <a:lnTo>
                    <a:pt x="40" y="348"/>
                  </a:lnTo>
                  <a:lnTo>
                    <a:pt x="40" y="348"/>
                  </a:lnTo>
                  <a:lnTo>
                    <a:pt x="40" y="348"/>
                  </a:lnTo>
                  <a:lnTo>
                    <a:pt x="40" y="350"/>
                  </a:lnTo>
                  <a:lnTo>
                    <a:pt x="40" y="350"/>
                  </a:lnTo>
                  <a:lnTo>
                    <a:pt x="42" y="350"/>
                  </a:lnTo>
                  <a:lnTo>
                    <a:pt x="42" y="350"/>
                  </a:lnTo>
                  <a:lnTo>
                    <a:pt x="42" y="350"/>
                  </a:lnTo>
                  <a:lnTo>
                    <a:pt x="44" y="350"/>
                  </a:lnTo>
                  <a:lnTo>
                    <a:pt x="44" y="350"/>
                  </a:lnTo>
                  <a:lnTo>
                    <a:pt x="44" y="352"/>
                  </a:lnTo>
                  <a:lnTo>
                    <a:pt x="44" y="354"/>
                  </a:lnTo>
                  <a:lnTo>
                    <a:pt x="44" y="354"/>
                  </a:lnTo>
                  <a:lnTo>
                    <a:pt x="46" y="354"/>
                  </a:lnTo>
                  <a:lnTo>
                    <a:pt x="50" y="354"/>
                  </a:lnTo>
                  <a:lnTo>
                    <a:pt x="52" y="354"/>
                  </a:lnTo>
                  <a:lnTo>
                    <a:pt x="52" y="354"/>
                  </a:lnTo>
                  <a:lnTo>
                    <a:pt x="52" y="354"/>
                  </a:lnTo>
                  <a:lnTo>
                    <a:pt x="52" y="354"/>
                  </a:lnTo>
                  <a:lnTo>
                    <a:pt x="52" y="354"/>
                  </a:lnTo>
                  <a:lnTo>
                    <a:pt x="53" y="354"/>
                  </a:lnTo>
                  <a:lnTo>
                    <a:pt x="53" y="354"/>
                  </a:lnTo>
                  <a:lnTo>
                    <a:pt x="53" y="354"/>
                  </a:lnTo>
                  <a:lnTo>
                    <a:pt x="53" y="354"/>
                  </a:lnTo>
                  <a:lnTo>
                    <a:pt x="55" y="356"/>
                  </a:lnTo>
                  <a:lnTo>
                    <a:pt x="55" y="358"/>
                  </a:lnTo>
                  <a:lnTo>
                    <a:pt x="57" y="358"/>
                  </a:lnTo>
                  <a:lnTo>
                    <a:pt x="57" y="358"/>
                  </a:lnTo>
                  <a:lnTo>
                    <a:pt x="57" y="356"/>
                  </a:lnTo>
                  <a:lnTo>
                    <a:pt x="57" y="356"/>
                  </a:lnTo>
                  <a:lnTo>
                    <a:pt x="59" y="356"/>
                  </a:lnTo>
                  <a:lnTo>
                    <a:pt x="59" y="356"/>
                  </a:lnTo>
                  <a:lnTo>
                    <a:pt x="59" y="356"/>
                  </a:lnTo>
                  <a:lnTo>
                    <a:pt x="61" y="356"/>
                  </a:lnTo>
                  <a:lnTo>
                    <a:pt x="61" y="358"/>
                  </a:lnTo>
                  <a:lnTo>
                    <a:pt x="59" y="358"/>
                  </a:lnTo>
                  <a:lnTo>
                    <a:pt x="59" y="359"/>
                  </a:lnTo>
                  <a:lnTo>
                    <a:pt x="53" y="359"/>
                  </a:lnTo>
                  <a:lnTo>
                    <a:pt x="52" y="359"/>
                  </a:lnTo>
                  <a:lnTo>
                    <a:pt x="36" y="367"/>
                  </a:lnTo>
                  <a:lnTo>
                    <a:pt x="33" y="369"/>
                  </a:lnTo>
                  <a:lnTo>
                    <a:pt x="33" y="371"/>
                  </a:lnTo>
                  <a:lnTo>
                    <a:pt x="31" y="371"/>
                  </a:lnTo>
                  <a:lnTo>
                    <a:pt x="31" y="373"/>
                  </a:lnTo>
                  <a:lnTo>
                    <a:pt x="31" y="373"/>
                  </a:lnTo>
                  <a:lnTo>
                    <a:pt x="31" y="375"/>
                  </a:lnTo>
                  <a:lnTo>
                    <a:pt x="31" y="377"/>
                  </a:lnTo>
                  <a:lnTo>
                    <a:pt x="31" y="380"/>
                  </a:lnTo>
                  <a:lnTo>
                    <a:pt x="31" y="380"/>
                  </a:lnTo>
                  <a:lnTo>
                    <a:pt x="31" y="380"/>
                  </a:lnTo>
                  <a:lnTo>
                    <a:pt x="31" y="380"/>
                  </a:lnTo>
                  <a:lnTo>
                    <a:pt x="34" y="380"/>
                  </a:lnTo>
                  <a:lnTo>
                    <a:pt x="34" y="378"/>
                  </a:lnTo>
                  <a:lnTo>
                    <a:pt x="36" y="378"/>
                  </a:lnTo>
                  <a:lnTo>
                    <a:pt x="36" y="375"/>
                  </a:lnTo>
                  <a:lnTo>
                    <a:pt x="38" y="375"/>
                  </a:lnTo>
                  <a:lnTo>
                    <a:pt x="38" y="375"/>
                  </a:lnTo>
                  <a:lnTo>
                    <a:pt x="40" y="375"/>
                  </a:lnTo>
                  <a:lnTo>
                    <a:pt x="40" y="375"/>
                  </a:lnTo>
                  <a:lnTo>
                    <a:pt x="40" y="375"/>
                  </a:lnTo>
                  <a:lnTo>
                    <a:pt x="53" y="369"/>
                  </a:lnTo>
                  <a:lnTo>
                    <a:pt x="55" y="369"/>
                  </a:lnTo>
                  <a:lnTo>
                    <a:pt x="57" y="365"/>
                  </a:lnTo>
                  <a:lnTo>
                    <a:pt x="59" y="365"/>
                  </a:lnTo>
                  <a:lnTo>
                    <a:pt x="61" y="365"/>
                  </a:lnTo>
                  <a:lnTo>
                    <a:pt x="61" y="365"/>
                  </a:lnTo>
                  <a:lnTo>
                    <a:pt x="65" y="365"/>
                  </a:lnTo>
                  <a:lnTo>
                    <a:pt x="71" y="365"/>
                  </a:lnTo>
                  <a:lnTo>
                    <a:pt x="71" y="367"/>
                  </a:lnTo>
                  <a:lnTo>
                    <a:pt x="71" y="367"/>
                  </a:lnTo>
                  <a:lnTo>
                    <a:pt x="73" y="367"/>
                  </a:lnTo>
                  <a:lnTo>
                    <a:pt x="73" y="367"/>
                  </a:lnTo>
                  <a:lnTo>
                    <a:pt x="73" y="367"/>
                  </a:lnTo>
                  <a:lnTo>
                    <a:pt x="73" y="367"/>
                  </a:lnTo>
                  <a:lnTo>
                    <a:pt x="74" y="367"/>
                  </a:lnTo>
                  <a:lnTo>
                    <a:pt x="74" y="367"/>
                  </a:lnTo>
                  <a:lnTo>
                    <a:pt x="76" y="367"/>
                  </a:lnTo>
                  <a:lnTo>
                    <a:pt x="78" y="367"/>
                  </a:lnTo>
                  <a:lnTo>
                    <a:pt x="84" y="367"/>
                  </a:lnTo>
                  <a:lnTo>
                    <a:pt x="86" y="367"/>
                  </a:lnTo>
                  <a:lnTo>
                    <a:pt x="86" y="369"/>
                  </a:lnTo>
                  <a:lnTo>
                    <a:pt x="86" y="369"/>
                  </a:lnTo>
                  <a:lnTo>
                    <a:pt x="86" y="371"/>
                  </a:lnTo>
                  <a:lnTo>
                    <a:pt x="86" y="371"/>
                  </a:lnTo>
                  <a:lnTo>
                    <a:pt x="88" y="371"/>
                  </a:lnTo>
                  <a:lnTo>
                    <a:pt x="88" y="371"/>
                  </a:lnTo>
                  <a:lnTo>
                    <a:pt x="88" y="371"/>
                  </a:lnTo>
                  <a:lnTo>
                    <a:pt x="88" y="371"/>
                  </a:lnTo>
                  <a:lnTo>
                    <a:pt x="88" y="369"/>
                  </a:lnTo>
                  <a:lnTo>
                    <a:pt x="88" y="367"/>
                  </a:lnTo>
                  <a:lnTo>
                    <a:pt x="88" y="367"/>
                  </a:lnTo>
                  <a:lnTo>
                    <a:pt x="90" y="367"/>
                  </a:lnTo>
                  <a:lnTo>
                    <a:pt x="90" y="367"/>
                  </a:lnTo>
                  <a:lnTo>
                    <a:pt x="92" y="367"/>
                  </a:lnTo>
                  <a:lnTo>
                    <a:pt x="92" y="367"/>
                  </a:lnTo>
                  <a:lnTo>
                    <a:pt x="93" y="367"/>
                  </a:lnTo>
                  <a:lnTo>
                    <a:pt x="93" y="365"/>
                  </a:lnTo>
                  <a:lnTo>
                    <a:pt x="93" y="365"/>
                  </a:lnTo>
                  <a:lnTo>
                    <a:pt x="93" y="365"/>
                  </a:lnTo>
                  <a:lnTo>
                    <a:pt x="95" y="363"/>
                  </a:lnTo>
                  <a:lnTo>
                    <a:pt x="95" y="363"/>
                  </a:lnTo>
                  <a:lnTo>
                    <a:pt x="97" y="363"/>
                  </a:lnTo>
                  <a:lnTo>
                    <a:pt x="101" y="363"/>
                  </a:lnTo>
                  <a:lnTo>
                    <a:pt x="101" y="363"/>
                  </a:lnTo>
                  <a:lnTo>
                    <a:pt x="103" y="363"/>
                  </a:lnTo>
                  <a:lnTo>
                    <a:pt x="103" y="363"/>
                  </a:lnTo>
                  <a:lnTo>
                    <a:pt x="105" y="363"/>
                  </a:lnTo>
                  <a:lnTo>
                    <a:pt x="107" y="363"/>
                  </a:lnTo>
                  <a:lnTo>
                    <a:pt x="107" y="365"/>
                  </a:lnTo>
                  <a:lnTo>
                    <a:pt x="109" y="365"/>
                  </a:lnTo>
                  <a:lnTo>
                    <a:pt x="109" y="365"/>
                  </a:lnTo>
                  <a:lnTo>
                    <a:pt x="109" y="365"/>
                  </a:lnTo>
                  <a:lnTo>
                    <a:pt x="109" y="367"/>
                  </a:lnTo>
                  <a:lnTo>
                    <a:pt x="109" y="367"/>
                  </a:lnTo>
                  <a:lnTo>
                    <a:pt x="105" y="369"/>
                  </a:lnTo>
                  <a:lnTo>
                    <a:pt x="105" y="371"/>
                  </a:lnTo>
                  <a:lnTo>
                    <a:pt x="103" y="371"/>
                  </a:lnTo>
                  <a:lnTo>
                    <a:pt x="103" y="371"/>
                  </a:lnTo>
                  <a:lnTo>
                    <a:pt x="103" y="371"/>
                  </a:lnTo>
                  <a:lnTo>
                    <a:pt x="103" y="371"/>
                  </a:lnTo>
                  <a:lnTo>
                    <a:pt x="103" y="371"/>
                  </a:lnTo>
                  <a:lnTo>
                    <a:pt x="103" y="373"/>
                  </a:lnTo>
                  <a:lnTo>
                    <a:pt x="103" y="373"/>
                  </a:lnTo>
                  <a:lnTo>
                    <a:pt x="105" y="375"/>
                  </a:lnTo>
                  <a:lnTo>
                    <a:pt x="105" y="375"/>
                  </a:lnTo>
                  <a:lnTo>
                    <a:pt x="105" y="377"/>
                  </a:lnTo>
                  <a:lnTo>
                    <a:pt x="107" y="377"/>
                  </a:lnTo>
                  <a:lnTo>
                    <a:pt x="109" y="377"/>
                  </a:lnTo>
                  <a:lnTo>
                    <a:pt x="111" y="377"/>
                  </a:lnTo>
                  <a:lnTo>
                    <a:pt x="111" y="377"/>
                  </a:lnTo>
                  <a:lnTo>
                    <a:pt x="111" y="373"/>
                  </a:lnTo>
                  <a:lnTo>
                    <a:pt x="113" y="373"/>
                  </a:lnTo>
                  <a:lnTo>
                    <a:pt x="113" y="373"/>
                  </a:lnTo>
                  <a:lnTo>
                    <a:pt x="116" y="373"/>
                  </a:lnTo>
                  <a:lnTo>
                    <a:pt x="118" y="373"/>
                  </a:lnTo>
                  <a:lnTo>
                    <a:pt x="120" y="373"/>
                  </a:lnTo>
                  <a:lnTo>
                    <a:pt x="122" y="375"/>
                  </a:lnTo>
                  <a:lnTo>
                    <a:pt x="122" y="377"/>
                  </a:lnTo>
                  <a:lnTo>
                    <a:pt x="124" y="377"/>
                  </a:lnTo>
                  <a:lnTo>
                    <a:pt x="126" y="377"/>
                  </a:lnTo>
                  <a:lnTo>
                    <a:pt x="126" y="377"/>
                  </a:lnTo>
                  <a:lnTo>
                    <a:pt x="126" y="377"/>
                  </a:lnTo>
                  <a:lnTo>
                    <a:pt x="128" y="378"/>
                  </a:lnTo>
                  <a:lnTo>
                    <a:pt x="130" y="378"/>
                  </a:lnTo>
                  <a:lnTo>
                    <a:pt x="132" y="380"/>
                  </a:lnTo>
                  <a:lnTo>
                    <a:pt x="133" y="380"/>
                  </a:lnTo>
                  <a:lnTo>
                    <a:pt x="137" y="382"/>
                  </a:lnTo>
                  <a:lnTo>
                    <a:pt x="139" y="382"/>
                  </a:lnTo>
                  <a:lnTo>
                    <a:pt x="141" y="382"/>
                  </a:lnTo>
                  <a:lnTo>
                    <a:pt x="141" y="382"/>
                  </a:lnTo>
                  <a:lnTo>
                    <a:pt x="143" y="380"/>
                  </a:lnTo>
                  <a:lnTo>
                    <a:pt x="143" y="380"/>
                  </a:lnTo>
                  <a:lnTo>
                    <a:pt x="143" y="380"/>
                  </a:lnTo>
                  <a:lnTo>
                    <a:pt x="145" y="380"/>
                  </a:lnTo>
                  <a:lnTo>
                    <a:pt x="147" y="380"/>
                  </a:lnTo>
                  <a:lnTo>
                    <a:pt x="151" y="378"/>
                  </a:lnTo>
                  <a:lnTo>
                    <a:pt x="153" y="378"/>
                  </a:lnTo>
                  <a:lnTo>
                    <a:pt x="153" y="380"/>
                  </a:lnTo>
                  <a:lnTo>
                    <a:pt x="154" y="380"/>
                  </a:lnTo>
                  <a:lnTo>
                    <a:pt x="154" y="378"/>
                  </a:lnTo>
                  <a:lnTo>
                    <a:pt x="156" y="380"/>
                  </a:lnTo>
                  <a:lnTo>
                    <a:pt x="156" y="380"/>
                  </a:lnTo>
                  <a:lnTo>
                    <a:pt x="156" y="382"/>
                  </a:lnTo>
                  <a:lnTo>
                    <a:pt x="158" y="382"/>
                  </a:lnTo>
                  <a:lnTo>
                    <a:pt x="158" y="382"/>
                  </a:lnTo>
                  <a:lnTo>
                    <a:pt x="160" y="382"/>
                  </a:lnTo>
                  <a:lnTo>
                    <a:pt x="162" y="384"/>
                  </a:lnTo>
                  <a:lnTo>
                    <a:pt x="164" y="388"/>
                  </a:lnTo>
                  <a:lnTo>
                    <a:pt x="166" y="388"/>
                  </a:lnTo>
                  <a:lnTo>
                    <a:pt x="166" y="388"/>
                  </a:lnTo>
                  <a:lnTo>
                    <a:pt x="170" y="388"/>
                  </a:lnTo>
                  <a:lnTo>
                    <a:pt x="172" y="388"/>
                  </a:lnTo>
                  <a:lnTo>
                    <a:pt x="172" y="388"/>
                  </a:lnTo>
                  <a:lnTo>
                    <a:pt x="174" y="390"/>
                  </a:lnTo>
                  <a:lnTo>
                    <a:pt x="174" y="390"/>
                  </a:lnTo>
                  <a:lnTo>
                    <a:pt x="174" y="392"/>
                  </a:lnTo>
                  <a:lnTo>
                    <a:pt x="174" y="392"/>
                  </a:lnTo>
                  <a:lnTo>
                    <a:pt x="174" y="392"/>
                  </a:lnTo>
                  <a:lnTo>
                    <a:pt x="174" y="396"/>
                  </a:lnTo>
                  <a:lnTo>
                    <a:pt x="175" y="399"/>
                  </a:lnTo>
                  <a:lnTo>
                    <a:pt x="175" y="401"/>
                  </a:lnTo>
                  <a:lnTo>
                    <a:pt x="181" y="409"/>
                  </a:lnTo>
                  <a:lnTo>
                    <a:pt x="183" y="413"/>
                  </a:lnTo>
                  <a:lnTo>
                    <a:pt x="183" y="415"/>
                  </a:lnTo>
                  <a:lnTo>
                    <a:pt x="183" y="418"/>
                  </a:lnTo>
                  <a:lnTo>
                    <a:pt x="183" y="422"/>
                  </a:lnTo>
                  <a:lnTo>
                    <a:pt x="183" y="422"/>
                  </a:lnTo>
                  <a:lnTo>
                    <a:pt x="183" y="424"/>
                  </a:lnTo>
                  <a:lnTo>
                    <a:pt x="183" y="424"/>
                  </a:lnTo>
                  <a:lnTo>
                    <a:pt x="185" y="424"/>
                  </a:lnTo>
                  <a:lnTo>
                    <a:pt x="185" y="424"/>
                  </a:lnTo>
                  <a:lnTo>
                    <a:pt x="183" y="426"/>
                  </a:lnTo>
                  <a:lnTo>
                    <a:pt x="181" y="428"/>
                  </a:lnTo>
                  <a:lnTo>
                    <a:pt x="181" y="430"/>
                  </a:lnTo>
                  <a:lnTo>
                    <a:pt x="181" y="430"/>
                  </a:lnTo>
                  <a:lnTo>
                    <a:pt x="179" y="432"/>
                  </a:lnTo>
                  <a:lnTo>
                    <a:pt x="177" y="432"/>
                  </a:lnTo>
                  <a:lnTo>
                    <a:pt x="175" y="432"/>
                  </a:lnTo>
                  <a:lnTo>
                    <a:pt x="175" y="432"/>
                  </a:lnTo>
                  <a:lnTo>
                    <a:pt x="174" y="432"/>
                  </a:lnTo>
                  <a:lnTo>
                    <a:pt x="174" y="434"/>
                  </a:lnTo>
                  <a:lnTo>
                    <a:pt x="174" y="434"/>
                  </a:lnTo>
                  <a:lnTo>
                    <a:pt x="174" y="435"/>
                  </a:lnTo>
                  <a:lnTo>
                    <a:pt x="174" y="437"/>
                  </a:lnTo>
                  <a:lnTo>
                    <a:pt x="174" y="437"/>
                  </a:lnTo>
                  <a:lnTo>
                    <a:pt x="174" y="439"/>
                  </a:lnTo>
                  <a:lnTo>
                    <a:pt x="175" y="441"/>
                  </a:lnTo>
                  <a:lnTo>
                    <a:pt x="174" y="441"/>
                  </a:lnTo>
                  <a:lnTo>
                    <a:pt x="174" y="441"/>
                  </a:lnTo>
                  <a:lnTo>
                    <a:pt x="172" y="443"/>
                  </a:lnTo>
                  <a:lnTo>
                    <a:pt x="172" y="443"/>
                  </a:lnTo>
                  <a:lnTo>
                    <a:pt x="172" y="443"/>
                  </a:lnTo>
                  <a:lnTo>
                    <a:pt x="172" y="445"/>
                  </a:lnTo>
                  <a:lnTo>
                    <a:pt x="172" y="447"/>
                  </a:lnTo>
                  <a:lnTo>
                    <a:pt x="172" y="447"/>
                  </a:lnTo>
                  <a:lnTo>
                    <a:pt x="174" y="449"/>
                  </a:lnTo>
                  <a:lnTo>
                    <a:pt x="174" y="449"/>
                  </a:lnTo>
                  <a:lnTo>
                    <a:pt x="174" y="451"/>
                  </a:lnTo>
                  <a:lnTo>
                    <a:pt x="174" y="451"/>
                  </a:lnTo>
                  <a:lnTo>
                    <a:pt x="170" y="456"/>
                  </a:lnTo>
                  <a:lnTo>
                    <a:pt x="168" y="460"/>
                  </a:lnTo>
                  <a:lnTo>
                    <a:pt x="168" y="462"/>
                  </a:lnTo>
                  <a:lnTo>
                    <a:pt x="168" y="464"/>
                  </a:lnTo>
                  <a:lnTo>
                    <a:pt x="168" y="466"/>
                  </a:lnTo>
                  <a:lnTo>
                    <a:pt x="164" y="470"/>
                  </a:lnTo>
                  <a:lnTo>
                    <a:pt x="162" y="474"/>
                  </a:lnTo>
                  <a:lnTo>
                    <a:pt x="160" y="477"/>
                  </a:lnTo>
                  <a:lnTo>
                    <a:pt x="158" y="479"/>
                  </a:lnTo>
                  <a:lnTo>
                    <a:pt x="158" y="479"/>
                  </a:lnTo>
                  <a:lnTo>
                    <a:pt x="156" y="479"/>
                  </a:lnTo>
                  <a:lnTo>
                    <a:pt x="154" y="481"/>
                  </a:lnTo>
                  <a:lnTo>
                    <a:pt x="154" y="481"/>
                  </a:lnTo>
                  <a:lnTo>
                    <a:pt x="154" y="483"/>
                  </a:lnTo>
                  <a:lnTo>
                    <a:pt x="154" y="485"/>
                  </a:lnTo>
                  <a:lnTo>
                    <a:pt x="153" y="487"/>
                  </a:lnTo>
                  <a:lnTo>
                    <a:pt x="153" y="487"/>
                  </a:lnTo>
                  <a:lnTo>
                    <a:pt x="153" y="489"/>
                  </a:lnTo>
                  <a:lnTo>
                    <a:pt x="154" y="489"/>
                  </a:lnTo>
                  <a:lnTo>
                    <a:pt x="154" y="491"/>
                  </a:lnTo>
                  <a:lnTo>
                    <a:pt x="156" y="493"/>
                  </a:lnTo>
                  <a:lnTo>
                    <a:pt x="156" y="494"/>
                  </a:lnTo>
                  <a:lnTo>
                    <a:pt x="156" y="494"/>
                  </a:lnTo>
                  <a:lnTo>
                    <a:pt x="156" y="496"/>
                  </a:lnTo>
                  <a:lnTo>
                    <a:pt x="156" y="496"/>
                  </a:lnTo>
                  <a:lnTo>
                    <a:pt x="156" y="496"/>
                  </a:lnTo>
                  <a:lnTo>
                    <a:pt x="154" y="496"/>
                  </a:lnTo>
                  <a:lnTo>
                    <a:pt x="153" y="498"/>
                  </a:lnTo>
                  <a:lnTo>
                    <a:pt x="143" y="500"/>
                  </a:lnTo>
                  <a:lnTo>
                    <a:pt x="139" y="502"/>
                  </a:lnTo>
                  <a:lnTo>
                    <a:pt x="139" y="504"/>
                  </a:lnTo>
                  <a:lnTo>
                    <a:pt x="137" y="504"/>
                  </a:lnTo>
                  <a:lnTo>
                    <a:pt x="137" y="504"/>
                  </a:lnTo>
                  <a:lnTo>
                    <a:pt x="135" y="504"/>
                  </a:lnTo>
                  <a:lnTo>
                    <a:pt x="132" y="504"/>
                  </a:lnTo>
                  <a:lnTo>
                    <a:pt x="132" y="504"/>
                  </a:lnTo>
                  <a:lnTo>
                    <a:pt x="128" y="504"/>
                  </a:lnTo>
                  <a:lnTo>
                    <a:pt x="120" y="506"/>
                  </a:lnTo>
                  <a:lnTo>
                    <a:pt x="118" y="508"/>
                  </a:lnTo>
                  <a:lnTo>
                    <a:pt x="118" y="513"/>
                  </a:lnTo>
                  <a:lnTo>
                    <a:pt x="116" y="515"/>
                  </a:lnTo>
                  <a:lnTo>
                    <a:pt x="111" y="521"/>
                  </a:lnTo>
                  <a:lnTo>
                    <a:pt x="111" y="521"/>
                  </a:lnTo>
                  <a:lnTo>
                    <a:pt x="109" y="523"/>
                  </a:lnTo>
                  <a:lnTo>
                    <a:pt x="109" y="523"/>
                  </a:lnTo>
                  <a:lnTo>
                    <a:pt x="111" y="525"/>
                  </a:lnTo>
                  <a:lnTo>
                    <a:pt x="111" y="527"/>
                  </a:lnTo>
                  <a:lnTo>
                    <a:pt x="113" y="527"/>
                  </a:lnTo>
                  <a:lnTo>
                    <a:pt x="114" y="529"/>
                  </a:lnTo>
                  <a:lnTo>
                    <a:pt x="118" y="540"/>
                  </a:lnTo>
                  <a:lnTo>
                    <a:pt x="120" y="542"/>
                  </a:lnTo>
                  <a:lnTo>
                    <a:pt x="120" y="542"/>
                  </a:lnTo>
                  <a:lnTo>
                    <a:pt x="120" y="544"/>
                  </a:lnTo>
                  <a:lnTo>
                    <a:pt x="120" y="546"/>
                  </a:lnTo>
                  <a:lnTo>
                    <a:pt x="118" y="548"/>
                  </a:lnTo>
                  <a:lnTo>
                    <a:pt x="118" y="550"/>
                  </a:lnTo>
                  <a:lnTo>
                    <a:pt x="118" y="551"/>
                  </a:lnTo>
                  <a:lnTo>
                    <a:pt x="116" y="553"/>
                  </a:lnTo>
                  <a:lnTo>
                    <a:pt x="116" y="553"/>
                  </a:lnTo>
                  <a:lnTo>
                    <a:pt x="116" y="555"/>
                  </a:lnTo>
                  <a:lnTo>
                    <a:pt x="118" y="557"/>
                  </a:lnTo>
                  <a:lnTo>
                    <a:pt x="116" y="561"/>
                  </a:lnTo>
                  <a:lnTo>
                    <a:pt x="116" y="563"/>
                  </a:lnTo>
                  <a:lnTo>
                    <a:pt x="114" y="565"/>
                  </a:lnTo>
                  <a:lnTo>
                    <a:pt x="111" y="569"/>
                  </a:lnTo>
                  <a:lnTo>
                    <a:pt x="107" y="571"/>
                  </a:lnTo>
                  <a:lnTo>
                    <a:pt x="103" y="574"/>
                  </a:lnTo>
                  <a:lnTo>
                    <a:pt x="101" y="574"/>
                  </a:lnTo>
                  <a:lnTo>
                    <a:pt x="101" y="576"/>
                  </a:lnTo>
                  <a:lnTo>
                    <a:pt x="103" y="578"/>
                  </a:lnTo>
                  <a:lnTo>
                    <a:pt x="103" y="578"/>
                  </a:lnTo>
                  <a:lnTo>
                    <a:pt x="105" y="578"/>
                  </a:lnTo>
                  <a:lnTo>
                    <a:pt x="105" y="578"/>
                  </a:lnTo>
                  <a:lnTo>
                    <a:pt x="107" y="584"/>
                  </a:lnTo>
                  <a:lnTo>
                    <a:pt x="107" y="586"/>
                  </a:lnTo>
                  <a:lnTo>
                    <a:pt x="107" y="588"/>
                  </a:lnTo>
                  <a:lnTo>
                    <a:pt x="107" y="590"/>
                  </a:lnTo>
                  <a:lnTo>
                    <a:pt x="109" y="591"/>
                  </a:lnTo>
                  <a:lnTo>
                    <a:pt x="109" y="591"/>
                  </a:lnTo>
                  <a:lnTo>
                    <a:pt x="111" y="593"/>
                  </a:lnTo>
                  <a:lnTo>
                    <a:pt x="111" y="597"/>
                  </a:lnTo>
                  <a:lnTo>
                    <a:pt x="111" y="597"/>
                  </a:lnTo>
                  <a:lnTo>
                    <a:pt x="111" y="599"/>
                  </a:lnTo>
                  <a:lnTo>
                    <a:pt x="111" y="599"/>
                  </a:lnTo>
                  <a:lnTo>
                    <a:pt x="111" y="601"/>
                  </a:lnTo>
                  <a:lnTo>
                    <a:pt x="111" y="601"/>
                  </a:lnTo>
                  <a:lnTo>
                    <a:pt x="111" y="603"/>
                  </a:lnTo>
                  <a:lnTo>
                    <a:pt x="111" y="605"/>
                  </a:lnTo>
                  <a:lnTo>
                    <a:pt x="109" y="607"/>
                  </a:lnTo>
                  <a:lnTo>
                    <a:pt x="107" y="610"/>
                  </a:lnTo>
                  <a:lnTo>
                    <a:pt x="107" y="612"/>
                  </a:lnTo>
                  <a:lnTo>
                    <a:pt x="107" y="612"/>
                  </a:lnTo>
                  <a:lnTo>
                    <a:pt x="109" y="614"/>
                  </a:lnTo>
                  <a:lnTo>
                    <a:pt x="109" y="614"/>
                  </a:lnTo>
                  <a:lnTo>
                    <a:pt x="109" y="614"/>
                  </a:lnTo>
                  <a:lnTo>
                    <a:pt x="111" y="616"/>
                  </a:lnTo>
                  <a:lnTo>
                    <a:pt x="111" y="616"/>
                  </a:lnTo>
                  <a:lnTo>
                    <a:pt x="111" y="616"/>
                  </a:lnTo>
                  <a:lnTo>
                    <a:pt x="113" y="618"/>
                  </a:lnTo>
                  <a:lnTo>
                    <a:pt x="113" y="620"/>
                  </a:lnTo>
                  <a:lnTo>
                    <a:pt x="114" y="620"/>
                  </a:lnTo>
                  <a:lnTo>
                    <a:pt x="116" y="622"/>
                  </a:lnTo>
                  <a:lnTo>
                    <a:pt x="118" y="622"/>
                  </a:lnTo>
                  <a:lnTo>
                    <a:pt x="118" y="622"/>
                  </a:lnTo>
                  <a:lnTo>
                    <a:pt x="118" y="624"/>
                  </a:lnTo>
                  <a:lnTo>
                    <a:pt x="118" y="624"/>
                  </a:lnTo>
                  <a:lnTo>
                    <a:pt x="116" y="628"/>
                  </a:lnTo>
                  <a:lnTo>
                    <a:pt x="116" y="628"/>
                  </a:lnTo>
                  <a:lnTo>
                    <a:pt x="116" y="629"/>
                  </a:lnTo>
                  <a:lnTo>
                    <a:pt x="116" y="631"/>
                  </a:lnTo>
                  <a:lnTo>
                    <a:pt x="118" y="631"/>
                  </a:lnTo>
                  <a:lnTo>
                    <a:pt x="118" y="633"/>
                  </a:lnTo>
                  <a:lnTo>
                    <a:pt x="120" y="633"/>
                  </a:lnTo>
                  <a:lnTo>
                    <a:pt x="122" y="633"/>
                  </a:lnTo>
                  <a:lnTo>
                    <a:pt x="124" y="633"/>
                  </a:lnTo>
                  <a:lnTo>
                    <a:pt x="126" y="631"/>
                  </a:lnTo>
                  <a:lnTo>
                    <a:pt x="126" y="631"/>
                  </a:lnTo>
                  <a:lnTo>
                    <a:pt x="128" y="629"/>
                  </a:lnTo>
                  <a:lnTo>
                    <a:pt x="128" y="629"/>
                  </a:lnTo>
                  <a:lnTo>
                    <a:pt x="128" y="628"/>
                  </a:lnTo>
                  <a:lnTo>
                    <a:pt x="128" y="628"/>
                  </a:lnTo>
                  <a:lnTo>
                    <a:pt x="128" y="626"/>
                  </a:lnTo>
                  <a:lnTo>
                    <a:pt x="128" y="626"/>
                  </a:lnTo>
                  <a:lnTo>
                    <a:pt x="128" y="624"/>
                  </a:lnTo>
                  <a:lnTo>
                    <a:pt x="130" y="624"/>
                  </a:lnTo>
                  <a:lnTo>
                    <a:pt x="130" y="622"/>
                  </a:lnTo>
                  <a:lnTo>
                    <a:pt x="130" y="622"/>
                  </a:lnTo>
                  <a:lnTo>
                    <a:pt x="132" y="622"/>
                  </a:lnTo>
                  <a:lnTo>
                    <a:pt x="133" y="624"/>
                  </a:lnTo>
                  <a:lnTo>
                    <a:pt x="135" y="624"/>
                  </a:lnTo>
                  <a:lnTo>
                    <a:pt x="141" y="629"/>
                  </a:lnTo>
                  <a:lnTo>
                    <a:pt x="143" y="629"/>
                  </a:lnTo>
                  <a:lnTo>
                    <a:pt x="145" y="633"/>
                  </a:lnTo>
                  <a:lnTo>
                    <a:pt x="147" y="633"/>
                  </a:lnTo>
                  <a:lnTo>
                    <a:pt x="149" y="635"/>
                  </a:lnTo>
                  <a:lnTo>
                    <a:pt x="151" y="635"/>
                  </a:lnTo>
                  <a:lnTo>
                    <a:pt x="153" y="635"/>
                  </a:lnTo>
                  <a:lnTo>
                    <a:pt x="154" y="635"/>
                  </a:lnTo>
                  <a:lnTo>
                    <a:pt x="154" y="635"/>
                  </a:lnTo>
                  <a:lnTo>
                    <a:pt x="156" y="635"/>
                  </a:lnTo>
                  <a:lnTo>
                    <a:pt x="156" y="637"/>
                  </a:lnTo>
                  <a:lnTo>
                    <a:pt x="156" y="637"/>
                  </a:lnTo>
                  <a:lnTo>
                    <a:pt x="156" y="639"/>
                  </a:lnTo>
                  <a:lnTo>
                    <a:pt x="156" y="641"/>
                  </a:lnTo>
                  <a:lnTo>
                    <a:pt x="158" y="641"/>
                  </a:lnTo>
                  <a:lnTo>
                    <a:pt x="160" y="643"/>
                  </a:lnTo>
                  <a:lnTo>
                    <a:pt x="160" y="641"/>
                  </a:lnTo>
                  <a:lnTo>
                    <a:pt x="162" y="641"/>
                  </a:lnTo>
                  <a:lnTo>
                    <a:pt x="164" y="639"/>
                  </a:lnTo>
                  <a:lnTo>
                    <a:pt x="166" y="637"/>
                  </a:lnTo>
                  <a:lnTo>
                    <a:pt x="168" y="633"/>
                  </a:lnTo>
                  <a:lnTo>
                    <a:pt x="168" y="631"/>
                  </a:lnTo>
                  <a:lnTo>
                    <a:pt x="170" y="629"/>
                  </a:lnTo>
                  <a:lnTo>
                    <a:pt x="174" y="626"/>
                  </a:lnTo>
                  <a:lnTo>
                    <a:pt x="174" y="626"/>
                  </a:lnTo>
                  <a:lnTo>
                    <a:pt x="174" y="624"/>
                  </a:lnTo>
                  <a:lnTo>
                    <a:pt x="175" y="624"/>
                  </a:lnTo>
                  <a:lnTo>
                    <a:pt x="175" y="622"/>
                  </a:lnTo>
                  <a:lnTo>
                    <a:pt x="177" y="620"/>
                  </a:lnTo>
                  <a:lnTo>
                    <a:pt x="177" y="616"/>
                  </a:lnTo>
                  <a:lnTo>
                    <a:pt x="175" y="616"/>
                  </a:lnTo>
                  <a:lnTo>
                    <a:pt x="174" y="616"/>
                  </a:lnTo>
                  <a:lnTo>
                    <a:pt x="172" y="616"/>
                  </a:lnTo>
                  <a:lnTo>
                    <a:pt x="172" y="614"/>
                  </a:lnTo>
                  <a:lnTo>
                    <a:pt x="172" y="614"/>
                  </a:lnTo>
                  <a:lnTo>
                    <a:pt x="170" y="614"/>
                  </a:lnTo>
                  <a:lnTo>
                    <a:pt x="170" y="614"/>
                  </a:lnTo>
                  <a:lnTo>
                    <a:pt x="170" y="614"/>
                  </a:lnTo>
                  <a:lnTo>
                    <a:pt x="170" y="612"/>
                  </a:lnTo>
                  <a:lnTo>
                    <a:pt x="170" y="612"/>
                  </a:lnTo>
                  <a:lnTo>
                    <a:pt x="172" y="610"/>
                  </a:lnTo>
                  <a:lnTo>
                    <a:pt x="172" y="610"/>
                  </a:lnTo>
                  <a:lnTo>
                    <a:pt x="170" y="609"/>
                  </a:lnTo>
                  <a:lnTo>
                    <a:pt x="168" y="607"/>
                  </a:lnTo>
                  <a:lnTo>
                    <a:pt x="168" y="605"/>
                  </a:lnTo>
                  <a:lnTo>
                    <a:pt x="168" y="603"/>
                  </a:lnTo>
                  <a:lnTo>
                    <a:pt x="168" y="603"/>
                  </a:lnTo>
                  <a:lnTo>
                    <a:pt x="166" y="601"/>
                  </a:lnTo>
                  <a:lnTo>
                    <a:pt x="166" y="599"/>
                  </a:lnTo>
                  <a:lnTo>
                    <a:pt x="164" y="599"/>
                  </a:lnTo>
                  <a:lnTo>
                    <a:pt x="162" y="599"/>
                  </a:lnTo>
                  <a:lnTo>
                    <a:pt x="162" y="599"/>
                  </a:lnTo>
                  <a:lnTo>
                    <a:pt x="160" y="599"/>
                  </a:lnTo>
                  <a:lnTo>
                    <a:pt x="156" y="599"/>
                  </a:lnTo>
                  <a:lnTo>
                    <a:pt x="156" y="601"/>
                  </a:lnTo>
                  <a:lnTo>
                    <a:pt x="154" y="601"/>
                  </a:lnTo>
                  <a:lnTo>
                    <a:pt x="154" y="599"/>
                  </a:lnTo>
                  <a:lnTo>
                    <a:pt x="153" y="599"/>
                  </a:lnTo>
                  <a:lnTo>
                    <a:pt x="153" y="597"/>
                  </a:lnTo>
                  <a:lnTo>
                    <a:pt x="153" y="597"/>
                  </a:lnTo>
                  <a:lnTo>
                    <a:pt x="153" y="595"/>
                  </a:lnTo>
                  <a:lnTo>
                    <a:pt x="153" y="593"/>
                  </a:lnTo>
                  <a:lnTo>
                    <a:pt x="154" y="591"/>
                  </a:lnTo>
                  <a:lnTo>
                    <a:pt x="154" y="591"/>
                  </a:lnTo>
                  <a:lnTo>
                    <a:pt x="154" y="591"/>
                  </a:lnTo>
                  <a:lnTo>
                    <a:pt x="154" y="590"/>
                  </a:lnTo>
                  <a:lnTo>
                    <a:pt x="154" y="586"/>
                  </a:lnTo>
                  <a:lnTo>
                    <a:pt x="154" y="582"/>
                  </a:lnTo>
                  <a:lnTo>
                    <a:pt x="154" y="580"/>
                  </a:lnTo>
                  <a:lnTo>
                    <a:pt x="153" y="578"/>
                  </a:lnTo>
                  <a:lnTo>
                    <a:pt x="153" y="576"/>
                  </a:lnTo>
                  <a:lnTo>
                    <a:pt x="151" y="574"/>
                  </a:lnTo>
                  <a:lnTo>
                    <a:pt x="147" y="571"/>
                  </a:lnTo>
                  <a:lnTo>
                    <a:pt x="147" y="569"/>
                  </a:lnTo>
                  <a:lnTo>
                    <a:pt x="145" y="567"/>
                  </a:lnTo>
                  <a:lnTo>
                    <a:pt x="143" y="555"/>
                  </a:lnTo>
                  <a:lnTo>
                    <a:pt x="143" y="551"/>
                  </a:lnTo>
                  <a:lnTo>
                    <a:pt x="143" y="550"/>
                  </a:lnTo>
                  <a:lnTo>
                    <a:pt x="139" y="542"/>
                  </a:lnTo>
                  <a:lnTo>
                    <a:pt x="137" y="540"/>
                  </a:lnTo>
                  <a:lnTo>
                    <a:pt x="137" y="538"/>
                  </a:lnTo>
                  <a:lnTo>
                    <a:pt x="135" y="536"/>
                  </a:lnTo>
                  <a:lnTo>
                    <a:pt x="133" y="536"/>
                  </a:lnTo>
                  <a:lnTo>
                    <a:pt x="133" y="536"/>
                  </a:lnTo>
                  <a:lnTo>
                    <a:pt x="133" y="534"/>
                  </a:lnTo>
                  <a:lnTo>
                    <a:pt x="133" y="534"/>
                  </a:lnTo>
                  <a:lnTo>
                    <a:pt x="133" y="532"/>
                  </a:lnTo>
                  <a:lnTo>
                    <a:pt x="133" y="532"/>
                  </a:lnTo>
                  <a:lnTo>
                    <a:pt x="135" y="531"/>
                  </a:lnTo>
                  <a:lnTo>
                    <a:pt x="137" y="527"/>
                  </a:lnTo>
                  <a:lnTo>
                    <a:pt x="137" y="527"/>
                  </a:lnTo>
                  <a:lnTo>
                    <a:pt x="139" y="525"/>
                  </a:lnTo>
                  <a:lnTo>
                    <a:pt x="139" y="525"/>
                  </a:lnTo>
                  <a:lnTo>
                    <a:pt x="139" y="525"/>
                  </a:lnTo>
                  <a:lnTo>
                    <a:pt x="139" y="523"/>
                  </a:lnTo>
                  <a:lnTo>
                    <a:pt x="139" y="523"/>
                  </a:lnTo>
                  <a:lnTo>
                    <a:pt x="139" y="523"/>
                  </a:lnTo>
                  <a:lnTo>
                    <a:pt x="139" y="521"/>
                  </a:lnTo>
                  <a:lnTo>
                    <a:pt x="139" y="521"/>
                  </a:lnTo>
                  <a:lnTo>
                    <a:pt x="141" y="521"/>
                  </a:lnTo>
                  <a:lnTo>
                    <a:pt x="141" y="521"/>
                  </a:lnTo>
                  <a:lnTo>
                    <a:pt x="143" y="521"/>
                  </a:lnTo>
                  <a:lnTo>
                    <a:pt x="145" y="521"/>
                  </a:lnTo>
                  <a:lnTo>
                    <a:pt x="147" y="521"/>
                  </a:lnTo>
                  <a:lnTo>
                    <a:pt x="147" y="521"/>
                  </a:lnTo>
                  <a:lnTo>
                    <a:pt x="147" y="521"/>
                  </a:lnTo>
                  <a:lnTo>
                    <a:pt x="149" y="523"/>
                  </a:lnTo>
                  <a:lnTo>
                    <a:pt x="149" y="523"/>
                  </a:lnTo>
                  <a:lnTo>
                    <a:pt x="151" y="525"/>
                  </a:lnTo>
                  <a:lnTo>
                    <a:pt x="151" y="525"/>
                  </a:lnTo>
                  <a:lnTo>
                    <a:pt x="153" y="527"/>
                  </a:lnTo>
                  <a:lnTo>
                    <a:pt x="153" y="527"/>
                  </a:lnTo>
                  <a:lnTo>
                    <a:pt x="153" y="527"/>
                  </a:lnTo>
                  <a:lnTo>
                    <a:pt x="154" y="527"/>
                  </a:lnTo>
                  <a:lnTo>
                    <a:pt x="154" y="527"/>
                  </a:lnTo>
                  <a:lnTo>
                    <a:pt x="154" y="525"/>
                  </a:lnTo>
                  <a:lnTo>
                    <a:pt x="154" y="523"/>
                  </a:lnTo>
                  <a:lnTo>
                    <a:pt x="154" y="523"/>
                  </a:lnTo>
                  <a:lnTo>
                    <a:pt x="154" y="523"/>
                  </a:lnTo>
                  <a:lnTo>
                    <a:pt x="154" y="521"/>
                  </a:lnTo>
                  <a:lnTo>
                    <a:pt x="154" y="521"/>
                  </a:lnTo>
                  <a:lnTo>
                    <a:pt x="154" y="519"/>
                  </a:lnTo>
                  <a:lnTo>
                    <a:pt x="154" y="519"/>
                  </a:lnTo>
                  <a:lnTo>
                    <a:pt x="154" y="517"/>
                  </a:lnTo>
                  <a:lnTo>
                    <a:pt x="153" y="515"/>
                  </a:lnTo>
                  <a:lnTo>
                    <a:pt x="153" y="515"/>
                  </a:lnTo>
                  <a:lnTo>
                    <a:pt x="153" y="513"/>
                  </a:lnTo>
                  <a:lnTo>
                    <a:pt x="153" y="512"/>
                  </a:lnTo>
                  <a:lnTo>
                    <a:pt x="154" y="512"/>
                  </a:lnTo>
                  <a:lnTo>
                    <a:pt x="154" y="512"/>
                  </a:lnTo>
                  <a:lnTo>
                    <a:pt x="156" y="512"/>
                  </a:lnTo>
                  <a:lnTo>
                    <a:pt x="156" y="510"/>
                  </a:lnTo>
                  <a:lnTo>
                    <a:pt x="158" y="510"/>
                  </a:lnTo>
                  <a:lnTo>
                    <a:pt x="160" y="512"/>
                  </a:lnTo>
                  <a:lnTo>
                    <a:pt x="160" y="512"/>
                  </a:lnTo>
                  <a:lnTo>
                    <a:pt x="160" y="512"/>
                  </a:lnTo>
                  <a:lnTo>
                    <a:pt x="160" y="513"/>
                  </a:lnTo>
                  <a:lnTo>
                    <a:pt x="160" y="517"/>
                  </a:lnTo>
                  <a:lnTo>
                    <a:pt x="160" y="519"/>
                  </a:lnTo>
                  <a:lnTo>
                    <a:pt x="160" y="519"/>
                  </a:lnTo>
                  <a:lnTo>
                    <a:pt x="162" y="521"/>
                  </a:lnTo>
                  <a:lnTo>
                    <a:pt x="164" y="519"/>
                  </a:lnTo>
                  <a:lnTo>
                    <a:pt x="164" y="519"/>
                  </a:lnTo>
                  <a:lnTo>
                    <a:pt x="166" y="519"/>
                  </a:lnTo>
                  <a:lnTo>
                    <a:pt x="166" y="517"/>
                  </a:lnTo>
                  <a:lnTo>
                    <a:pt x="164" y="513"/>
                  </a:lnTo>
                  <a:lnTo>
                    <a:pt x="164" y="513"/>
                  </a:lnTo>
                  <a:lnTo>
                    <a:pt x="166" y="512"/>
                  </a:lnTo>
                  <a:lnTo>
                    <a:pt x="166" y="512"/>
                  </a:lnTo>
                  <a:lnTo>
                    <a:pt x="166" y="510"/>
                  </a:lnTo>
                  <a:lnTo>
                    <a:pt x="166" y="510"/>
                  </a:lnTo>
                  <a:lnTo>
                    <a:pt x="168" y="508"/>
                  </a:lnTo>
                  <a:lnTo>
                    <a:pt x="168" y="508"/>
                  </a:lnTo>
                  <a:lnTo>
                    <a:pt x="170" y="508"/>
                  </a:lnTo>
                  <a:lnTo>
                    <a:pt x="170" y="510"/>
                  </a:lnTo>
                  <a:lnTo>
                    <a:pt x="172" y="510"/>
                  </a:lnTo>
                  <a:lnTo>
                    <a:pt x="172" y="512"/>
                  </a:lnTo>
                  <a:lnTo>
                    <a:pt x="172" y="513"/>
                  </a:lnTo>
                  <a:lnTo>
                    <a:pt x="172" y="513"/>
                  </a:lnTo>
                  <a:lnTo>
                    <a:pt x="170" y="515"/>
                  </a:lnTo>
                  <a:lnTo>
                    <a:pt x="170" y="517"/>
                  </a:lnTo>
                  <a:lnTo>
                    <a:pt x="170" y="517"/>
                  </a:lnTo>
                  <a:lnTo>
                    <a:pt x="170" y="517"/>
                  </a:lnTo>
                  <a:lnTo>
                    <a:pt x="172" y="517"/>
                  </a:lnTo>
                  <a:lnTo>
                    <a:pt x="172" y="517"/>
                  </a:lnTo>
                  <a:lnTo>
                    <a:pt x="174" y="517"/>
                  </a:lnTo>
                  <a:lnTo>
                    <a:pt x="174" y="517"/>
                  </a:lnTo>
                  <a:lnTo>
                    <a:pt x="174" y="517"/>
                  </a:lnTo>
                  <a:lnTo>
                    <a:pt x="175" y="517"/>
                  </a:lnTo>
                  <a:lnTo>
                    <a:pt x="175" y="519"/>
                  </a:lnTo>
                  <a:lnTo>
                    <a:pt x="175" y="519"/>
                  </a:lnTo>
                  <a:lnTo>
                    <a:pt x="175" y="523"/>
                  </a:lnTo>
                  <a:lnTo>
                    <a:pt x="174" y="523"/>
                  </a:lnTo>
                  <a:lnTo>
                    <a:pt x="174" y="527"/>
                  </a:lnTo>
                  <a:lnTo>
                    <a:pt x="172" y="527"/>
                  </a:lnTo>
                  <a:lnTo>
                    <a:pt x="172" y="529"/>
                  </a:lnTo>
                  <a:lnTo>
                    <a:pt x="174" y="531"/>
                  </a:lnTo>
                  <a:lnTo>
                    <a:pt x="174" y="531"/>
                  </a:lnTo>
                  <a:lnTo>
                    <a:pt x="172" y="532"/>
                  </a:lnTo>
                  <a:lnTo>
                    <a:pt x="172" y="532"/>
                  </a:lnTo>
                  <a:lnTo>
                    <a:pt x="172" y="532"/>
                  </a:lnTo>
                  <a:lnTo>
                    <a:pt x="170" y="534"/>
                  </a:lnTo>
                  <a:lnTo>
                    <a:pt x="168" y="536"/>
                  </a:lnTo>
                  <a:lnTo>
                    <a:pt x="168" y="536"/>
                  </a:lnTo>
                  <a:lnTo>
                    <a:pt x="166" y="538"/>
                  </a:lnTo>
                  <a:lnTo>
                    <a:pt x="166" y="540"/>
                  </a:lnTo>
                  <a:lnTo>
                    <a:pt x="166" y="542"/>
                  </a:lnTo>
                  <a:lnTo>
                    <a:pt x="166" y="544"/>
                  </a:lnTo>
                  <a:lnTo>
                    <a:pt x="166" y="544"/>
                  </a:lnTo>
                  <a:lnTo>
                    <a:pt x="168" y="546"/>
                  </a:lnTo>
                  <a:lnTo>
                    <a:pt x="168" y="544"/>
                  </a:lnTo>
                  <a:lnTo>
                    <a:pt x="170" y="544"/>
                  </a:lnTo>
                  <a:lnTo>
                    <a:pt x="172" y="542"/>
                  </a:lnTo>
                  <a:lnTo>
                    <a:pt x="172" y="540"/>
                  </a:lnTo>
                  <a:lnTo>
                    <a:pt x="174" y="540"/>
                  </a:lnTo>
                  <a:lnTo>
                    <a:pt x="174" y="540"/>
                  </a:lnTo>
                  <a:lnTo>
                    <a:pt x="175" y="540"/>
                  </a:lnTo>
                  <a:lnTo>
                    <a:pt x="175" y="540"/>
                  </a:lnTo>
                  <a:lnTo>
                    <a:pt x="177" y="538"/>
                  </a:lnTo>
                  <a:lnTo>
                    <a:pt x="177" y="538"/>
                  </a:lnTo>
                  <a:lnTo>
                    <a:pt x="177" y="536"/>
                  </a:lnTo>
                  <a:lnTo>
                    <a:pt x="177" y="534"/>
                  </a:lnTo>
                  <a:lnTo>
                    <a:pt x="177" y="534"/>
                  </a:lnTo>
                  <a:lnTo>
                    <a:pt x="177" y="534"/>
                  </a:lnTo>
                  <a:lnTo>
                    <a:pt x="179" y="534"/>
                  </a:lnTo>
                  <a:lnTo>
                    <a:pt x="179" y="534"/>
                  </a:lnTo>
                  <a:lnTo>
                    <a:pt x="181" y="534"/>
                  </a:lnTo>
                  <a:lnTo>
                    <a:pt x="181" y="534"/>
                  </a:lnTo>
                  <a:lnTo>
                    <a:pt x="181" y="534"/>
                  </a:lnTo>
                  <a:lnTo>
                    <a:pt x="181" y="536"/>
                  </a:lnTo>
                  <a:lnTo>
                    <a:pt x="183" y="536"/>
                  </a:lnTo>
                  <a:lnTo>
                    <a:pt x="183" y="536"/>
                  </a:lnTo>
                  <a:lnTo>
                    <a:pt x="183" y="536"/>
                  </a:lnTo>
                  <a:lnTo>
                    <a:pt x="183" y="536"/>
                  </a:lnTo>
                  <a:lnTo>
                    <a:pt x="179" y="540"/>
                  </a:lnTo>
                  <a:lnTo>
                    <a:pt x="179" y="540"/>
                  </a:lnTo>
                  <a:lnTo>
                    <a:pt x="179" y="542"/>
                  </a:lnTo>
                  <a:lnTo>
                    <a:pt x="179" y="544"/>
                  </a:lnTo>
                  <a:lnTo>
                    <a:pt x="179" y="544"/>
                  </a:lnTo>
                  <a:lnTo>
                    <a:pt x="179" y="544"/>
                  </a:lnTo>
                  <a:lnTo>
                    <a:pt x="181" y="546"/>
                  </a:lnTo>
                  <a:lnTo>
                    <a:pt x="181" y="544"/>
                  </a:lnTo>
                  <a:lnTo>
                    <a:pt x="183" y="544"/>
                  </a:lnTo>
                  <a:lnTo>
                    <a:pt x="187" y="542"/>
                  </a:lnTo>
                  <a:lnTo>
                    <a:pt x="187" y="542"/>
                  </a:lnTo>
                  <a:lnTo>
                    <a:pt x="189" y="542"/>
                  </a:lnTo>
                  <a:lnTo>
                    <a:pt x="189" y="544"/>
                  </a:lnTo>
                  <a:lnTo>
                    <a:pt x="189" y="548"/>
                  </a:lnTo>
                  <a:lnTo>
                    <a:pt x="189" y="548"/>
                  </a:lnTo>
                  <a:lnTo>
                    <a:pt x="191" y="548"/>
                  </a:lnTo>
                  <a:lnTo>
                    <a:pt x="191" y="548"/>
                  </a:lnTo>
                  <a:lnTo>
                    <a:pt x="193" y="548"/>
                  </a:lnTo>
                  <a:lnTo>
                    <a:pt x="193" y="546"/>
                  </a:lnTo>
                  <a:lnTo>
                    <a:pt x="193" y="546"/>
                  </a:lnTo>
                  <a:lnTo>
                    <a:pt x="194" y="544"/>
                  </a:lnTo>
                  <a:lnTo>
                    <a:pt x="194" y="544"/>
                  </a:lnTo>
                  <a:lnTo>
                    <a:pt x="196" y="544"/>
                  </a:lnTo>
                  <a:lnTo>
                    <a:pt x="198" y="546"/>
                  </a:lnTo>
                  <a:lnTo>
                    <a:pt x="198" y="546"/>
                  </a:lnTo>
                  <a:lnTo>
                    <a:pt x="200" y="544"/>
                  </a:lnTo>
                  <a:lnTo>
                    <a:pt x="200" y="544"/>
                  </a:lnTo>
                  <a:lnTo>
                    <a:pt x="202" y="546"/>
                  </a:lnTo>
                  <a:lnTo>
                    <a:pt x="204" y="546"/>
                  </a:lnTo>
                  <a:lnTo>
                    <a:pt x="204" y="546"/>
                  </a:lnTo>
                  <a:lnTo>
                    <a:pt x="206" y="546"/>
                  </a:lnTo>
                  <a:lnTo>
                    <a:pt x="206" y="544"/>
                  </a:lnTo>
                  <a:lnTo>
                    <a:pt x="206" y="544"/>
                  </a:lnTo>
                  <a:lnTo>
                    <a:pt x="206" y="542"/>
                  </a:lnTo>
                  <a:lnTo>
                    <a:pt x="202" y="534"/>
                  </a:lnTo>
                  <a:lnTo>
                    <a:pt x="202" y="532"/>
                  </a:lnTo>
                  <a:lnTo>
                    <a:pt x="202" y="532"/>
                  </a:lnTo>
                  <a:lnTo>
                    <a:pt x="202" y="531"/>
                  </a:lnTo>
                  <a:lnTo>
                    <a:pt x="204" y="529"/>
                  </a:lnTo>
                  <a:lnTo>
                    <a:pt x="206" y="525"/>
                  </a:lnTo>
                  <a:lnTo>
                    <a:pt x="208" y="525"/>
                  </a:lnTo>
                  <a:lnTo>
                    <a:pt x="208" y="525"/>
                  </a:lnTo>
                  <a:lnTo>
                    <a:pt x="208" y="527"/>
                  </a:lnTo>
                  <a:lnTo>
                    <a:pt x="208" y="527"/>
                  </a:lnTo>
                  <a:lnTo>
                    <a:pt x="208" y="529"/>
                  </a:lnTo>
                  <a:lnTo>
                    <a:pt x="206" y="532"/>
                  </a:lnTo>
                  <a:lnTo>
                    <a:pt x="206" y="532"/>
                  </a:lnTo>
                  <a:lnTo>
                    <a:pt x="206" y="532"/>
                  </a:lnTo>
                  <a:lnTo>
                    <a:pt x="206" y="534"/>
                  </a:lnTo>
                  <a:lnTo>
                    <a:pt x="206" y="534"/>
                  </a:lnTo>
                  <a:lnTo>
                    <a:pt x="206" y="536"/>
                  </a:lnTo>
                  <a:lnTo>
                    <a:pt x="206" y="538"/>
                  </a:lnTo>
                  <a:lnTo>
                    <a:pt x="208" y="538"/>
                  </a:lnTo>
                  <a:lnTo>
                    <a:pt x="208" y="538"/>
                  </a:lnTo>
                  <a:lnTo>
                    <a:pt x="208" y="538"/>
                  </a:lnTo>
                  <a:lnTo>
                    <a:pt x="210" y="538"/>
                  </a:lnTo>
                  <a:lnTo>
                    <a:pt x="210" y="536"/>
                  </a:lnTo>
                  <a:lnTo>
                    <a:pt x="210" y="536"/>
                  </a:lnTo>
                  <a:lnTo>
                    <a:pt x="210" y="536"/>
                  </a:lnTo>
                  <a:lnTo>
                    <a:pt x="210" y="534"/>
                  </a:lnTo>
                  <a:lnTo>
                    <a:pt x="212" y="534"/>
                  </a:lnTo>
                  <a:lnTo>
                    <a:pt x="214" y="534"/>
                  </a:lnTo>
                  <a:lnTo>
                    <a:pt x="214" y="534"/>
                  </a:lnTo>
                  <a:lnTo>
                    <a:pt x="214" y="534"/>
                  </a:lnTo>
                  <a:lnTo>
                    <a:pt x="215" y="534"/>
                  </a:lnTo>
                  <a:lnTo>
                    <a:pt x="215" y="534"/>
                  </a:lnTo>
                  <a:lnTo>
                    <a:pt x="217" y="532"/>
                  </a:lnTo>
                  <a:lnTo>
                    <a:pt x="217" y="532"/>
                  </a:lnTo>
                  <a:lnTo>
                    <a:pt x="219" y="532"/>
                  </a:lnTo>
                  <a:lnTo>
                    <a:pt x="219" y="532"/>
                  </a:lnTo>
                  <a:lnTo>
                    <a:pt x="219" y="534"/>
                  </a:lnTo>
                  <a:lnTo>
                    <a:pt x="217" y="536"/>
                  </a:lnTo>
                  <a:lnTo>
                    <a:pt x="215" y="540"/>
                  </a:lnTo>
                  <a:lnTo>
                    <a:pt x="214" y="544"/>
                  </a:lnTo>
                  <a:lnTo>
                    <a:pt x="212" y="544"/>
                  </a:lnTo>
                  <a:lnTo>
                    <a:pt x="210" y="548"/>
                  </a:lnTo>
                  <a:lnTo>
                    <a:pt x="210" y="548"/>
                  </a:lnTo>
                  <a:lnTo>
                    <a:pt x="210" y="548"/>
                  </a:lnTo>
                  <a:lnTo>
                    <a:pt x="210" y="550"/>
                  </a:lnTo>
                  <a:lnTo>
                    <a:pt x="210" y="551"/>
                  </a:lnTo>
                  <a:lnTo>
                    <a:pt x="210" y="553"/>
                  </a:lnTo>
                  <a:lnTo>
                    <a:pt x="210" y="553"/>
                  </a:lnTo>
                  <a:lnTo>
                    <a:pt x="210" y="555"/>
                  </a:lnTo>
                  <a:lnTo>
                    <a:pt x="210" y="555"/>
                  </a:lnTo>
                  <a:lnTo>
                    <a:pt x="212" y="555"/>
                  </a:lnTo>
                  <a:lnTo>
                    <a:pt x="215" y="555"/>
                  </a:lnTo>
                  <a:lnTo>
                    <a:pt x="215" y="553"/>
                  </a:lnTo>
                  <a:lnTo>
                    <a:pt x="215" y="553"/>
                  </a:lnTo>
                  <a:lnTo>
                    <a:pt x="215" y="551"/>
                  </a:lnTo>
                  <a:lnTo>
                    <a:pt x="215" y="550"/>
                  </a:lnTo>
                  <a:lnTo>
                    <a:pt x="215" y="550"/>
                  </a:lnTo>
                  <a:lnTo>
                    <a:pt x="215" y="548"/>
                  </a:lnTo>
                  <a:lnTo>
                    <a:pt x="215" y="548"/>
                  </a:lnTo>
                  <a:lnTo>
                    <a:pt x="217" y="548"/>
                  </a:lnTo>
                  <a:lnTo>
                    <a:pt x="219" y="548"/>
                  </a:lnTo>
                  <a:lnTo>
                    <a:pt x="219" y="550"/>
                  </a:lnTo>
                  <a:lnTo>
                    <a:pt x="219" y="550"/>
                  </a:lnTo>
                  <a:lnTo>
                    <a:pt x="219" y="550"/>
                  </a:lnTo>
                  <a:lnTo>
                    <a:pt x="219" y="551"/>
                  </a:lnTo>
                  <a:lnTo>
                    <a:pt x="221" y="551"/>
                  </a:lnTo>
                  <a:lnTo>
                    <a:pt x="221" y="551"/>
                  </a:lnTo>
                  <a:lnTo>
                    <a:pt x="221" y="551"/>
                  </a:lnTo>
                  <a:lnTo>
                    <a:pt x="223" y="551"/>
                  </a:lnTo>
                  <a:lnTo>
                    <a:pt x="225" y="551"/>
                  </a:lnTo>
                  <a:lnTo>
                    <a:pt x="225" y="550"/>
                  </a:lnTo>
                  <a:lnTo>
                    <a:pt x="225" y="550"/>
                  </a:lnTo>
                  <a:lnTo>
                    <a:pt x="227" y="546"/>
                  </a:lnTo>
                  <a:lnTo>
                    <a:pt x="227" y="546"/>
                  </a:lnTo>
                  <a:lnTo>
                    <a:pt x="229" y="544"/>
                  </a:lnTo>
                  <a:lnTo>
                    <a:pt x="229" y="544"/>
                  </a:lnTo>
                  <a:lnTo>
                    <a:pt x="231" y="544"/>
                  </a:lnTo>
                  <a:lnTo>
                    <a:pt x="231" y="544"/>
                  </a:lnTo>
                  <a:lnTo>
                    <a:pt x="233" y="546"/>
                  </a:lnTo>
                  <a:lnTo>
                    <a:pt x="236" y="546"/>
                  </a:lnTo>
                  <a:lnTo>
                    <a:pt x="238" y="548"/>
                  </a:lnTo>
                  <a:lnTo>
                    <a:pt x="240" y="548"/>
                  </a:lnTo>
                  <a:lnTo>
                    <a:pt x="246" y="548"/>
                  </a:lnTo>
                  <a:lnTo>
                    <a:pt x="250" y="546"/>
                  </a:lnTo>
                  <a:lnTo>
                    <a:pt x="250" y="548"/>
                  </a:lnTo>
                  <a:lnTo>
                    <a:pt x="250" y="548"/>
                  </a:lnTo>
                  <a:lnTo>
                    <a:pt x="250" y="548"/>
                  </a:lnTo>
                  <a:lnTo>
                    <a:pt x="252" y="550"/>
                  </a:lnTo>
                  <a:lnTo>
                    <a:pt x="252" y="550"/>
                  </a:lnTo>
                  <a:lnTo>
                    <a:pt x="254" y="550"/>
                  </a:lnTo>
                  <a:lnTo>
                    <a:pt x="255" y="548"/>
                  </a:lnTo>
                  <a:lnTo>
                    <a:pt x="257" y="548"/>
                  </a:lnTo>
                  <a:lnTo>
                    <a:pt x="257" y="548"/>
                  </a:lnTo>
                  <a:lnTo>
                    <a:pt x="259" y="548"/>
                  </a:lnTo>
                  <a:lnTo>
                    <a:pt x="259" y="546"/>
                  </a:lnTo>
                  <a:lnTo>
                    <a:pt x="259" y="546"/>
                  </a:lnTo>
                  <a:lnTo>
                    <a:pt x="257" y="544"/>
                  </a:lnTo>
                  <a:lnTo>
                    <a:pt x="257" y="542"/>
                  </a:lnTo>
                  <a:lnTo>
                    <a:pt x="255" y="542"/>
                  </a:lnTo>
                  <a:lnTo>
                    <a:pt x="255" y="542"/>
                  </a:lnTo>
                  <a:lnTo>
                    <a:pt x="255" y="540"/>
                  </a:lnTo>
                  <a:lnTo>
                    <a:pt x="255" y="540"/>
                  </a:lnTo>
                  <a:lnTo>
                    <a:pt x="255" y="540"/>
                  </a:lnTo>
                  <a:lnTo>
                    <a:pt x="255" y="538"/>
                  </a:lnTo>
                  <a:lnTo>
                    <a:pt x="255" y="538"/>
                  </a:lnTo>
                  <a:lnTo>
                    <a:pt x="257" y="538"/>
                  </a:lnTo>
                  <a:lnTo>
                    <a:pt x="259" y="536"/>
                  </a:lnTo>
                  <a:lnTo>
                    <a:pt x="261" y="536"/>
                  </a:lnTo>
                  <a:lnTo>
                    <a:pt x="263" y="536"/>
                  </a:lnTo>
                  <a:lnTo>
                    <a:pt x="265" y="534"/>
                  </a:lnTo>
                  <a:lnTo>
                    <a:pt x="269" y="532"/>
                  </a:lnTo>
                  <a:lnTo>
                    <a:pt x="271" y="531"/>
                  </a:lnTo>
                  <a:lnTo>
                    <a:pt x="273" y="529"/>
                  </a:lnTo>
                  <a:lnTo>
                    <a:pt x="278" y="525"/>
                  </a:lnTo>
                  <a:lnTo>
                    <a:pt x="280" y="527"/>
                  </a:lnTo>
                  <a:lnTo>
                    <a:pt x="282" y="527"/>
                  </a:lnTo>
                  <a:lnTo>
                    <a:pt x="282" y="527"/>
                  </a:lnTo>
                  <a:lnTo>
                    <a:pt x="282" y="527"/>
                  </a:lnTo>
                  <a:lnTo>
                    <a:pt x="286" y="523"/>
                  </a:lnTo>
                  <a:lnTo>
                    <a:pt x="288" y="523"/>
                  </a:lnTo>
                  <a:lnTo>
                    <a:pt x="288" y="523"/>
                  </a:lnTo>
                  <a:lnTo>
                    <a:pt x="288" y="521"/>
                  </a:lnTo>
                  <a:lnTo>
                    <a:pt x="288" y="521"/>
                  </a:lnTo>
                  <a:lnTo>
                    <a:pt x="290" y="521"/>
                  </a:lnTo>
                  <a:lnTo>
                    <a:pt x="290" y="521"/>
                  </a:lnTo>
                  <a:lnTo>
                    <a:pt x="292" y="521"/>
                  </a:lnTo>
                  <a:lnTo>
                    <a:pt x="292" y="521"/>
                  </a:lnTo>
                  <a:lnTo>
                    <a:pt x="292" y="521"/>
                  </a:lnTo>
                  <a:lnTo>
                    <a:pt x="294" y="521"/>
                  </a:lnTo>
                  <a:lnTo>
                    <a:pt x="295" y="521"/>
                  </a:lnTo>
                  <a:lnTo>
                    <a:pt x="295" y="521"/>
                  </a:lnTo>
                  <a:lnTo>
                    <a:pt x="297" y="521"/>
                  </a:lnTo>
                  <a:lnTo>
                    <a:pt x="297" y="521"/>
                  </a:lnTo>
                  <a:lnTo>
                    <a:pt x="299" y="523"/>
                  </a:lnTo>
                  <a:lnTo>
                    <a:pt x="299" y="525"/>
                  </a:lnTo>
                  <a:lnTo>
                    <a:pt x="299" y="525"/>
                  </a:lnTo>
                  <a:lnTo>
                    <a:pt x="299" y="529"/>
                  </a:lnTo>
                  <a:lnTo>
                    <a:pt x="301" y="532"/>
                  </a:lnTo>
                  <a:lnTo>
                    <a:pt x="301" y="532"/>
                  </a:lnTo>
                  <a:lnTo>
                    <a:pt x="301" y="534"/>
                  </a:lnTo>
                  <a:lnTo>
                    <a:pt x="303" y="534"/>
                  </a:lnTo>
                  <a:lnTo>
                    <a:pt x="303" y="534"/>
                  </a:lnTo>
                  <a:lnTo>
                    <a:pt x="305" y="536"/>
                  </a:lnTo>
                  <a:lnTo>
                    <a:pt x="305" y="536"/>
                  </a:lnTo>
                  <a:lnTo>
                    <a:pt x="305" y="538"/>
                  </a:lnTo>
                  <a:lnTo>
                    <a:pt x="305" y="538"/>
                  </a:lnTo>
                  <a:lnTo>
                    <a:pt x="305" y="538"/>
                  </a:lnTo>
                  <a:lnTo>
                    <a:pt x="307" y="538"/>
                  </a:lnTo>
                  <a:lnTo>
                    <a:pt x="307" y="538"/>
                  </a:lnTo>
                  <a:lnTo>
                    <a:pt x="307" y="538"/>
                  </a:lnTo>
                  <a:lnTo>
                    <a:pt x="307" y="538"/>
                  </a:lnTo>
                  <a:lnTo>
                    <a:pt x="309" y="538"/>
                  </a:lnTo>
                  <a:lnTo>
                    <a:pt x="309" y="538"/>
                  </a:lnTo>
                  <a:lnTo>
                    <a:pt x="309" y="540"/>
                  </a:lnTo>
                  <a:lnTo>
                    <a:pt x="309" y="542"/>
                  </a:lnTo>
                  <a:lnTo>
                    <a:pt x="309" y="542"/>
                  </a:lnTo>
                  <a:lnTo>
                    <a:pt x="309" y="544"/>
                  </a:lnTo>
                  <a:lnTo>
                    <a:pt x="311" y="544"/>
                  </a:lnTo>
                  <a:lnTo>
                    <a:pt x="311" y="544"/>
                  </a:lnTo>
                  <a:lnTo>
                    <a:pt x="309" y="544"/>
                  </a:lnTo>
                  <a:lnTo>
                    <a:pt x="309" y="546"/>
                  </a:lnTo>
                  <a:lnTo>
                    <a:pt x="309" y="546"/>
                  </a:lnTo>
                  <a:lnTo>
                    <a:pt x="307" y="546"/>
                  </a:lnTo>
                  <a:lnTo>
                    <a:pt x="305" y="548"/>
                  </a:lnTo>
                  <a:lnTo>
                    <a:pt x="305" y="548"/>
                  </a:lnTo>
                  <a:lnTo>
                    <a:pt x="305" y="548"/>
                  </a:lnTo>
                  <a:lnTo>
                    <a:pt x="303" y="548"/>
                  </a:lnTo>
                  <a:lnTo>
                    <a:pt x="303" y="548"/>
                  </a:lnTo>
                  <a:lnTo>
                    <a:pt x="303" y="550"/>
                  </a:lnTo>
                  <a:lnTo>
                    <a:pt x="303" y="550"/>
                  </a:lnTo>
                  <a:lnTo>
                    <a:pt x="301" y="551"/>
                  </a:lnTo>
                  <a:lnTo>
                    <a:pt x="299" y="553"/>
                  </a:lnTo>
                  <a:lnTo>
                    <a:pt x="299" y="553"/>
                  </a:lnTo>
                  <a:lnTo>
                    <a:pt x="297" y="553"/>
                  </a:lnTo>
                  <a:lnTo>
                    <a:pt x="297" y="553"/>
                  </a:lnTo>
                  <a:lnTo>
                    <a:pt x="295" y="553"/>
                  </a:lnTo>
                  <a:lnTo>
                    <a:pt x="295" y="553"/>
                  </a:lnTo>
                  <a:lnTo>
                    <a:pt x="295" y="553"/>
                  </a:lnTo>
                  <a:lnTo>
                    <a:pt x="295" y="553"/>
                  </a:lnTo>
                  <a:lnTo>
                    <a:pt x="295" y="555"/>
                  </a:lnTo>
                  <a:lnTo>
                    <a:pt x="295" y="555"/>
                  </a:lnTo>
                  <a:lnTo>
                    <a:pt x="295" y="559"/>
                  </a:lnTo>
                  <a:lnTo>
                    <a:pt x="295" y="559"/>
                  </a:lnTo>
                  <a:lnTo>
                    <a:pt x="297" y="561"/>
                  </a:lnTo>
                  <a:lnTo>
                    <a:pt x="297" y="561"/>
                  </a:lnTo>
                  <a:lnTo>
                    <a:pt x="299" y="561"/>
                  </a:lnTo>
                  <a:lnTo>
                    <a:pt x="301" y="561"/>
                  </a:lnTo>
                  <a:lnTo>
                    <a:pt x="303" y="561"/>
                  </a:lnTo>
                  <a:lnTo>
                    <a:pt x="305" y="561"/>
                  </a:lnTo>
                  <a:lnTo>
                    <a:pt x="305" y="561"/>
                  </a:lnTo>
                  <a:lnTo>
                    <a:pt x="307" y="561"/>
                  </a:lnTo>
                  <a:lnTo>
                    <a:pt x="307" y="561"/>
                  </a:lnTo>
                  <a:lnTo>
                    <a:pt x="307" y="561"/>
                  </a:lnTo>
                  <a:lnTo>
                    <a:pt x="309" y="561"/>
                  </a:lnTo>
                  <a:lnTo>
                    <a:pt x="309" y="561"/>
                  </a:lnTo>
                  <a:lnTo>
                    <a:pt x="309" y="559"/>
                  </a:lnTo>
                  <a:lnTo>
                    <a:pt x="309" y="557"/>
                  </a:lnTo>
                  <a:lnTo>
                    <a:pt x="309" y="557"/>
                  </a:lnTo>
                  <a:lnTo>
                    <a:pt x="309" y="557"/>
                  </a:lnTo>
                  <a:lnTo>
                    <a:pt x="309" y="555"/>
                  </a:lnTo>
                  <a:lnTo>
                    <a:pt x="309" y="557"/>
                  </a:lnTo>
                  <a:lnTo>
                    <a:pt x="311" y="557"/>
                  </a:lnTo>
                  <a:lnTo>
                    <a:pt x="313" y="561"/>
                  </a:lnTo>
                  <a:lnTo>
                    <a:pt x="313" y="561"/>
                  </a:lnTo>
                  <a:lnTo>
                    <a:pt x="313" y="561"/>
                  </a:lnTo>
                  <a:lnTo>
                    <a:pt x="315" y="561"/>
                  </a:lnTo>
                  <a:lnTo>
                    <a:pt x="315" y="561"/>
                  </a:lnTo>
                  <a:lnTo>
                    <a:pt x="318" y="559"/>
                  </a:lnTo>
                  <a:lnTo>
                    <a:pt x="318" y="557"/>
                  </a:lnTo>
                  <a:lnTo>
                    <a:pt x="318" y="557"/>
                  </a:lnTo>
                  <a:lnTo>
                    <a:pt x="318" y="557"/>
                  </a:lnTo>
                  <a:lnTo>
                    <a:pt x="315" y="555"/>
                  </a:lnTo>
                  <a:lnTo>
                    <a:pt x="315" y="555"/>
                  </a:lnTo>
                  <a:lnTo>
                    <a:pt x="315" y="555"/>
                  </a:lnTo>
                  <a:lnTo>
                    <a:pt x="313" y="553"/>
                  </a:lnTo>
                  <a:lnTo>
                    <a:pt x="313" y="553"/>
                  </a:lnTo>
                  <a:lnTo>
                    <a:pt x="313" y="551"/>
                  </a:lnTo>
                  <a:lnTo>
                    <a:pt x="313" y="551"/>
                  </a:lnTo>
                  <a:lnTo>
                    <a:pt x="313" y="551"/>
                  </a:lnTo>
                  <a:lnTo>
                    <a:pt x="313" y="551"/>
                  </a:lnTo>
                  <a:lnTo>
                    <a:pt x="315" y="551"/>
                  </a:lnTo>
                  <a:lnTo>
                    <a:pt x="316" y="551"/>
                  </a:lnTo>
                  <a:lnTo>
                    <a:pt x="318" y="551"/>
                  </a:lnTo>
                  <a:lnTo>
                    <a:pt x="320" y="551"/>
                  </a:lnTo>
                  <a:lnTo>
                    <a:pt x="320" y="551"/>
                  </a:lnTo>
                  <a:lnTo>
                    <a:pt x="322" y="551"/>
                  </a:lnTo>
                  <a:lnTo>
                    <a:pt x="322" y="551"/>
                  </a:lnTo>
                  <a:lnTo>
                    <a:pt x="322" y="551"/>
                  </a:lnTo>
                  <a:lnTo>
                    <a:pt x="322" y="550"/>
                  </a:lnTo>
                  <a:lnTo>
                    <a:pt x="322" y="550"/>
                  </a:lnTo>
                  <a:lnTo>
                    <a:pt x="322" y="548"/>
                  </a:lnTo>
                  <a:lnTo>
                    <a:pt x="322" y="548"/>
                  </a:lnTo>
                  <a:lnTo>
                    <a:pt x="322" y="548"/>
                  </a:lnTo>
                  <a:lnTo>
                    <a:pt x="322" y="548"/>
                  </a:lnTo>
                  <a:lnTo>
                    <a:pt x="324" y="548"/>
                  </a:lnTo>
                  <a:lnTo>
                    <a:pt x="324" y="548"/>
                  </a:lnTo>
                  <a:lnTo>
                    <a:pt x="324" y="548"/>
                  </a:lnTo>
                  <a:lnTo>
                    <a:pt x="326" y="550"/>
                  </a:lnTo>
                  <a:lnTo>
                    <a:pt x="326" y="551"/>
                  </a:lnTo>
                  <a:lnTo>
                    <a:pt x="326" y="551"/>
                  </a:lnTo>
                  <a:lnTo>
                    <a:pt x="330" y="555"/>
                  </a:lnTo>
                  <a:lnTo>
                    <a:pt x="330" y="555"/>
                  </a:lnTo>
                  <a:lnTo>
                    <a:pt x="330" y="555"/>
                  </a:lnTo>
                  <a:lnTo>
                    <a:pt x="332" y="555"/>
                  </a:lnTo>
                  <a:lnTo>
                    <a:pt x="334" y="555"/>
                  </a:lnTo>
                  <a:lnTo>
                    <a:pt x="334" y="555"/>
                  </a:lnTo>
                  <a:lnTo>
                    <a:pt x="335" y="555"/>
                  </a:lnTo>
                  <a:lnTo>
                    <a:pt x="337" y="553"/>
                  </a:lnTo>
                  <a:lnTo>
                    <a:pt x="337" y="553"/>
                  </a:lnTo>
                  <a:lnTo>
                    <a:pt x="337" y="553"/>
                  </a:lnTo>
                  <a:lnTo>
                    <a:pt x="337" y="551"/>
                  </a:lnTo>
                  <a:lnTo>
                    <a:pt x="337" y="551"/>
                  </a:lnTo>
                  <a:lnTo>
                    <a:pt x="334" y="548"/>
                  </a:lnTo>
                  <a:lnTo>
                    <a:pt x="332" y="548"/>
                  </a:lnTo>
                  <a:lnTo>
                    <a:pt x="332" y="548"/>
                  </a:lnTo>
                  <a:lnTo>
                    <a:pt x="332" y="548"/>
                  </a:lnTo>
                  <a:lnTo>
                    <a:pt x="334" y="548"/>
                  </a:lnTo>
                  <a:lnTo>
                    <a:pt x="334" y="548"/>
                  </a:lnTo>
                  <a:lnTo>
                    <a:pt x="334" y="548"/>
                  </a:lnTo>
                  <a:lnTo>
                    <a:pt x="341" y="546"/>
                  </a:lnTo>
                  <a:lnTo>
                    <a:pt x="341" y="546"/>
                  </a:lnTo>
                  <a:lnTo>
                    <a:pt x="343" y="546"/>
                  </a:lnTo>
                  <a:lnTo>
                    <a:pt x="343" y="546"/>
                  </a:lnTo>
                  <a:lnTo>
                    <a:pt x="343" y="546"/>
                  </a:lnTo>
                  <a:lnTo>
                    <a:pt x="345" y="542"/>
                  </a:lnTo>
                  <a:lnTo>
                    <a:pt x="345" y="542"/>
                  </a:lnTo>
                  <a:lnTo>
                    <a:pt x="345" y="542"/>
                  </a:lnTo>
                  <a:lnTo>
                    <a:pt x="345" y="542"/>
                  </a:lnTo>
                  <a:lnTo>
                    <a:pt x="345" y="542"/>
                  </a:lnTo>
                  <a:lnTo>
                    <a:pt x="345" y="540"/>
                  </a:lnTo>
                  <a:lnTo>
                    <a:pt x="347" y="540"/>
                  </a:lnTo>
                  <a:lnTo>
                    <a:pt x="347" y="540"/>
                  </a:lnTo>
                  <a:lnTo>
                    <a:pt x="349" y="540"/>
                  </a:lnTo>
                  <a:lnTo>
                    <a:pt x="349" y="540"/>
                  </a:lnTo>
                  <a:lnTo>
                    <a:pt x="349" y="540"/>
                  </a:lnTo>
                  <a:lnTo>
                    <a:pt x="351" y="542"/>
                  </a:lnTo>
                  <a:lnTo>
                    <a:pt x="351" y="542"/>
                  </a:lnTo>
                  <a:lnTo>
                    <a:pt x="351" y="544"/>
                  </a:lnTo>
                  <a:lnTo>
                    <a:pt x="347" y="550"/>
                  </a:lnTo>
                  <a:lnTo>
                    <a:pt x="347" y="551"/>
                  </a:lnTo>
                  <a:lnTo>
                    <a:pt x="347" y="553"/>
                  </a:lnTo>
                  <a:lnTo>
                    <a:pt x="347" y="553"/>
                  </a:lnTo>
                  <a:lnTo>
                    <a:pt x="345" y="555"/>
                  </a:lnTo>
                  <a:lnTo>
                    <a:pt x="345" y="555"/>
                  </a:lnTo>
                  <a:lnTo>
                    <a:pt x="345" y="557"/>
                  </a:lnTo>
                  <a:lnTo>
                    <a:pt x="345" y="557"/>
                  </a:lnTo>
                  <a:lnTo>
                    <a:pt x="343" y="557"/>
                  </a:lnTo>
                  <a:lnTo>
                    <a:pt x="343" y="559"/>
                  </a:lnTo>
                  <a:lnTo>
                    <a:pt x="343" y="559"/>
                  </a:lnTo>
                  <a:lnTo>
                    <a:pt x="343" y="561"/>
                  </a:lnTo>
                  <a:lnTo>
                    <a:pt x="343" y="561"/>
                  </a:lnTo>
                  <a:lnTo>
                    <a:pt x="343" y="561"/>
                  </a:lnTo>
                  <a:lnTo>
                    <a:pt x="341" y="563"/>
                  </a:lnTo>
                  <a:lnTo>
                    <a:pt x="341" y="563"/>
                  </a:lnTo>
                  <a:lnTo>
                    <a:pt x="341" y="563"/>
                  </a:lnTo>
                  <a:lnTo>
                    <a:pt x="341" y="565"/>
                  </a:lnTo>
                  <a:lnTo>
                    <a:pt x="341" y="565"/>
                  </a:lnTo>
                  <a:lnTo>
                    <a:pt x="343" y="565"/>
                  </a:lnTo>
                  <a:lnTo>
                    <a:pt x="345" y="567"/>
                  </a:lnTo>
                  <a:lnTo>
                    <a:pt x="347" y="565"/>
                  </a:lnTo>
                  <a:lnTo>
                    <a:pt x="349" y="565"/>
                  </a:lnTo>
                  <a:lnTo>
                    <a:pt x="353" y="565"/>
                  </a:lnTo>
                  <a:lnTo>
                    <a:pt x="355" y="565"/>
                  </a:lnTo>
                  <a:lnTo>
                    <a:pt x="355" y="565"/>
                  </a:lnTo>
                  <a:lnTo>
                    <a:pt x="355" y="565"/>
                  </a:lnTo>
                  <a:lnTo>
                    <a:pt x="356" y="567"/>
                  </a:lnTo>
                  <a:lnTo>
                    <a:pt x="356" y="567"/>
                  </a:lnTo>
                  <a:lnTo>
                    <a:pt x="358" y="567"/>
                  </a:lnTo>
                  <a:lnTo>
                    <a:pt x="360" y="567"/>
                  </a:lnTo>
                  <a:lnTo>
                    <a:pt x="360" y="567"/>
                  </a:lnTo>
                  <a:lnTo>
                    <a:pt x="362" y="567"/>
                  </a:lnTo>
                  <a:lnTo>
                    <a:pt x="364" y="567"/>
                  </a:lnTo>
                  <a:lnTo>
                    <a:pt x="364" y="567"/>
                  </a:lnTo>
                  <a:lnTo>
                    <a:pt x="366" y="567"/>
                  </a:lnTo>
                  <a:lnTo>
                    <a:pt x="370" y="571"/>
                  </a:lnTo>
                  <a:lnTo>
                    <a:pt x="372" y="572"/>
                  </a:lnTo>
                  <a:lnTo>
                    <a:pt x="376" y="569"/>
                  </a:lnTo>
                  <a:lnTo>
                    <a:pt x="376" y="569"/>
                  </a:lnTo>
                  <a:lnTo>
                    <a:pt x="376" y="569"/>
                  </a:lnTo>
                  <a:lnTo>
                    <a:pt x="377" y="567"/>
                  </a:lnTo>
                  <a:lnTo>
                    <a:pt x="379" y="567"/>
                  </a:lnTo>
                  <a:lnTo>
                    <a:pt x="379" y="567"/>
                  </a:lnTo>
                  <a:lnTo>
                    <a:pt x="379" y="567"/>
                  </a:lnTo>
                  <a:lnTo>
                    <a:pt x="379" y="567"/>
                  </a:lnTo>
                  <a:lnTo>
                    <a:pt x="379" y="565"/>
                  </a:lnTo>
                  <a:lnTo>
                    <a:pt x="379" y="565"/>
                  </a:lnTo>
                  <a:lnTo>
                    <a:pt x="379" y="565"/>
                  </a:lnTo>
                  <a:lnTo>
                    <a:pt x="379" y="563"/>
                  </a:lnTo>
                  <a:lnTo>
                    <a:pt x="379" y="563"/>
                  </a:lnTo>
                  <a:lnTo>
                    <a:pt x="379" y="563"/>
                  </a:lnTo>
                  <a:lnTo>
                    <a:pt x="379" y="563"/>
                  </a:lnTo>
                  <a:lnTo>
                    <a:pt x="379" y="561"/>
                  </a:lnTo>
                  <a:lnTo>
                    <a:pt x="379" y="561"/>
                  </a:lnTo>
                  <a:lnTo>
                    <a:pt x="379" y="561"/>
                  </a:lnTo>
                  <a:lnTo>
                    <a:pt x="383" y="557"/>
                  </a:lnTo>
                  <a:lnTo>
                    <a:pt x="383" y="555"/>
                  </a:lnTo>
                  <a:lnTo>
                    <a:pt x="385" y="553"/>
                  </a:lnTo>
                  <a:lnTo>
                    <a:pt x="385" y="553"/>
                  </a:lnTo>
                  <a:lnTo>
                    <a:pt x="385" y="551"/>
                  </a:lnTo>
                  <a:lnTo>
                    <a:pt x="385" y="551"/>
                  </a:lnTo>
                  <a:lnTo>
                    <a:pt x="385" y="550"/>
                  </a:lnTo>
                  <a:lnTo>
                    <a:pt x="385" y="546"/>
                  </a:lnTo>
                  <a:lnTo>
                    <a:pt x="385" y="546"/>
                  </a:lnTo>
                  <a:lnTo>
                    <a:pt x="385" y="546"/>
                  </a:lnTo>
                  <a:lnTo>
                    <a:pt x="387" y="546"/>
                  </a:lnTo>
                  <a:lnTo>
                    <a:pt x="389" y="546"/>
                  </a:lnTo>
                  <a:lnTo>
                    <a:pt x="389" y="546"/>
                  </a:lnTo>
                  <a:lnTo>
                    <a:pt x="391" y="546"/>
                  </a:lnTo>
                  <a:lnTo>
                    <a:pt x="393" y="546"/>
                  </a:lnTo>
                  <a:lnTo>
                    <a:pt x="393" y="546"/>
                  </a:lnTo>
                  <a:lnTo>
                    <a:pt x="395" y="546"/>
                  </a:lnTo>
                  <a:lnTo>
                    <a:pt x="396" y="546"/>
                  </a:lnTo>
                  <a:lnTo>
                    <a:pt x="396" y="548"/>
                  </a:lnTo>
                  <a:lnTo>
                    <a:pt x="396" y="548"/>
                  </a:lnTo>
                  <a:lnTo>
                    <a:pt x="398" y="548"/>
                  </a:lnTo>
                  <a:lnTo>
                    <a:pt x="396" y="548"/>
                  </a:lnTo>
                  <a:lnTo>
                    <a:pt x="396" y="550"/>
                  </a:lnTo>
                  <a:lnTo>
                    <a:pt x="396" y="550"/>
                  </a:lnTo>
                  <a:lnTo>
                    <a:pt x="396" y="551"/>
                  </a:lnTo>
                  <a:lnTo>
                    <a:pt x="396" y="551"/>
                  </a:lnTo>
                  <a:lnTo>
                    <a:pt x="398" y="551"/>
                  </a:lnTo>
                  <a:lnTo>
                    <a:pt x="398" y="551"/>
                  </a:lnTo>
                  <a:lnTo>
                    <a:pt x="402" y="551"/>
                  </a:lnTo>
                  <a:lnTo>
                    <a:pt x="404" y="551"/>
                  </a:lnTo>
                  <a:lnTo>
                    <a:pt x="406" y="551"/>
                  </a:lnTo>
                  <a:lnTo>
                    <a:pt x="406" y="551"/>
                  </a:lnTo>
                  <a:lnTo>
                    <a:pt x="406" y="550"/>
                  </a:lnTo>
                  <a:lnTo>
                    <a:pt x="406" y="550"/>
                  </a:lnTo>
                  <a:lnTo>
                    <a:pt x="406" y="548"/>
                  </a:lnTo>
                  <a:lnTo>
                    <a:pt x="404" y="546"/>
                  </a:lnTo>
                  <a:lnTo>
                    <a:pt x="402" y="546"/>
                  </a:lnTo>
                  <a:lnTo>
                    <a:pt x="402" y="546"/>
                  </a:lnTo>
                  <a:lnTo>
                    <a:pt x="404" y="546"/>
                  </a:lnTo>
                  <a:lnTo>
                    <a:pt x="414" y="542"/>
                  </a:lnTo>
                  <a:lnTo>
                    <a:pt x="416" y="546"/>
                  </a:lnTo>
                  <a:lnTo>
                    <a:pt x="416" y="548"/>
                  </a:lnTo>
                  <a:lnTo>
                    <a:pt x="416" y="550"/>
                  </a:lnTo>
                  <a:lnTo>
                    <a:pt x="416" y="550"/>
                  </a:lnTo>
                  <a:lnTo>
                    <a:pt x="417" y="551"/>
                  </a:lnTo>
                  <a:lnTo>
                    <a:pt x="417" y="551"/>
                  </a:lnTo>
                  <a:lnTo>
                    <a:pt x="417" y="551"/>
                  </a:lnTo>
                  <a:lnTo>
                    <a:pt x="416" y="551"/>
                  </a:lnTo>
                  <a:lnTo>
                    <a:pt x="416" y="553"/>
                  </a:lnTo>
                  <a:lnTo>
                    <a:pt x="416" y="553"/>
                  </a:lnTo>
                  <a:lnTo>
                    <a:pt x="417" y="553"/>
                  </a:lnTo>
                  <a:lnTo>
                    <a:pt x="417" y="555"/>
                  </a:lnTo>
                  <a:lnTo>
                    <a:pt x="419" y="555"/>
                  </a:lnTo>
                  <a:lnTo>
                    <a:pt x="421" y="555"/>
                  </a:lnTo>
                  <a:lnTo>
                    <a:pt x="425" y="555"/>
                  </a:lnTo>
                  <a:lnTo>
                    <a:pt x="429" y="555"/>
                  </a:lnTo>
                  <a:lnTo>
                    <a:pt x="429" y="557"/>
                  </a:lnTo>
                  <a:lnTo>
                    <a:pt x="429" y="557"/>
                  </a:lnTo>
                  <a:lnTo>
                    <a:pt x="429" y="559"/>
                  </a:lnTo>
                  <a:lnTo>
                    <a:pt x="431" y="559"/>
                  </a:lnTo>
                  <a:lnTo>
                    <a:pt x="431" y="561"/>
                  </a:lnTo>
                  <a:lnTo>
                    <a:pt x="433" y="561"/>
                  </a:lnTo>
                  <a:lnTo>
                    <a:pt x="435" y="561"/>
                  </a:lnTo>
                  <a:lnTo>
                    <a:pt x="435" y="561"/>
                  </a:lnTo>
                  <a:lnTo>
                    <a:pt x="436" y="559"/>
                  </a:lnTo>
                  <a:lnTo>
                    <a:pt x="436" y="559"/>
                  </a:lnTo>
                  <a:lnTo>
                    <a:pt x="438" y="559"/>
                  </a:lnTo>
                  <a:lnTo>
                    <a:pt x="438" y="559"/>
                  </a:lnTo>
                  <a:lnTo>
                    <a:pt x="440" y="559"/>
                  </a:lnTo>
                  <a:lnTo>
                    <a:pt x="440" y="559"/>
                  </a:lnTo>
                  <a:lnTo>
                    <a:pt x="442" y="561"/>
                  </a:lnTo>
                  <a:lnTo>
                    <a:pt x="442" y="563"/>
                  </a:lnTo>
                  <a:lnTo>
                    <a:pt x="442" y="563"/>
                  </a:lnTo>
                  <a:lnTo>
                    <a:pt x="442" y="563"/>
                  </a:lnTo>
                  <a:lnTo>
                    <a:pt x="444" y="565"/>
                  </a:lnTo>
                  <a:lnTo>
                    <a:pt x="444" y="565"/>
                  </a:lnTo>
                  <a:lnTo>
                    <a:pt x="444" y="567"/>
                  </a:lnTo>
                  <a:lnTo>
                    <a:pt x="444" y="567"/>
                  </a:lnTo>
                  <a:lnTo>
                    <a:pt x="444" y="569"/>
                  </a:lnTo>
                  <a:lnTo>
                    <a:pt x="444" y="569"/>
                  </a:lnTo>
                  <a:lnTo>
                    <a:pt x="444" y="569"/>
                  </a:lnTo>
                  <a:lnTo>
                    <a:pt x="444" y="571"/>
                  </a:lnTo>
                  <a:lnTo>
                    <a:pt x="444" y="571"/>
                  </a:lnTo>
                  <a:lnTo>
                    <a:pt x="452" y="576"/>
                  </a:lnTo>
                  <a:lnTo>
                    <a:pt x="452" y="576"/>
                  </a:lnTo>
                  <a:lnTo>
                    <a:pt x="454" y="576"/>
                  </a:lnTo>
                  <a:lnTo>
                    <a:pt x="456" y="576"/>
                  </a:lnTo>
                  <a:lnTo>
                    <a:pt x="457" y="576"/>
                  </a:lnTo>
                  <a:lnTo>
                    <a:pt x="459" y="576"/>
                  </a:lnTo>
                  <a:lnTo>
                    <a:pt x="461" y="578"/>
                  </a:lnTo>
                  <a:lnTo>
                    <a:pt x="465" y="582"/>
                  </a:lnTo>
                  <a:lnTo>
                    <a:pt x="467" y="582"/>
                  </a:lnTo>
                  <a:lnTo>
                    <a:pt x="467" y="582"/>
                  </a:lnTo>
                  <a:lnTo>
                    <a:pt x="467" y="582"/>
                  </a:lnTo>
                  <a:lnTo>
                    <a:pt x="469" y="582"/>
                  </a:lnTo>
                  <a:lnTo>
                    <a:pt x="469" y="582"/>
                  </a:lnTo>
                  <a:lnTo>
                    <a:pt x="469" y="582"/>
                  </a:lnTo>
                  <a:lnTo>
                    <a:pt x="473" y="578"/>
                  </a:lnTo>
                  <a:lnTo>
                    <a:pt x="475" y="578"/>
                  </a:lnTo>
                  <a:lnTo>
                    <a:pt x="475" y="578"/>
                  </a:lnTo>
                  <a:lnTo>
                    <a:pt x="475" y="578"/>
                  </a:lnTo>
                  <a:lnTo>
                    <a:pt x="475" y="580"/>
                  </a:lnTo>
                  <a:lnTo>
                    <a:pt x="475" y="580"/>
                  </a:lnTo>
                  <a:lnTo>
                    <a:pt x="475" y="582"/>
                  </a:lnTo>
                  <a:lnTo>
                    <a:pt x="475" y="584"/>
                  </a:lnTo>
                  <a:lnTo>
                    <a:pt x="475" y="584"/>
                  </a:lnTo>
                  <a:lnTo>
                    <a:pt x="475" y="586"/>
                  </a:lnTo>
                  <a:lnTo>
                    <a:pt x="475" y="586"/>
                  </a:lnTo>
                  <a:lnTo>
                    <a:pt x="475" y="586"/>
                  </a:lnTo>
                  <a:lnTo>
                    <a:pt x="476" y="588"/>
                  </a:lnTo>
                  <a:lnTo>
                    <a:pt x="476" y="588"/>
                  </a:lnTo>
                  <a:lnTo>
                    <a:pt x="476" y="588"/>
                  </a:lnTo>
                  <a:lnTo>
                    <a:pt x="478" y="586"/>
                  </a:lnTo>
                  <a:lnTo>
                    <a:pt x="478" y="586"/>
                  </a:lnTo>
                  <a:lnTo>
                    <a:pt x="478" y="584"/>
                  </a:lnTo>
                  <a:lnTo>
                    <a:pt x="478" y="584"/>
                  </a:lnTo>
                  <a:lnTo>
                    <a:pt x="478" y="584"/>
                  </a:lnTo>
                  <a:lnTo>
                    <a:pt x="480" y="584"/>
                  </a:lnTo>
                  <a:lnTo>
                    <a:pt x="480" y="584"/>
                  </a:lnTo>
                  <a:lnTo>
                    <a:pt x="480" y="586"/>
                  </a:lnTo>
                  <a:lnTo>
                    <a:pt x="480" y="591"/>
                  </a:lnTo>
                  <a:lnTo>
                    <a:pt x="480" y="591"/>
                  </a:lnTo>
                  <a:lnTo>
                    <a:pt x="480" y="591"/>
                  </a:lnTo>
                  <a:lnTo>
                    <a:pt x="480" y="593"/>
                  </a:lnTo>
                  <a:lnTo>
                    <a:pt x="482" y="593"/>
                  </a:lnTo>
                  <a:lnTo>
                    <a:pt x="482" y="593"/>
                  </a:lnTo>
                  <a:lnTo>
                    <a:pt x="482" y="591"/>
                  </a:lnTo>
                  <a:lnTo>
                    <a:pt x="482" y="591"/>
                  </a:lnTo>
                  <a:lnTo>
                    <a:pt x="484" y="591"/>
                  </a:lnTo>
                  <a:lnTo>
                    <a:pt x="484" y="593"/>
                  </a:lnTo>
                  <a:lnTo>
                    <a:pt x="484" y="593"/>
                  </a:lnTo>
                  <a:lnTo>
                    <a:pt x="486" y="593"/>
                  </a:lnTo>
                  <a:lnTo>
                    <a:pt x="486" y="595"/>
                  </a:lnTo>
                  <a:lnTo>
                    <a:pt x="484" y="599"/>
                  </a:lnTo>
                  <a:lnTo>
                    <a:pt x="484" y="599"/>
                  </a:lnTo>
                  <a:lnTo>
                    <a:pt x="484" y="599"/>
                  </a:lnTo>
                  <a:lnTo>
                    <a:pt x="488" y="599"/>
                  </a:lnTo>
                  <a:lnTo>
                    <a:pt x="492" y="599"/>
                  </a:lnTo>
                  <a:lnTo>
                    <a:pt x="494" y="599"/>
                  </a:lnTo>
                  <a:lnTo>
                    <a:pt x="494" y="599"/>
                  </a:lnTo>
                  <a:lnTo>
                    <a:pt x="496" y="597"/>
                  </a:lnTo>
                  <a:lnTo>
                    <a:pt x="496" y="597"/>
                  </a:lnTo>
                  <a:lnTo>
                    <a:pt x="496" y="595"/>
                  </a:lnTo>
                  <a:lnTo>
                    <a:pt x="494" y="593"/>
                  </a:lnTo>
                  <a:lnTo>
                    <a:pt x="494" y="593"/>
                  </a:lnTo>
                  <a:lnTo>
                    <a:pt x="496" y="591"/>
                  </a:lnTo>
                  <a:lnTo>
                    <a:pt x="496" y="591"/>
                  </a:lnTo>
                  <a:lnTo>
                    <a:pt x="496" y="591"/>
                  </a:lnTo>
                  <a:lnTo>
                    <a:pt x="497" y="591"/>
                  </a:lnTo>
                  <a:lnTo>
                    <a:pt x="507" y="593"/>
                  </a:lnTo>
                  <a:lnTo>
                    <a:pt x="511" y="595"/>
                  </a:lnTo>
                  <a:lnTo>
                    <a:pt x="513" y="593"/>
                  </a:lnTo>
                  <a:lnTo>
                    <a:pt x="513" y="593"/>
                  </a:lnTo>
                  <a:lnTo>
                    <a:pt x="520" y="591"/>
                  </a:lnTo>
                  <a:lnTo>
                    <a:pt x="520" y="591"/>
                  </a:lnTo>
                  <a:lnTo>
                    <a:pt x="520" y="591"/>
                  </a:lnTo>
                  <a:lnTo>
                    <a:pt x="522" y="591"/>
                  </a:lnTo>
                  <a:lnTo>
                    <a:pt x="522" y="591"/>
                  </a:lnTo>
                  <a:lnTo>
                    <a:pt x="522" y="595"/>
                  </a:lnTo>
                  <a:lnTo>
                    <a:pt x="522" y="595"/>
                  </a:lnTo>
                  <a:lnTo>
                    <a:pt x="522" y="595"/>
                  </a:lnTo>
                  <a:lnTo>
                    <a:pt x="522" y="595"/>
                  </a:lnTo>
                  <a:lnTo>
                    <a:pt x="526" y="595"/>
                  </a:lnTo>
                  <a:lnTo>
                    <a:pt x="526" y="597"/>
                  </a:lnTo>
                  <a:lnTo>
                    <a:pt x="528" y="597"/>
                  </a:lnTo>
                  <a:lnTo>
                    <a:pt x="528" y="597"/>
                  </a:lnTo>
                  <a:lnTo>
                    <a:pt x="528" y="601"/>
                  </a:lnTo>
                  <a:lnTo>
                    <a:pt x="528" y="601"/>
                  </a:lnTo>
                  <a:lnTo>
                    <a:pt x="530" y="603"/>
                  </a:lnTo>
                  <a:lnTo>
                    <a:pt x="530" y="603"/>
                  </a:lnTo>
                  <a:lnTo>
                    <a:pt x="532" y="605"/>
                  </a:lnTo>
                  <a:lnTo>
                    <a:pt x="532" y="605"/>
                  </a:lnTo>
                  <a:lnTo>
                    <a:pt x="530" y="607"/>
                  </a:lnTo>
                  <a:lnTo>
                    <a:pt x="530" y="607"/>
                  </a:lnTo>
                  <a:lnTo>
                    <a:pt x="528" y="607"/>
                  </a:lnTo>
                  <a:lnTo>
                    <a:pt x="526" y="607"/>
                  </a:lnTo>
                  <a:lnTo>
                    <a:pt x="524" y="607"/>
                  </a:lnTo>
                  <a:lnTo>
                    <a:pt x="524" y="607"/>
                  </a:lnTo>
                  <a:lnTo>
                    <a:pt x="524" y="607"/>
                  </a:lnTo>
                  <a:lnTo>
                    <a:pt x="524" y="609"/>
                  </a:lnTo>
                  <a:lnTo>
                    <a:pt x="524" y="609"/>
                  </a:lnTo>
                  <a:lnTo>
                    <a:pt x="524" y="610"/>
                  </a:lnTo>
                  <a:lnTo>
                    <a:pt x="524" y="612"/>
                  </a:lnTo>
                  <a:lnTo>
                    <a:pt x="524" y="614"/>
                  </a:lnTo>
                  <a:lnTo>
                    <a:pt x="522" y="620"/>
                  </a:lnTo>
                  <a:lnTo>
                    <a:pt x="522" y="620"/>
                  </a:lnTo>
                  <a:lnTo>
                    <a:pt x="524" y="622"/>
                  </a:lnTo>
                  <a:lnTo>
                    <a:pt x="524" y="622"/>
                  </a:lnTo>
                  <a:lnTo>
                    <a:pt x="526" y="622"/>
                  </a:lnTo>
                  <a:lnTo>
                    <a:pt x="526" y="624"/>
                  </a:lnTo>
                  <a:lnTo>
                    <a:pt x="526" y="626"/>
                  </a:lnTo>
                  <a:lnTo>
                    <a:pt x="526" y="631"/>
                  </a:lnTo>
                  <a:lnTo>
                    <a:pt x="526" y="631"/>
                  </a:lnTo>
                  <a:lnTo>
                    <a:pt x="526" y="633"/>
                  </a:lnTo>
                  <a:lnTo>
                    <a:pt x="524" y="635"/>
                  </a:lnTo>
                  <a:lnTo>
                    <a:pt x="522" y="643"/>
                  </a:lnTo>
                  <a:lnTo>
                    <a:pt x="522" y="643"/>
                  </a:lnTo>
                  <a:lnTo>
                    <a:pt x="520" y="645"/>
                  </a:lnTo>
                  <a:lnTo>
                    <a:pt x="518" y="645"/>
                  </a:lnTo>
                  <a:lnTo>
                    <a:pt x="518" y="645"/>
                  </a:lnTo>
                  <a:lnTo>
                    <a:pt x="518" y="645"/>
                  </a:lnTo>
                  <a:lnTo>
                    <a:pt x="518" y="647"/>
                  </a:lnTo>
                  <a:lnTo>
                    <a:pt x="518" y="647"/>
                  </a:lnTo>
                  <a:lnTo>
                    <a:pt x="518" y="648"/>
                  </a:lnTo>
                  <a:lnTo>
                    <a:pt x="520" y="650"/>
                  </a:lnTo>
                  <a:lnTo>
                    <a:pt x="522" y="650"/>
                  </a:lnTo>
                  <a:lnTo>
                    <a:pt x="522" y="652"/>
                  </a:lnTo>
                  <a:lnTo>
                    <a:pt x="524" y="652"/>
                  </a:lnTo>
                  <a:lnTo>
                    <a:pt x="524" y="652"/>
                  </a:lnTo>
                  <a:lnTo>
                    <a:pt x="524" y="654"/>
                  </a:lnTo>
                  <a:lnTo>
                    <a:pt x="524" y="656"/>
                  </a:lnTo>
                  <a:lnTo>
                    <a:pt x="522" y="656"/>
                  </a:lnTo>
                  <a:lnTo>
                    <a:pt x="524" y="658"/>
                  </a:lnTo>
                  <a:lnTo>
                    <a:pt x="524" y="658"/>
                  </a:lnTo>
                  <a:lnTo>
                    <a:pt x="524" y="658"/>
                  </a:lnTo>
                  <a:lnTo>
                    <a:pt x="526" y="660"/>
                  </a:lnTo>
                  <a:lnTo>
                    <a:pt x="530" y="664"/>
                  </a:lnTo>
                  <a:lnTo>
                    <a:pt x="534" y="666"/>
                  </a:lnTo>
                  <a:lnTo>
                    <a:pt x="537" y="669"/>
                  </a:lnTo>
                  <a:lnTo>
                    <a:pt x="539" y="671"/>
                  </a:lnTo>
                  <a:lnTo>
                    <a:pt x="541" y="671"/>
                  </a:lnTo>
                  <a:lnTo>
                    <a:pt x="545" y="673"/>
                  </a:lnTo>
                  <a:lnTo>
                    <a:pt x="545" y="673"/>
                  </a:lnTo>
                  <a:lnTo>
                    <a:pt x="549" y="671"/>
                  </a:lnTo>
                  <a:lnTo>
                    <a:pt x="551" y="673"/>
                  </a:lnTo>
                  <a:lnTo>
                    <a:pt x="557" y="673"/>
                  </a:lnTo>
                  <a:lnTo>
                    <a:pt x="557" y="673"/>
                  </a:lnTo>
                  <a:lnTo>
                    <a:pt x="558" y="673"/>
                  </a:lnTo>
                  <a:lnTo>
                    <a:pt x="560" y="671"/>
                  </a:lnTo>
                  <a:lnTo>
                    <a:pt x="562" y="671"/>
                  </a:lnTo>
                  <a:lnTo>
                    <a:pt x="564" y="669"/>
                  </a:lnTo>
                  <a:lnTo>
                    <a:pt x="566" y="669"/>
                  </a:lnTo>
                  <a:lnTo>
                    <a:pt x="568" y="669"/>
                  </a:lnTo>
                  <a:lnTo>
                    <a:pt x="568" y="669"/>
                  </a:lnTo>
                  <a:lnTo>
                    <a:pt x="568" y="668"/>
                  </a:lnTo>
                  <a:lnTo>
                    <a:pt x="570" y="664"/>
                  </a:lnTo>
                  <a:lnTo>
                    <a:pt x="572" y="664"/>
                  </a:lnTo>
                  <a:lnTo>
                    <a:pt x="572" y="664"/>
                  </a:lnTo>
                  <a:lnTo>
                    <a:pt x="572" y="660"/>
                  </a:lnTo>
                  <a:lnTo>
                    <a:pt x="572" y="660"/>
                  </a:lnTo>
                  <a:lnTo>
                    <a:pt x="572" y="658"/>
                  </a:lnTo>
                  <a:lnTo>
                    <a:pt x="576" y="656"/>
                  </a:lnTo>
                  <a:lnTo>
                    <a:pt x="576" y="656"/>
                  </a:lnTo>
                  <a:lnTo>
                    <a:pt x="577" y="654"/>
                  </a:lnTo>
                  <a:lnTo>
                    <a:pt x="577" y="650"/>
                  </a:lnTo>
                  <a:lnTo>
                    <a:pt x="579" y="650"/>
                  </a:lnTo>
                  <a:lnTo>
                    <a:pt x="581" y="645"/>
                  </a:lnTo>
                  <a:lnTo>
                    <a:pt x="581" y="643"/>
                  </a:lnTo>
                  <a:lnTo>
                    <a:pt x="583" y="641"/>
                  </a:lnTo>
                  <a:lnTo>
                    <a:pt x="585" y="637"/>
                  </a:lnTo>
                  <a:lnTo>
                    <a:pt x="585" y="637"/>
                  </a:lnTo>
                  <a:lnTo>
                    <a:pt x="587" y="635"/>
                  </a:lnTo>
                  <a:lnTo>
                    <a:pt x="587" y="635"/>
                  </a:lnTo>
                  <a:lnTo>
                    <a:pt x="587" y="633"/>
                  </a:lnTo>
                  <a:lnTo>
                    <a:pt x="587" y="633"/>
                  </a:lnTo>
                  <a:lnTo>
                    <a:pt x="587" y="631"/>
                  </a:lnTo>
                  <a:lnTo>
                    <a:pt x="589" y="629"/>
                  </a:lnTo>
                  <a:lnTo>
                    <a:pt x="589" y="628"/>
                  </a:lnTo>
                  <a:lnTo>
                    <a:pt x="589" y="628"/>
                  </a:lnTo>
                  <a:lnTo>
                    <a:pt x="589" y="626"/>
                  </a:lnTo>
                  <a:lnTo>
                    <a:pt x="589" y="626"/>
                  </a:lnTo>
                  <a:lnTo>
                    <a:pt x="589" y="624"/>
                  </a:lnTo>
                  <a:lnTo>
                    <a:pt x="587" y="622"/>
                  </a:lnTo>
                  <a:lnTo>
                    <a:pt x="587" y="622"/>
                  </a:lnTo>
                  <a:lnTo>
                    <a:pt x="585" y="620"/>
                  </a:lnTo>
                  <a:lnTo>
                    <a:pt x="585" y="618"/>
                  </a:lnTo>
                  <a:lnTo>
                    <a:pt x="585" y="616"/>
                  </a:lnTo>
                  <a:lnTo>
                    <a:pt x="585" y="616"/>
                  </a:lnTo>
                  <a:lnTo>
                    <a:pt x="585" y="616"/>
                  </a:lnTo>
                  <a:lnTo>
                    <a:pt x="585" y="614"/>
                  </a:lnTo>
                  <a:lnTo>
                    <a:pt x="585" y="614"/>
                  </a:lnTo>
                  <a:lnTo>
                    <a:pt x="585" y="614"/>
                  </a:lnTo>
                  <a:lnTo>
                    <a:pt x="585" y="612"/>
                  </a:lnTo>
                  <a:lnTo>
                    <a:pt x="587" y="612"/>
                  </a:lnTo>
                  <a:lnTo>
                    <a:pt x="589" y="610"/>
                  </a:lnTo>
                  <a:lnTo>
                    <a:pt x="597" y="610"/>
                  </a:lnTo>
                  <a:lnTo>
                    <a:pt x="597" y="607"/>
                  </a:lnTo>
                  <a:lnTo>
                    <a:pt x="597" y="605"/>
                  </a:lnTo>
                  <a:lnTo>
                    <a:pt x="597" y="601"/>
                  </a:lnTo>
                  <a:lnTo>
                    <a:pt x="597" y="601"/>
                  </a:lnTo>
                  <a:lnTo>
                    <a:pt x="597" y="599"/>
                  </a:lnTo>
                  <a:lnTo>
                    <a:pt x="595" y="597"/>
                  </a:lnTo>
                  <a:lnTo>
                    <a:pt x="595" y="597"/>
                  </a:lnTo>
                  <a:lnTo>
                    <a:pt x="595" y="595"/>
                  </a:lnTo>
                  <a:lnTo>
                    <a:pt x="597" y="593"/>
                  </a:lnTo>
                  <a:lnTo>
                    <a:pt x="597" y="591"/>
                  </a:lnTo>
                  <a:lnTo>
                    <a:pt x="597" y="590"/>
                  </a:lnTo>
                  <a:lnTo>
                    <a:pt x="597" y="588"/>
                  </a:lnTo>
                  <a:lnTo>
                    <a:pt x="597" y="588"/>
                  </a:lnTo>
                  <a:lnTo>
                    <a:pt x="595" y="588"/>
                  </a:lnTo>
                  <a:lnTo>
                    <a:pt x="591" y="586"/>
                  </a:lnTo>
                  <a:lnTo>
                    <a:pt x="591" y="586"/>
                  </a:lnTo>
                  <a:lnTo>
                    <a:pt x="589" y="584"/>
                  </a:lnTo>
                  <a:lnTo>
                    <a:pt x="587" y="584"/>
                  </a:lnTo>
                  <a:lnTo>
                    <a:pt x="587" y="582"/>
                  </a:lnTo>
                  <a:lnTo>
                    <a:pt x="585" y="580"/>
                  </a:lnTo>
                  <a:lnTo>
                    <a:pt x="585" y="580"/>
                  </a:lnTo>
                  <a:lnTo>
                    <a:pt x="583" y="578"/>
                  </a:lnTo>
                  <a:lnTo>
                    <a:pt x="583" y="578"/>
                  </a:lnTo>
                  <a:lnTo>
                    <a:pt x="581" y="576"/>
                  </a:lnTo>
                  <a:lnTo>
                    <a:pt x="581" y="576"/>
                  </a:lnTo>
                  <a:lnTo>
                    <a:pt x="581" y="574"/>
                  </a:lnTo>
                  <a:lnTo>
                    <a:pt x="581" y="572"/>
                  </a:lnTo>
                  <a:lnTo>
                    <a:pt x="581" y="572"/>
                  </a:lnTo>
                  <a:lnTo>
                    <a:pt x="581" y="571"/>
                  </a:lnTo>
                  <a:lnTo>
                    <a:pt x="581" y="571"/>
                  </a:lnTo>
                  <a:lnTo>
                    <a:pt x="581" y="567"/>
                  </a:lnTo>
                  <a:lnTo>
                    <a:pt x="581" y="563"/>
                  </a:lnTo>
                  <a:lnTo>
                    <a:pt x="581" y="563"/>
                  </a:lnTo>
                  <a:lnTo>
                    <a:pt x="581" y="561"/>
                  </a:lnTo>
                  <a:lnTo>
                    <a:pt x="579" y="559"/>
                  </a:lnTo>
                  <a:lnTo>
                    <a:pt x="577" y="557"/>
                  </a:lnTo>
                  <a:lnTo>
                    <a:pt x="577" y="555"/>
                  </a:lnTo>
                  <a:lnTo>
                    <a:pt x="577" y="555"/>
                  </a:lnTo>
                  <a:lnTo>
                    <a:pt x="577" y="553"/>
                  </a:lnTo>
                  <a:lnTo>
                    <a:pt x="577" y="548"/>
                  </a:lnTo>
                  <a:lnTo>
                    <a:pt x="579" y="546"/>
                  </a:lnTo>
                  <a:lnTo>
                    <a:pt x="579" y="544"/>
                  </a:lnTo>
                  <a:lnTo>
                    <a:pt x="579" y="544"/>
                  </a:lnTo>
                  <a:lnTo>
                    <a:pt x="579" y="542"/>
                  </a:lnTo>
                  <a:lnTo>
                    <a:pt x="581" y="540"/>
                  </a:lnTo>
                  <a:lnTo>
                    <a:pt x="581" y="540"/>
                  </a:lnTo>
                  <a:lnTo>
                    <a:pt x="583" y="538"/>
                  </a:lnTo>
                  <a:lnTo>
                    <a:pt x="587" y="536"/>
                  </a:lnTo>
                  <a:lnTo>
                    <a:pt x="591" y="534"/>
                  </a:lnTo>
                  <a:lnTo>
                    <a:pt x="593" y="534"/>
                  </a:lnTo>
                  <a:lnTo>
                    <a:pt x="595" y="531"/>
                  </a:lnTo>
                  <a:lnTo>
                    <a:pt x="597" y="531"/>
                  </a:lnTo>
                  <a:lnTo>
                    <a:pt x="610" y="523"/>
                  </a:lnTo>
                  <a:lnTo>
                    <a:pt x="619" y="517"/>
                  </a:lnTo>
                  <a:lnTo>
                    <a:pt x="621" y="515"/>
                  </a:lnTo>
                  <a:lnTo>
                    <a:pt x="621" y="513"/>
                  </a:lnTo>
                  <a:lnTo>
                    <a:pt x="623" y="513"/>
                  </a:lnTo>
                  <a:lnTo>
                    <a:pt x="623" y="513"/>
                  </a:lnTo>
                  <a:lnTo>
                    <a:pt x="627" y="512"/>
                  </a:lnTo>
                  <a:lnTo>
                    <a:pt x="629" y="510"/>
                  </a:lnTo>
                  <a:lnTo>
                    <a:pt x="631" y="508"/>
                  </a:lnTo>
                  <a:lnTo>
                    <a:pt x="631" y="508"/>
                  </a:lnTo>
                  <a:lnTo>
                    <a:pt x="633" y="506"/>
                  </a:lnTo>
                  <a:lnTo>
                    <a:pt x="638" y="502"/>
                  </a:lnTo>
                  <a:lnTo>
                    <a:pt x="640" y="500"/>
                  </a:lnTo>
                  <a:lnTo>
                    <a:pt x="646" y="494"/>
                  </a:lnTo>
                  <a:lnTo>
                    <a:pt x="654" y="487"/>
                  </a:lnTo>
                  <a:lnTo>
                    <a:pt x="658" y="487"/>
                  </a:lnTo>
                  <a:lnTo>
                    <a:pt x="659" y="489"/>
                  </a:lnTo>
                  <a:lnTo>
                    <a:pt x="659" y="489"/>
                  </a:lnTo>
                  <a:lnTo>
                    <a:pt x="659" y="491"/>
                  </a:lnTo>
                  <a:lnTo>
                    <a:pt x="659" y="491"/>
                  </a:lnTo>
                  <a:lnTo>
                    <a:pt x="659" y="493"/>
                  </a:lnTo>
                  <a:lnTo>
                    <a:pt x="659" y="493"/>
                  </a:lnTo>
                  <a:lnTo>
                    <a:pt x="659" y="493"/>
                  </a:lnTo>
                  <a:lnTo>
                    <a:pt x="659" y="494"/>
                  </a:lnTo>
                  <a:lnTo>
                    <a:pt x="659" y="494"/>
                  </a:lnTo>
                  <a:lnTo>
                    <a:pt x="661" y="494"/>
                  </a:lnTo>
                  <a:lnTo>
                    <a:pt x="661" y="494"/>
                  </a:lnTo>
                  <a:lnTo>
                    <a:pt x="661" y="496"/>
                  </a:lnTo>
                  <a:lnTo>
                    <a:pt x="661" y="496"/>
                  </a:lnTo>
                  <a:lnTo>
                    <a:pt x="661" y="496"/>
                  </a:lnTo>
                  <a:lnTo>
                    <a:pt x="663" y="496"/>
                  </a:lnTo>
                  <a:lnTo>
                    <a:pt x="663" y="496"/>
                  </a:lnTo>
                  <a:lnTo>
                    <a:pt x="663" y="496"/>
                  </a:lnTo>
                  <a:lnTo>
                    <a:pt x="665" y="496"/>
                  </a:lnTo>
                  <a:lnTo>
                    <a:pt x="667" y="496"/>
                  </a:lnTo>
                  <a:lnTo>
                    <a:pt x="669" y="496"/>
                  </a:lnTo>
                  <a:lnTo>
                    <a:pt x="669" y="496"/>
                  </a:lnTo>
                  <a:lnTo>
                    <a:pt x="671" y="496"/>
                  </a:lnTo>
                  <a:lnTo>
                    <a:pt x="671" y="494"/>
                  </a:lnTo>
                  <a:lnTo>
                    <a:pt x="671" y="494"/>
                  </a:lnTo>
                  <a:lnTo>
                    <a:pt x="671" y="494"/>
                  </a:lnTo>
                  <a:lnTo>
                    <a:pt x="671" y="493"/>
                  </a:lnTo>
                  <a:lnTo>
                    <a:pt x="671" y="493"/>
                  </a:lnTo>
                  <a:lnTo>
                    <a:pt x="671" y="493"/>
                  </a:lnTo>
                  <a:lnTo>
                    <a:pt x="669" y="489"/>
                  </a:lnTo>
                  <a:lnTo>
                    <a:pt x="669" y="487"/>
                  </a:lnTo>
                  <a:lnTo>
                    <a:pt x="671" y="487"/>
                  </a:lnTo>
                  <a:lnTo>
                    <a:pt x="671" y="485"/>
                  </a:lnTo>
                  <a:lnTo>
                    <a:pt x="673" y="485"/>
                  </a:lnTo>
                  <a:lnTo>
                    <a:pt x="675" y="485"/>
                  </a:lnTo>
                  <a:lnTo>
                    <a:pt x="677" y="485"/>
                  </a:lnTo>
                  <a:lnTo>
                    <a:pt x="678" y="489"/>
                  </a:lnTo>
                  <a:lnTo>
                    <a:pt x="680" y="489"/>
                  </a:lnTo>
                  <a:lnTo>
                    <a:pt x="682" y="491"/>
                  </a:lnTo>
                  <a:lnTo>
                    <a:pt x="684" y="491"/>
                  </a:lnTo>
                  <a:lnTo>
                    <a:pt x="684" y="491"/>
                  </a:lnTo>
                  <a:lnTo>
                    <a:pt x="686" y="491"/>
                  </a:lnTo>
                  <a:lnTo>
                    <a:pt x="688" y="491"/>
                  </a:lnTo>
                  <a:lnTo>
                    <a:pt x="690" y="491"/>
                  </a:lnTo>
                  <a:lnTo>
                    <a:pt x="690" y="491"/>
                  </a:lnTo>
                  <a:lnTo>
                    <a:pt x="694" y="487"/>
                  </a:lnTo>
                  <a:lnTo>
                    <a:pt x="696" y="487"/>
                  </a:lnTo>
                  <a:lnTo>
                    <a:pt x="696" y="487"/>
                  </a:lnTo>
                  <a:lnTo>
                    <a:pt x="696" y="485"/>
                  </a:lnTo>
                  <a:lnTo>
                    <a:pt x="696" y="483"/>
                  </a:lnTo>
                  <a:lnTo>
                    <a:pt x="698" y="483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xmlns="" id="{89A74C69-B93B-4BDE-B112-2A16D7ED5DC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8085" y="3636149"/>
              <a:ext cx="177800" cy="255588"/>
            </a:xfrm>
            <a:custGeom>
              <a:avLst/>
              <a:gdLst>
                <a:gd name="T0" fmla="*/ 112 w 112"/>
                <a:gd name="T1" fmla="*/ 55 h 161"/>
                <a:gd name="T2" fmla="*/ 110 w 112"/>
                <a:gd name="T3" fmla="*/ 51 h 161"/>
                <a:gd name="T4" fmla="*/ 110 w 112"/>
                <a:gd name="T5" fmla="*/ 36 h 161"/>
                <a:gd name="T6" fmla="*/ 108 w 112"/>
                <a:gd name="T7" fmla="*/ 32 h 161"/>
                <a:gd name="T8" fmla="*/ 105 w 112"/>
                <a:gd name="T9" fmla="*/ 20 h 161"/>
                <a:gd name="T10" fmla="*/ 103 w 112"/>
                <a:gd name="T11" fmla="*/ 11 h 161"/>
                <a:gd name="T12" fmla="*/ 103 w 112"/>
                <a:gd name="T13" fmla="*/ 5 h 161"/>
                <a:gd name="T14" fmla="*/ 91 w 112"/>
                <a:gd name="T15" fmla="*/ 1 h 161"/>
                <a:gd name="T16" fmla="*/ 89 w 112"/>
                <a:gd name="T17" fmla="*/ 17 h 161"/>
                <a:gd name="T18" fmla="*/ 78 w 112"/>
                <a:gd name="T19" fmla="*/ 22 h 161"/>
                <a:gd name="T20" fmla="*/ 72 w 112"/>
                <a:gd name="T21" fmla="*/ 20 h 161"/>
                <a:gd name="T22" fmla="*/ 70 w 112"/>
                <a:gd name="T23" fmla="*/ 39 h 161"/>
                <a:gd name="T24" fmla="*/ 63 w 112"/>
                <a:gd name="T25" fmla="*/ 34 h 161"/>
                <a:gd name="T26" fmla="*/ 55 w 112"/>
                <a:gd name="T27" fmla="*/ 34 h 161"/>
                <a:gd name="T28" fmla="*/ 51 w 112"/>
                <a:gd name="T29" fmla="*/ 39 h 161"/>
                <a:gd name="T30" fmla="*/ 46 w 112"/>
                <a:gd name="T31" fmla="*/ 34 h 161"/>
                <a:gd name="T32" fmla="*/ 40 w 112"/>
                <a:gd name="T33" fmla="*/ 45 h 161"/>
                <a:gd name="T34" fmla="*/ 21 w 112"/>
                <a:gd name="T35" fmla="*/ 47 h 161"/>
                <a:gd name="T36" fmla="*/ 17 w 112"/>
                <a:gd name="T37" fmla="*/ 55 h 161"/>
                <a:gd name="T38" fmla="*/ 11 w 112"/>
                <a:gd name="T39" fmla="*/ 59 h 161"/>
                <a:gd name="T40" fmla="*/ 9 w 112"/>
                <a:gd name="T41" fmla="*/ 70 h 161"/>
                <a:gd name="T42" fmla="*/ 4 w 112"/>
                <a:gd name="T43" fmla="*/ 81 h 161"/>
                <a:gd name="T44" fmla="*/ 4 w 112"/>
                <a:gd name="T45" fmla="*/ 87 h 161"/>
                <a:gd name="T46" fmla="*/ 2 w 112"/>
                <a:gd name="T47" fmla="*/ 93 h 161"/>
                <a:gd name="T48" fmla="*/ 6 w 112"/>
                <a:gd name="T49" fmla="*/ 106 h 161"/>
                <a:gd name="T50" fmla="*/ 9 w 112"/>
                <a:gd name="T51" fmla="*/ 112 h 161"/>
                <a:gd name="T52" fmla="*/ 15 w 112"/>
                <a:gd name="T53" fmla="*/ 119 h 161"/>
                <a:gd name="T54" fmla="*/ 13 w 112"/>
                <a:gd name="T55" fmla="*/ 123 h 161"/>
                <a:gd name="T56" fmla="*/ 23 w 112"/>
                <a:gd name="T57" fmla="*/ 150 h 161"/>
                <a:gd name="T58" fmla="*/ 23 w 112"/>
                <a:gd name="T59" fmla="*/ 129 h 161"/>
                <a:gd name="T60" fmla="*/ 28 w 112"/>
                <a:gd name="T61" fmla="*/ 135 h 161"/>
                <a:gd name="T62" fmla="*/ 30 w 112"/>
                <a:gd name="T63" fmla="*/ 135 h 161"/>
                <a:gd name="T64" fmla="*/ 32 w 112"/>
                <a:gd name="T65" fmla="*/ 140 h 161"/>
                <a:gd name="T66" fmla="*/ 36 w 112"/>
                <a:gd name="T67" fmla="*/ 152 h 161"/>
                <a:gd name="T68" fmla="*/ 40 w 112"/>
                <a:gd name="T69" fmla="*/ 157 h 161"/>
                <a:gd name="T70" fmla="*/ 44 w 112"/>
                <a:gd name="T71" fmla="*/ 159 h 161"/>
                <a:gd name="T72" fmla="*/ 47 w 112"/>
                <a:gd name="T73" fmla="*/ 157 h 161"/>
                <a:gd name="T74" fmla="*/ 53 w 112"/>
                <a:gd name="T75" fmla="*/ 157 h 161"/>
                <a:gd name="T76" fmla="*/ 59 w 112"/>
                <a:gd name="T77" fmla="*/ 150 h 161"/>
                <a:gd name="T78" fmla="*/ 59 w 112"/>
                <a:gd name="T79" fmla="*/ 148 h 161"/>
                <a:gd name="T80" fmla="*/ 61 w 112"/>
                <a:gd name="T81" fmla="*/ 146 h 161"/>
                <a:gd name="T82" fmla="*/ 59 w 112"/>
                <a:gd name="T83" fmla="*/ 123 h 161"/>
                <a:gd name="T84" fmla="*/ 72 w 112"/>
                <a:gd name="T85" fmla="*/ 110 h 161"/>
                <a:gd name="T86" fmla="*/ 72 w 112"/>
                <a:gd name="T87" fmla="*/ 87 h 161"/>
                <a:gd name="T88" fmla="*/ 78 w 112"/>
                <a:gd name="T89" fmla="*/ 85 h 161"/>
                <a:gd name="T90" fmla="*/ 89 w 112"/>
                <a:gd name="T91" fmla="*/ 85 h 161"/>
                <a:gd name="T92" fmla="*/ 99 w 112"/>
                <a:gd name="T93" fmla="*/ 91 h 161"/>
                <a:gd name="T94" fmla="*/ 105 w 112"/>
                <a:gd name="T95" fmla="*/ 85 h 161"/>
                <a:gd name="T96" fmla="*/ 107 w 112"/>
                <a:gd name="T97" fmla="*/ 74 h 161"/>
                <a:gd name="T98" fmla="*/ 107 w 112"/>
                <a:gd name="T99" fmla="*/ 70 h 161"/>
                <a:gd name="T100" fmla="*/ 108 w 112"/>
                <a:gd name="T101" fmla="*/ 70 h 161"/>
                <a:gd name="T102" fmla="*/ 110 w 112"/>
                <a:gd name="T103" fmla="*/ 70 h 161"/>
                <a:gd name="T104" fmla="*/ 110 w 112"/>
                <a:gd name="T105" fmla="*/ 68 h 161"/>
                <a:gd name="T106" fmla="*/ 110 w 112"/>
                <a:gd name="T107" fmla="*/ 64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2" h="161">
                  <a:moveTo>
                    <a:pt x="110" y="60"/>
                  </a:moveTo>
                  <a:lnTo>
                    <a:pt x="110" y="60"/>
                  </a:lnTo>
                  <a:lnTo>
                    <a:pt x="110" y="57"/>
                  </a:lnTo>
                  <a:lnTo>
                    <a:pt x="112" y="55"/>
                  </a:lnTo>
                  <a:lnTo>
                    <a:pt x="112" y="55"/>
                  </a:lnTo>
                  <a:lnTo>
                    <a:pt x="110" y="55"/>
                  </a:lnTo>
                  <a:lnTo>
                    <a:pt x="110" y="53"/>
                  </a:lnTo>
                  <a:lnTo>
                    <a:pt x="110" y="53"/>
                  </a:lnTo>
                  <a:lnTo>
                    <a:pt x="110" y="53"/>
                  </a:lnTo>
                  <a:lnTo>
                    <a:pt x="110" y="51"/>
                  </a:lnTo>
                  <a:lnTo>
                    <a:pt x="110" y="49"/>
                  </a:lnTo>
                  <a:lnTo>
                    <a:pt x="110" y="45"/>
                  </a:lnTo>
                  <a:lnTo>
                    <a:pt x="110" y="45"/>
                  </a:lnTo>
                  <a:lnTo>
                    <a:pt x="110" y="36"/>
                  </a:lnTo>
                  <a:lnTo>
                    <a:pt x="110" y="36"/>
                  </a:lnTo>
                  <a:lnTo>
                    <a:pt x="110" y="34"/>
                  </a:lnTo>
                  <a:lnTo>
                    <a:pt x="110" y="34"/>
                  </a:lnTo>
                  <a:lnTo>
                    <a:pt x="110" y="34"/>
                  </a:lnTo>
                  <a:lnTo>
                    <a:pt x="108" y="34"/>
                  </a:lnTo>
                  <a:lnTo>
                    <a:pt x="108" y="32"/>
                  </a:lnTo>
                  <a:lnTo>
                    <a:pt x="108" y="30"/>
                  </a:lnTo>
                  <a:lnTo>
                    <a:pt x="103" y="30"/>
                  </a:lnTo>
                  <a:lnTo>
                    <a:pt x="101" y="30"/>
                  </a:lnTo>
                  <a:lnTo>
                    <a:pt x="101" y="28"/>
                  </a:lnTo>
                  <a:lnTo>
                    <a:pt x="105" y="20"/>
                  </a:lnTo>
                  <a:lnTo>
                    <a:pt x="105" y="19"/>
                  </a:lnTo>
                  <a:lnTo>
                    <a:pt x="105" y="19"/>
                  </a:lnTo>
                  <a:lnTo>
                    <a:pt x="105" y="17"/>
                  </a:lnTo>
                  <a:lnTo>
                    <a:pt x="105" y="15"/>
                  </a:lnTo>
                  <a:lnTo>
                    <a:pt x="103" y="11"/>
                  </a:lnTo>
                  <a:lnTo>
                    <a:pt x="103" y="11"/>
                  </a:lnTo>
                  <a:lnTo>
                    <a:pt x="103" y="9"/>
                  </a:lnTo>
                  <a:lnTo>
                    <a:pt x="103" y="7"/>
                  </a:lnTo>
                  <a:lnTo>
                    <a:pt x="103" y="5"/>
                  </a:lnTo>
                  <a:lnTo>
                    <a:pt x="103" y="5"/>
                  </a:lnTo>
                  <a:lnTo>
                    <a:pt x="101" y="5"/>
                  </a:lnTo>
                  <a:lnTo>
                    <a:pt x="95" y="0"/>
                  </a:lnTo>
                  <a:lnTo>
                    <a:pt x="95" y="0"/>
                  </a:lnTo>
                  <a:lnTo>
                    <a:pt x="93" y="1"/>
                  </a:lnTo>
                  <a:lnTo>
                    <a:pt x="91" y="1"/>
                  </a:lnTo>
                  <a:lnTo>
                    <a:pt x="91" y="3"/>
                  </a:lnTo>
                  <a:lnTo>
                    <a:pt x="91" y="5"/>
                  </a:lnTo>
                  <a:lnTo>
                    <a:pt x="91" y="11"/>
                  </a:lnTo>
                  <a:lnTo>
                    <a:pt x="91" y="15"/>
                  </a:lnTo>
                  <a:lnTo>
                    <a:pt x="89" y="17"/>
                  </a:lnTo>
                  <a:lnTo>
                    <a:pt x="87" y="17"/>
                  </a:lnTo>
                  <a:lnTo>
                    <a:pt x="84" y="19"/>
                  </a:lnTo>
                  <a:lnTo>
                    <a:pt x="76" y="17"/>
                  </a:lnTo>
                  <a:lnTo>
                    <a:pt x="76" y="19"/>
                  </a:lnTo>
                  <a:lnTo>
                    <a:pt x="78" y="22"/>
                  </a:lnTo>
                  <a:lnTo>
                    <a:pt x="78" y="22"/>
                  </a:lnTo>
                  <a:lnTo>
                    <a:pt x="76" y="22"/>
                  </a:lnTo>
                  <a:lnTo>
                    <a:pt x="74" y="20"/>
                  </a:lnTo>
                  <a:lnTo>
                    <a:pt x="74" y="20"/>
                  </a:lnTo>
                  <a:lnTo>
                    <a:pt x="72" y="20"/>
                  </a:lnTo>
                  <a:lnTo>
                    <a:pt x="70" y="22"/>
                  </a:lnTo>
                  <a:lnTo>
                    <a:pt x="72" y="26"/>
                  </a:lnTo>
                  <a:lnTo>
                    <a:pt x="72" y="28"/>
                  </a:lnTo>
                  <a:lnTo>
                    <a:pt x="70" y="38"/>
                  </a:lnTo>
                  <a:lnTo>
                    <a:pt x="70" y="39"/>
                  </a:lnTo>
                  <a:lnTo>
                    <a:pt x="68" y="39"/>
                  </a:lnTo>
                  <a:lnTo>
                    <a:pt x="66" y="39"/>
                  </a:lnTo>
                  <a:lnTo>
                    <a:pt x="63" y="36"/>
                  </a:lnTo>
                  <a:lnTo>
                    <a:pt x="63" y="36"/>
                  </a:lnTo>
                  <a:lnTo>
                    <a:pt x="63" y="34"/>
                  </a:lnTo>
                  <a:lnTo>
                    <a:pt x="63" y="32"/>
                  </a:lnTo>
                  <a:lnTo>
                    <a:pt x="63" y="32"/>
                  </a:lnTo>
                  <a:lnTo>
                    <a:pt x="57" y="32"/>
                  </a:lnTo>
                  <a:lnTo>
                    <a:pt x="55" y="32"/>
                  </a:lnTo>
                  <a:lnTo>
                    <a:pt x="55" y="34"/>
                  </a:lnTo>
                  <a:lnTo>
                    <a:pt x="55" y="36"/>
                  </a:lnTo>
                  <a:lnTo>
                    <a:pt x="57" y="38"/>
                  </a:lnTo>
                  <a:lnTo>
                    <a:pt x="55" y="39"/>
                  </a:lnTo>
                  <a:lnTo>
                    <a:pt x="53" y="41"/>
                  </a:lnTo>
                  <a:lnTo>
                    <a:pt x="51" y="39"/>
                  </a:lnTo>
                  <a:lnTo>
                    <a:pt x="49" y="39"/>
                  </a:lnTo>
                  <a:lnTo>
                    <a:pt x="49" y="38"/>
                  </a:lnTo>
                  <a:lnTo>
                    <a:pt x="47" y="34"/>
                  </a:lnTo>
                  <a:lnTo>
                    <a:pt x="46" y="34"/>
                  </a:lnTo>
                  <a:lnTo>
                    <a:pt x="46" y="34"/>
                  </a:lnTo>
                  <a:lnTo>
                    <a:pt x="46" y="41"/>
                  </a:lnTo>
                  <a:lnTo>
                    <a:pt x="44" y="43"/>
                  </a:lnTo>
                  <a:lnTo>
                    <a:pt x="44" y="45"/>
                  </a:lnTo>
                  <a:lnTo>
                    <a:pt x="42" y="45"/>
                  </a:lnTo>
                  <a:lnTo>
                    <a:pt x="40" y="45"/>
                  </a:lnTo>
                  <a:lnTo>
                    <a:pt x="36" y="47"/>
                  </a:lnTo>
                  <a:lnTo>
                    <a:pt x="32" y="45"/>
                  </a:lnTo>
                  <a:lnTo>
                    <a:pt x="26" y="45"/>
                  </a:lnTo>
                  <a:lnTo>
                    <a:pt x="23" y="45"/>
                  </a:lnTo>
                  <a:lnTo>
                    <a:pt x="21" y="47"/>
                  </a:lnTo>
                  <a:lnTo>
                    <a:pt x="21" y="51"/>
                  </a:lnTo>
                  <a:lnTo>
                    <a:pt x="19" y="55"/>
                  </a:lnTo>
                  <a:lnTo>
                    <a:pt x="19" y="57"/>
                  </a:lnTo>
                  <a:lnTo>
                    <a:pt x="17" y="57"/>
                  </a:lnTo>
                  <a:lnTo>
                    <a:pt x="17" y="55"/>
                  </a:lnTo>
                  <a:lnTo>
                    <a:pt x="17" y="55"/>
                  </a:lnTo>
                  <a:lnTo>
                    <a:pt x="15" y="55"/>
                  </a:lnTo>
                  <a:lnTo>
                    <a:pt x="13" y="57"/>
                  </a:lnTo>
                  <a:lnTo>
                    <a:pt x="13" y="57"/>
                  </a:lnTo>
                  <a:lnTo>
                    <a:pt x="11" y="59"/>
                  </a:lnTo>
                  <a:lnTo>
                    <a:pt x="7" y="64"/>
                  </a:lnTo>
                  <a:lnTo>
                    <a:pt x="7" y="66"/>
                  </a:lnTo>
                  <a:lnTo>
                    <a:pt x="7" y="66"/>
                  </a:lnTo>
                  <a:lnTo>
                    <a:pt x="9" y="70"/>
                  </a:lnTo>
                  <a:lnTo>
                    <a:pt x="9" y="70"/>
                  </a:lnTo>
                  <a:lnTo>
                    <a:pt x="9" y="72"/>
                  </a:lnTo>
                  <a:lnTo>
                    <a:pt x="7" y="78"/>
                  </a:lnTo>
                  <a:lnTo>
                    <a:pt x="6" y="79"/>
                  </a:lnTo>
                  <a:lnTo>
                    <a:pt x="6" y="81"/>
                  </a:lnTo>
                  <a:lnTo>
                    <a:pt x="4" y="81"/>
                  </a:lnTo>
                  <a:lnTo>
                    <a:pt x="2" y="81"/>
                  </a:lnTo>
                  <a:lnTo>
                    <a:pt x="0" y="83"/>
                  </a:lnTo>
                  <a:lnTo>
                    <a:pt x="2" y="85"/>
                  </a:lnTo>
                  <a:lnTo>
                    <a:pt x="2" y="85"/>
                  </a:lnTo>
                  <a:lnTo>
                    <a:pt x="4" y="87"/>
                  </a:lnTo>
                  <a:lnTo>
                    <a:pt x="6" y="89"/>
                  </a:lnTo>
                  <a:lnTo>
                    <a:pt x="4" y="89"/>
                  </a:lnTo>
                  <a:lnTo>
                    <a:pt x="2" y="89"/>
                  </a:lnTo>
                  <a:lnTo>
                    <a:pt x="2" y="89"/>
                  </a:lnTo>
                  <a:lnTo>
                    <a:pt x="2" y="93"/>
                  </a:lnTo>
                  <a:lnTo>
                    <a:pt x="2" y="95"/>
                  </a:lnTo>
                  <a:lnTo>
                    <a:pt x="4" y="98"/>
                  </a:lnTo>
                  <a:lnTo>
                    <a:pt x="6" y="100"/>
                  </a:lnTo>
                  <a:lnTo>
                    <a:pt x="6" y="104"/>
                  </a:lnTo>
                  <a:lnTo>
                    <a:pt x="6" y="106"/>
                  </a:lnTo>
                  <a:lnTo>
                    <a:pt x="7" y="106"/>
                  </a:lnTo>
                  <a:lnTo>
                    <a:pt x="9" y="108"/>
                  </a:lnTo>
                  <a:lnTo>
                    <a:pt x="9" y="108"/>
                  </a:lnTo>
                  <a:lnTo>
                    <a:pt x="9" y="110"/>
                  </a:lnTo>
                  <a:lnTo>
                    <a:pt x="9" y="112"/>
                  </a:lnTo>
                  <a:lnTo>
                    <a:pt x="11" y="116"/>
                  </a:lnTo>
                  <a:lnTo>
                    <a:pt x="13" y="117"/>
                  </a:lnTo>
                  <a:lnTo>
                    <a:pt x="13" y="119"/>
                  </a:lnTo>
                  <a:lnTo>
                    <a:pt x="15" y="119"/>
                  </a:lnTo>
                  <a:lnTo>
                    <a:pt x="15" y="119"/>
                  </a:lnTo>
                  <a:lnTo>
                    <a:pt x="15" y="121"/>
                  </a:lnTo>
                  <a:lnTo>
                    <a:pt x="13" y="121"/>
                  </a:lnTo>
                  <a:lnTo>
                    <a:pt x="13" y="123"/>
                  </a:lnTo>
                  <a:lnTo>
                    <a:pt x="13" y="123"/>
                  </a:lnTo>
                  <a:lnTo>
                    <a:pt x="13" y="123"/>
                  </a:lnTo>
                  <a:lnTo>
                    <a:pt x="13" y="125"/>
                  </a:lnTo>
                  <a:lnTo>
                    <a:pt x="17" y="140"/>
                  </a:lnTo>
                  <a:lnTo>
                    <a:pt x="17" y="146"/>
                  </a:lnTo>
                  <a:lnTo>
                    <a:pt x="19" y="148"/>
                  </a:lnTo>
                  <a:lnTo>
                    <a:pt x="23" y="150"/>
                  </a:lnTo>
                  <a:lnTo>
                    <a:pt x="23" y="146"/>
                  </a:lnTo>
                  <a:lnTo>
                    <a:pt x="21" y="136"/>
                  </a:lnTo>
                  <a:lnTo>
                    <a:pt x="21" y="133"/>
                  </a:lnTo>
                  <a:lnTo>
                    <a:pt x="23" y="131"/>
                  </a:lnTo>
                  <a:lnTo>
                    <a:pt x="23" y="129"/>
                  </a:lnTo>
                  <a:lnTo>
                    <a:pt x="25" y="129"/>
                  </a:lnTo>
                  <a:lnTo>
                    <a:pt x="26" y="131"/>
                  </a:lnTo>
                  <a:lnTo>
                    <a:pt x="28" y="133"/>
                  </a:lnTo>
                  <a:lnTo>
                    <a:pt x="28" y="135"/>
                  </a:lnTo>
                  <a:lnTo>
                    <a:pt x="28" y="135"/>
                  </a:lnTo>
                  <a:lnTo>
                    <a:pt x="28" y="133"/>
                  </a:lnTo>
                  <a:lnTo>
                    <a:pt x="28" y="133"/>
                  </a:lnTo>
                  <a:lnTo>
                    <a:pt x="30" y="135"/>
                  </a:lnTo>
                  <a:lnTo>
                    <a:pt x="30" y="135"/>
                  </a:lnTo>
                  <a:lnTo>
                    <a:pt x="30" y="135"/>
                  </a:lnTo>
                  <a:lnTo>
                    <a:pt x="30" y="136"/>
                  </a:lnTo>
                  <a:lnTo>
                    <a:pt x="30" y="136"/>
                  </a:lnTo>
                  <a:lnTo>
                    <a:pt x="30" y="136"/>
                  </a:lnTo>
                  <a:lnTo>
                    <a:pt x="32" y="140"/>
                  </a:lnTo>
                  <a:lnTo>
                    <a:pt x="32" y="140"/>
                  </a:lnTo>
                  <a:lnTo>
                    <a:pt x="34" y="148"/>
                  </a:lnTo>
                  <a:lnTo>
                    <a:pt x="34" y="152"/>
                  </a:lnTo>
                  <a:lnTo>
                    <a:pt x="36" y="152"/>
                  </a:lnTo>
                  <a:lnTo>
                    <a:pt x="36" y="152"/>
                  </a:lnTo>
                  <a:lnTo>
                    <a:pt x="36" y="152"/>
                  </a:lnTo>
                  <a:lnTo>
                    <a:pt x="36" y="155"/>
                  </a:lnTo>
                  <a:lnTo>
                    <a:pt x="36" y="155"/>
                  </a:lnTo>
                  <a:lnTo>
                    <a:pt x="38" y="157"/>
                  </a:lnTo>
                  <a:lnTo>
                    <a:pt x="40" y="157"/>
                  </a:lnTo>
                  <a:lnTo>
                    <a:pt x="40" y="157"/>
                  </a:lnTo>
                  <a:lnTo>
                    <a:pt x="42" y="159"/>
                  </a:lnTo>
                  <a:lnTo>
                    <a:pt x="42" y="159"/>
                  </a:lnTo>
                  <a:lnTo>
                    <a:pt x="42" y="161"/>
                  </a:lnTo>
                  <a:lnTo>
                    <a:pt x="42" y="161"/>
                  </a:lnTo>
                  <a:lnTo>
                    <a:pt x="44" y="159"/>
                  </a:lnTo>
                  <a:lnTo>
                    <a:pt x="44" y="159"/>
                  </a:lnTo>
                  <a:lnTo>
                    <a:pt x="46" y="159"/>
                  </a:lnTo>
                  <a:lnTo>
                    <a:pt x="46" y="157"/>
                  </a:lnTo>
                  <a:lnTo>
                    <a:pt x="46" y="157"/>
                  </a:lnTo>
                  <a:lnTo>
                    <a:pt x="47" y="157"/>
                  </a:lnTo>
                  <a:lnTo>
                    <a:pt x="47" y="157"/>
                  </a:lnTo>
                  <a:lnTo>
                    <a:pt x="47" y="157"/>
                  </a:lnTo>
                  <a:lnTo>
                    <a:pt x="49" y="157"/>
                  </a:lnTo>
                  <a:lnTo>
                    <a:pt x="49" y="157"/>
                  </a:lnTo>
                  <a:lnTo>
                    <a:pt x="53" y="157"/>
                  </a:lnTo>
                  <a:lnTo>
                    <a:pt x="53" y="155"/>
                  </a:lnTo>
                  <a:lnTo>
                    <a:pt x="55" y="155"/>
                  </a:lnTo>
                  <a:lnTo>
                    <a:pt x="55" y="154"/>
                  </a:lnTo>
                  <a:lnTo>
                    <a:pt x="57" y="154"/>
                  </a:lnTo>
                  <a:lnTo>
                    <a:pt x="59" y="150"/>
                  </a:lnTo>
                  <a:lnTo>
                    <a:pt x="59" y="150"/>
                  </a:lnTo>
                  <a:lnTo>
                    <a:pt x="59" y="150"/>
                  </a:lnTo>
                  <a:lnTo>
                    <a:pt x="59" y="150"/>
                  </a:lnTo>
                  <a:lnTo>
                    <a:pt x="59" y="148"/>
                  </a:lnTo>
                  <a:lnTo>
                    <a:pt x="59" y="148"/>
                  </a:lnTo>
                  <a:lnTo>
                    <a:pt x="61" y="150"/>
                  </a:lnTo>
                  <a:lnTo>
                    <a:pt x="61" y="148"/>
                  </a:lnTo>
                  <a:lnTo>
                    <a:pt x="61" y="148"/>
                  </a:lnTo>
                  <a:lnTo>
                    <a:pt x="63" y="146"/>
                  </a:lnTo>
                  <a:lnTo>
                    <a:pt x="61" y="146"/>
                  </a:lnTo>
                  <a:lnTo>
                    <a:pt x="61" y="142"/>
                  </a:lnTo>
                  <a:lnTo>
                    <a:pt x="59" y="135"/>
                  </a:lnTo>
                  <a:lnTo>
                    <a:pt x="57" y="133"/>
                  </a:lnTo>
                  <a:lnTo>
                    <a:pt x="57" y="129"/>
                  </a:lnTo>
                  <a:lnTo>
                    <a:pt x="59" y="123"/>
                  </a:lnTo>
                  <a:lnTo>
                    <a:pt x="61" y="119"/>
                  </a:lnTo>
                  <a:lnTo>
                    <a:pt x="65" y="116"/>
                  </a:lnTo>
                  <a:lnTo>
                    <a:pt x="65" y="114"/>
                  </a:lnTo>
                  <a:lnTo>
                    <a:pt x="70" y="112"/>
                  </a:lnTo>
                  <a:lnTo>
                    <a:pt x="72" y="110"/>
                  </a:lnTo>
                  <a:lnTo>
                    <a:pt x="72" y="110"/>
                  </a:lnTo>
                  <a:lnTo>
                    <a:pt x="76" y="106"/>
                  </a:lnTo>
                  <a:lnTo>
                    <a:pt x="76" y="102"/>
                  </a:lnTo>
                  <a:lnTo>
                    <a:pt x="72" y="91"/>
                  </a:lnTo>
                  <a:lnTo>
                    <a:pt x="72" y="87"/>
                  </a:lnTo>
                  <a:lnTo>
                    <a:pt x="72" y="83"/>
                  </a:lnTo>
                  <a:lnTo>
                    <a:pt x="74" y="83"/>
                  </a:lnTo>
                  <a:lnTo>
                    <a:pt x="74" y="83"/>
                  </a:lnTo>
                  <a:lnTo>
                    <a:pt x="76" y="83"/>
                  </a:lnTo>
                  <a:lnTo>
                    <a:pt x="78" y="85"/>
                  </a:lnTo>
                  <a:lnTo>
                    <a:pt x="82" y="91"/>
                  </a:lnTo>
                  <a:lnTo>
                    <a:pt x="82" y="91"/>
                  </a:lnTo>
                  <a:lnTo>
                    <a:pt x="86" y="91"/>
                  </a:lnTo>
                  <a:lnTo>
                    <a:pt x="86" y="89"/>
                  </a:lnTo>
                  <a:lnTo>
                    <a:pt x="89" y="85"/>
                  </a:lnTo>
                  <a:lnTo>
                    <a:pt x="91" y="83"/>
                  </a:lnTo>
                  <a:lnTo>
                    <a:pt x="95" y="81"/>
                  </a:lnTo>
                  <a:lnTo>
                    <a:pt x="97" y="85"/>
                  </a:lnTo>
                  <a:lnTo>
                    <a:pt x="97" y="89"/>
                  </a:lnTo>
                  <a:lnTo>
                    <a:pt x="99" y="91"/>
                  </a:lnTo>
                  <a:lnTo>
                    <a:pt x="101" y="89"/>
                  </a:lnTo>
                  <a:lnTo>
                    <a:pt x="101" y="85"/>
                  </a:lnTo>
                  <a:lnTo>
                    <a:pt x="103" y="83"/>
                  </a:lnTo>
                  <a:lnTo>
                    <a:pt x="105" y="85"/>
                  </a:lnTo>
                  <a:lnTo>
                    <a:pt x="105" y="85"/>
                  </a:lnTo>
                  <a:lnTo>
                    <a:pt x="105" y="83"/>
                  </a:lnTo>
                  <a:lnTo>
                    <a:pt x="105" y="78"/>
                  </a:lnTo>
                  <a:lnTo>
                    <a:pt x="105" y="76"/>
                  </a:lnTo>
                  <a:lnTo>
                    <a:pt x="107" y="74"/>
                  </a:lnTo>
                  <a:lnTo>
                    <a:pt x="107" y="74"/>
                  </a:lnTo>
                  <a:lnTo>
                    <a:pt x="105" y="74"/>
                  </a:lnTo>
                  <a:lnTo>
                    <a:pt x="105" y="74"/>
                  </a:lnTo>
                  <a:lnTo>
                    <a:pt x="107" y="72"/>
                  </a:lnTo>
                  <a:lnTo>
                    <a:pt x="107" y="72"/>
                  </a:lnTo>
                  <a:lnTo>
                    <a:pt x="107" y="70"/>
                  </a:lnTo>
                  <a:lnTo>
                    <a:pt x="107" y="70"/>
                  </a:lnTo>
                  <a:lnTo>
                    <a:pt x="107" y="70"/>
                  </a:lnTo>
                  <a:lnTo>
                    <a:pt x="108" y="70"/>
                  </a:lnTo>
                  <a:lnTo>
                    <a:pt x="108" y="70"/>
                  </a:lnTo>
                  <a:lnTo>
                    <a:pt x="108" y="70"/>
                  </a:lnTo>
                  <a:lnTo>
                    <a:pt x="108" y="70"/>
                  </a:lnTo>
                  <a:lnTo>
                    <a:pt x="108" y="70"/>
                  </a:lnTo>
                  <a:lnTo>
                    <a:pt x="108" y="70"/>
                  </a:lnTo>
                  <a:lnTo>
                    <a:pt x="108" y="70"/>
                  </a:lnTo>
                  <a:lnTo>
                    <a:pt x="110" y="70"/>
                  </a:lnTo>
                  <a:lnTo>
                    <a:pt x="110" y="70"/>
                  </a:lnTo>
                  <a:lnTo>
                    <a:pt x="110" y="70"/>
                  </a:lnTo>
                  <a:lnTo>
                    <a:pt x="110" y="70"/>
                  </a:lnTo>
                  <a:lnTo>
                    <a:pt x="110" y="68"/>
                  </a:lnTo>
                  <a:lnTo>
                    <a:pt x="110" y="68"/>
                  </a:lnTo>
                  <a:lnTo>
                    <a:pt x="110" y="66"/>
                  </a:lnTo>
                  <a:lnTo>
                    <a:pt x="110" y="66"/>
                  </a:lnTo>
                  <a:lnTo>
                    <a:pt x="110" y="66"/>
                  </a:lnTo>
                  <a:lnTo>
                    <a:pt x="110" y="64"/>
                  </a:lnTo>
                  <a:lnTo>
                    <a:pt x="110" y="64"/>
                  </a:lnTo>
                  <a:lnTo>
                    <a:pt x="110" y="64"/>
                  </a:lnTo>
                  <a:lnTo>
                    <a:pt x="110" y="60"/>
                  </a:lnTo>
                  <a:lnTo>
                    <a:pt x="110" y="60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xmlns="" id="{6E311270-F66F-4C3F-92E2-E773B9E356E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8085" y="3636149"/>
              <a:ext cx="177800" cy="255588"/>
            </a:xfrm>
            <a:custGeom>
              <a:avLst/>
              <a:gdLst>
                <a:gd name="T0" fmla="*/ 112 w 112"/>
                <a:gd name="T1" fmla="*/ 55 h 161"/>
                <a:gd name="T2" fmla="*/ 110 w 112"/>
                <a:gd name="T3" fmla="*/ 51 h 161"/>
                <a:gd name="T4" fmla="*/ 110 w 112"/>
                <a:gd name="T5" fmla="*/ 36 h 161"/>
                <a:gd name="T6" fmla="*/ 108 w 112"/>
                <a:gd name="T7" fmla="*/ 32 h 161"/>
                <a:gd name="T8" fmla="*/ 105 w 112"/>
                <a:gd name="T9" fmla="*/ 20 h 161"/>
                <a:gd name="T10" fmla="*/ 103 w 112"/>
                <a:gd name="T11" fmla="*/ 11 h 161"/>
                <a:gd name="T12" fmla="*/ 103 w 112"/>
                <a:gd name="T13" fmla="*/ 5 h 161"/>
                <a:gd name="T14" fmla="*/ 91 w 112"/>
                <a:gd name="T15" fmla="*/ 1 h 161"/>
                <a:gd name="T16" fmla="*/ 89 w 112"/>
                <a:gd name="T17" fmla="*/ 17 h 161"/>
                <a:gd name="T18" fmla="*/ 78 w 112"/>
                <a:gd name="T19" fmla="*/ 22 h 161"/>
                <a:gd name="T20" fmla="*/ 72 w 112"/>
                <a:gd name="T21" fmla="*/ 20 h 161"/>
                <a:gd name="T22" fmla="*/ 70 w 112"/>
                <a:gd name="T23" fmla="*/ 39 h 161"/>
                <a:gd name="T24" fmla="*/ 63 w 112"/>
                <a:gd name="T25" fmla="*/ 34 h 161"/>
                <a:gd name="T26" fmla="*/ 55 w 112"/>
                <a:gd name="T27" fmla="*/ 34 h 161"/>
                <a:gd name="T28" fmla="*/ 51 w 112"/>
                <a:gd name="T29" fmla="*/ 39 h 161"/>
                <a:gd name="T30" fmla="*/ 46 w 112"/>
                <a:gd name="T31" fmla="*/ 34 h 161"/>
                <a:gd name="T32" fmla="*/ 40 w 112"/>
                <a:gd name="T33" fmla="*/ 45 h 161"/>
                <a:gd name="T34" fmla="*/ 21 w 112"/>
                <a:gd name="T35" fmla="*/ 47 h 161"/>
                <a:gd name="T36" fmla="*/ 17 w 112"/>
                <a:gd name="T37" fmla="*/ 55 h 161"/>
                <a:gd name="T38" fmla="*/ 11 w 112"/>
                <a:gd name="T39" fmla="*/ 59 h 161"/>
                <a:gd name="T40" fmla="*/ 9 w 112"/>
                <a:gd name="T41" fmla="*/ 70 h 161"/>
                <a:gd name="T42" fmla="*/ 4 w 112"/>
                <a:gd name="T43" fmla="*/ 81 h 161"/>
                <a:gd name="T44" fmla="*/ 4 w 112"/>
                <a:gd name="T45" fmla="*/ 87 h 161"/>
                <a:gd name="T46" fmla="*/ 2 w 112"/>
                <a:gd name="T47" fmla="*/ 93 h 161"/>
                <a:gd name="T48" fmla="*/ 6 w 112"/>
                <a:gd name="T49" fmla="*/ 106 h 161"/>
                <a:gd name="T50" fmla="*/ 9 w 112"/>
                <a:gd name="T51" fmla="*/ 112 h 161"/>
                <a:gd name="T52" fmla="*/ 15 w 112"/>
                <a:gd name="T53" fmla="*/ 119 h 161"/>
                <a:gd name="T54" fmla="*/ 13 w 112"/>
                <a:gd name="T55" fmla="*/ 123 h 161"/>
                <a:gd name="T56" fmla="*/ 23 w 112"/>
                <a:gd name="T57" fmla="*/ 150 h 161"/>
                <a:gd name="T58" fmla="*/ 23 w 112"/>
                <a:gd name="T59" fmla="*/ 129 h 161"/>
                <a:gd name="T60" fmla="*/ 28 w 112"/>
                <a:gd name="T61" fmla="*/ 135 h 161"/>
                <a:gd name="T62" fmla="*/ 30 w 112"/>
                <a:gd name="T63" fmla="*/ 135 h 161"/>
                <a:gd name="T64" fmla="*/ 32 w 112"/>
                <a:gd name="T65" fmla="*/ 140 h 161"/>
                <a:gd name="T66" fmla="*/ 36 w 112"/>
                <a:gd name="T67" fmla="*/ 152 h 161"/>
                <a:gd name="T68" fmla="*/ 40 w 112"/>
                <a:gd name="T69" fmla="*/ 157 h 161"/>
                <a:gd name="T70" fmla="*/ 44 w 112"/>
                <a:gd name="T71" fmla="*/ 159 h 161"/>
                <a:gd name="T72" fmla="*/ 47 w 112"/>
                <a:gd name="T73" fmla="*/ 157 h 161"/>
                <a:gd name="T74" fmla="*/ 53 w 112"/>
                <a:gd name="T75" fmla="*/ 157 h 161"/>
                <a:gd name="T76" fmla="*/ 59 w 112"/>
                <a:gd name="T77" fmla="*/ 150 h 161"/>
                <a:gd name="T78" fmla="*/ 59 w 112"/>
                <a:gd name="T79" fmla="*/ 148 h 161"/>
                <a:gd name="T80" fmla="*/ 61 w 112"/>
                <a:gd name="T81" fmla="*/ 146 h 161"/>
                <a:gd name="T82" fmla="*/ 59 w 112"/>
                <a:gd name="T83" fmla="*/ 123 h 161"/>
                <a:gd name="T84" fmla="*/ 72 w 112"/>
                <a:gd name="T85" fmla="*/ 110 h 161"/>
                <a:gd name="T86" fmla="*/ 72 w 112"/>
                <a:gd name="T87" fmla="*/ 87 h 161"/>
                <a:gd name="T88" fmla="*/ 78 w 112"/>
                <a:gd name="T89" fmla="*/ 85 h 161"/>
                <a:gd name="T90" fmla="*/ 89 w 112"/>
                <a:gd name="T91" fmla="*/ 85 h 161"/>
                <a:gd name="T92" fmla="*/ 99 w 112"/>
                <a:gd name="T93" fmla="*/ 91 h 161"/>
                <a:gd name="T94" fmla="*/ 105 w 112"/>
                <a:gd name="T95" fmla="*/ 85 h 161"/>
                <a:gd name="T96" fmla="*/ 107 w 112"/>
                <a:gd name="T97" fmla="*/ 74 h 161"/>
                <a:gd name="T98" fmla="*/ 107 w 112"/>
                <a:gd name="T99" fmla="*/ 70 h 161"/>
                <a:gd name="T100" fmla="*/ 108 w 112"/>
                <a:gd name="T101" fmla="*/ 70 h 161"/>
                <a:gd name="T102" fmla="*/ 110 w 112"/>
                <a:gd name="T103" fmla="*/ 70 h 161"/>
                <a:gd name="T104" fmla="*/ 110 w 112"/>
                <a:gd name="T105" fmla="*/ 68 h 161"/>
                <a:gd name="T106" fmla="*/ 110 w 112"/>
                <a:gd name="T107" fmla="*/ 64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2" h="161">
                  <a:moveTo>
                    <a:pt x="110" y="60"/>
                  </a:moveTo>
                  <a:lnTo>
                    <a:pt x="110" y="60"/>
                  </a:lnTo>
                  <a:lnTo>
                    <a:pt x="110" y="57"/>
                  </a:lnTo>
                  <a:lnTo>
                    <a:pt x="112" y="55"/>
                  </a:lnTo>
                  <a:lnTo>
                    <a:pt x="112" y="55"/>
                  </a:lnTo>
                  <a:lnTo>
                    <a:pt x="110" y="55"/>
                  </a:lnTo>
                  <a:lnTo>
                    <a:pt x="110" y="53"/>
                  </a:lnTo>
                  <a:lnTo>
                    <a:pt x="110" y="53"/>
                  </a:lnTo>
                  <a:lnTo>
                    <a:pt x="110" y="53"/>
                  </a:lnTo>
                  <a:lnTo>
                    <a:pt x="110" y="51"/>
                  </a:lnTo>
                  <a:lnTo>
                    <a:pt x="110" y="49"/>
                  </a:lnTo>
                  <a:lnTo>
                    <a:pt x="110" y="45"/>
                  </a:lnTo>
                  <a:lnTo>
                    <a:pt x="110" y="45"/>
                  </a:lnTo>
                  <a:lnTo>
                    <a:pt x="110" y="36"/>
                  </a:lnTo>
                  <a:lnTo>
                    <a:pt x="110" y="36"/>
                  </a:lnTo>
                  <a:lnTo>
                    <a:pt x="110" y="34"/>
                  </a:lnTo>
                  <a:lnTo>
                    <a:pt x="110" y="34"/>
                  </a:lnTo>
                  <a:lnTo>
                    <a:pt x="110" y="34"/>
                  </a:lnTo>
                  <a:lnTo>
                    <a:pt x="108" y="34"/>
                  </a:lnTo>
                  <a:lnTo>
                    <a:pt x="108" y="32"/>
                  </a:lnTo>
                  <a:lnTo>
                    <a:pt x="108" y="30"/>
                  </a:lnTo>
                  <a:lnTo>
                    <a:pt x="103" y="30"/>
                  </a:lnTo>
                  <a:lnTo>
                    <a:pt x="101" y="30"/>
                  </a:lnTo>
                  <a:lnTo>
                    <a:pt x="101" y="28"/>
                  </a:lnTo>
                  <a:lnTo>
                    <a:pt x="105" y="20"/>
                  </a:lnTo>
                  <a:lnTo>
                    <a:pt x="105" y="19"/>
                  </a:lnTo>
                  <a:lnTo>
                    <a:pt x="105" y="19"/>
                  </a:lnTo>
                  <a:lnTo>
                    <a:pt x="105" y="17"/>
                  </a:lnTo>
                  <a:lnTo>
                    <a:pt x="105" y="15"/>
                  </a:lnTo>
                  <a:lnTo>
                    <a:pt x="103" y="11"/>
                  </a:lnTo>
                  <a:lnTo>
                    <a:pt x="103" y="11"/>
                  </a:lnTo>
                  <a:lnTo>
                    <a:pt x="103" y="9"/>
                  </a:lnTo>
                  <a:lnTo>
                    <a:pt x="103" y="7"/>
                  </a:lnTo>
                  <a:lnTo>
                    <a:pt x="103" y="5"/>
                  </a:lnTo>
                  <a:lnTo>
                    <a:pt x="103" y="5"/>
                  </a:lnTo>
                  <a:lnTo>
                    <a:pt x="101" y="5"/>
                  </a:lnTo>
                  <a:lnTo>
                    <a:pt x="95" y="0"/>
                  </a:lnTo>
                  <a:lnTo>
                    <a:pt x="95" y="0"/>
                  </a:lnTo>
                  <a:lnTo>
                    <a:pt x="93" y="1"/>
                  </a:lnTo>
                  <a:lnTo>
                    <a:pt x="91" y="1"/>
                  </a:lnTo>
                  <a:lnTo>
                    <a:pt x="91" y="3"/>
                  </a:lnTo>
                  <a:lnTo>
                    <a:pt x="91" y="5"/>
                  </a:lnTo>
                  <a:lnTo>
                    <a:pt x="91" y="11"/>
                  </a:lnTo>
                  <a:lnTo>
                    <a:pt x="91" y="15"/>
                  </a:lnTo>
                  <a:lnTo>
                    <a:pt x="89" y="17"/>
                  </a:lnTo>
                  <a:lnTo>
                    <a:pt x="87" y="17"/>
                  </a:lnTo>
                  <a:lnTo>
                    <a:pt x="84" y="19"/>
                  </a:lnTo>
                  <a:lnTo>
                    <a:pt x="76" y="17"/>
                  </a:lnTo>
                  <a:lnTo>
                    <a:pt x="76" y="19"/>
                  </a:lnTo>
                  <a:lnTo>
                    <a:pt x="78" y="22"/>
                  </a:lnTo>
                  <a:lnTo>
                    <a:pt x="78" y="22"/>
                  </a:lnTo>
                  <a:lnTo>
                    <a:pt x="76" y="22"/>
                  </a:lnTo>
                  <a:lnTo>
                    <a:pt x="74" y="20"/>
                  </a:lnTo>
                  <a:lnTo>
                    <a:pt x="74" y="20"/>
                  </a:lnTo>
                  <a:lnTo>
                    <a:pt x="72" y="20"/>
                  </a:lnTo>
                  <a:lnTo>
                    <a:pt x="70" y="22"/>
                  </a:lnTo>
                  <a:lnTo>
                    <a:pt x="72" y="26"/>
                  </a:lnTo>
                  <a:lnTo>
                    <a:pt x="72" y="28"/>
                  </a:lnTo>
                  <a:lnTo>
                    <a:pt x="70" y="38"/>
                  </a:lnTo>
                  <a:lnTo>
                    <a:pt x="70" y="39"/>
                  </a:lnTo>
                  <a:lnTo>
                    <a:pt x="68" y="39"/>
                  </a:lnTo>
                  <a:lnTo>
                    <a:pt x="66" y="39"/>
                  </a:lnTo>
                  <a:lnTo>
                    <a:pt x="63" y="36"/>
                  </a:lnTo>
                  <a:lnTo>
                    <a:pt x="63" y="36"/>
                  </a:lnTo>
                  <a:lnTo>
                    <a:pt x="63" y="34"/>
                  </a:lnTo>
                  <a:lnTo>
                    <a:pt x="63" y="32"/>
                  </a:lnTo>
                  <a:lnTo>
                    <a:pt x="63" y="32"/>
                  </a:lnTo>
                  <a:lnTo>
                    <a:pt x="57" y="32"/>
                  </a:lnTo>
                  <a:lnTo>
                    <a:pt x="55" y="32"/>
                  </a:lnTo>
                  <a:lnTo>
                    <a:pt x="55" y="34"/>
                  </a:lnTo>
                  <a:lnTo>
                    <a:pt x="55" y="36"/>
                  </a:lnTo>
                  <a:lnTo>
                    <a:pt x="57" y="38"/>
                  </a:lnTo>
                  <a:lnTo>
                    <a:pt x="55" y="39"/>
                  </a:lnTo>
                  <a:lnTo>
                    <a:pt x="53" y="41"/>
                  </a:lnTo>
                  <a:lnTo>
                    <a:pt x="51" y="39"/>
                  </a:lnTo>
                  <a:lnTo>
                    <a:pt x="49" y="39"/>
                  </a:lnTo>
                  <a:lnTo>
                    <a:pt x="49" y="38"/>
                  </a:lnTo>
                  <a:lnTo>
                    <a:pt x="47" y="34"/>
                  </a:lnTo>
                  <a:lnTo>
                    <a:pt x="46" y="34"/>
                  </a:lnTo>
                  <a:lnTo>
                    <a:pt x="46" y="34"/>
                  </a:lnTo>
                  <a:lnTo>
                    <a:pt x="46" y="41"/>
                  </a:lnTo>
                  <a:lnTo>
                    <a:pt x="44" y="43"/>
                  </a:lnTo>
                  <a:lnTo>
                    <a:pt x="44" y="45"/>
                  </a:lnTo>
                  <a:lnTo>
                    <a:pt x="42" y="45"/>
                  </a:lnTo>
                  <a:lnTo>
                    <a:pt x="40" y="45"/>
                  </a:lnTo>
                  <a:lnTo>
                    <a:pt x="36" y="47"/>
                  </a:lnTo>
                  <a:lnTo>
                    <a:pt x="32" y="45"/>
                  </a:lnTo>
                  <a:lnTo>
                    <a:pt x="26" y="45"/>
                  </a:lnTo>
                  <a:lnTo>
                    <a:pt x="23" y="45"/>
                  </a:lnTo>
                  <a:lnTo>
                    <a:pt x="21" y="47"/>
                  </a:lnTo>
                  <a:lnTo>
                    <a:pt x="21" y="51"/>
                  </a:lnTo>
                  <a:lnTo>
                    <a:pt x="19" y="55"/>
                  </a:lnTo>
                  <a:lnTo>
                    <a:pt x="19" y="57"/>
                  </a:lnTo>
                  <a:lnTo>
                    <a:pt x="17" y="57"/>
                  </a:lnTo>
                  <a:lnTo>
                    <a:pt x="17" y="55"/>
                  </a:lnTo>
                  <a:lnTo>
                    <a:pt x="17" y="55"/>
                  </a:lnTo>
                  <a:lnTo>
                    <a:pt x="15" y="55"/>
                  </a:lnTo>
                  <a:lnTo>
                    <a:pt x="13" y="57"/>
                  </a:lnTo>
                  <a:lnTo>
                    <a:pt x="13" y="57"/>
                  </a:lnTo>
                  <a:lnTo>
                    <a:pt x="11" y="59"/>
                  </a:lnTo>
                  <a:lnTo>
                    <a:pt x="7" y="64"/>
                  </a:lnTo>
                  <a:lnTo>
                    <a:pt x="7" y="66"/>
                  </a:lnTo>
                  <a:lnTo>
                    <a:pt x="7" y="66"/>
                  </a:lnTo>
                  <a:lnTo>
                    <a:pt x="9" y="70"/>
                  </a:lnTo>
                  <a:lnTo>
                    <a:pt x="9" y="70"/>
                  </a:lnTo>
                  <a:lnTo>
                    <a:pt x="9" y="72"/>
                  </a:lnTo>
                  <a:lnTo>
                    <a:pt x="7" y="78"/>
                  </a:lnTo>
                  <a:lnTo>
                    <a:pt x="6" y="79"/>
                  </a:lnTo>
                  <a:lnTo>
                    <a:pt x="6" y="81"/>
                  </a:lnTo>
                  <a:lnTo>
                    <a:pt x="4" y="81"/>
                  </a:lnTo>
                  <a:lnTo>
                    <a:pt x="2" y="81"/>
                  </a:lnTo>
                  <a:lnTo>
                    <a:pt x="0" y="83"/>
                  </a:lnTo>
                  <a:lnTo>
                    <a:pt x="2" y="85"/>
                  </a:lnTo>
                  <a:lnTo>
                    <a:pt x="2" y="85"/>
                  </a:lnTo>
                  <a:lnTo>
                    <a:pt x="4" y="87"/>
                  </a:lnTo>
                  <a:lnTo>
                    <a:pt x="6" y="89"/>
                  </a:lnTo>
                  <a:lnTo>
                    <a:pt x="4" y="89"/>
                  </a:lnTo>
                  <a:lnTo>
                    <a:pt x="2" y="89"/>
                  </a:lnTo>
                  <a:lnTo>
                    <a:pt x="2" y="89"/>
                  </a:lnTo>
                  <a:lnTo>
                    <a:pt x="2" y="93"/>
                  </a:lnTo>
                  <a:lnTo>
                    <a:pt x="2" y="95"/>
                  </a:lnTo>
                  <a:lnTo>
                    <a:pt x="4" y="98"/>
                  </a:lnTo>
                  <a:lnTo>
                    <a:pt x="6" y="100"/>
                  </a:lnTo>
                  <a:lnTo>
                    <a:pt x="6" y="104"/>
                  </a:lnTo>
                  <a:lnTo>
                    <a:pt x="6" y="106"/>
                  </a:lnTo>
                  <a:lnTo>
                    <a:pt x="7" y="106"/>
                  </a:lnTo>
                  <a:lnTo>
                    <a:pt x="9" y="108"/>
                  </a:lnTo>
                  <a:lnTo>
                    <a:pt x="9" y="108"/>
                  </a:lnTo>
                  <a:lnTo>
                    <a:pt x="9" y="110"/>
                  </a:lnTo>
                  <a:lnTo>
                    <a:pt x="9" y="112"/>
                  </a:lnTo>
                  <a:lnTo>
                    <a:pt x="11" y="116"/>
                  </a:lnTo>
                  <a:lnTo>
                    <a:pt x="13" y="117"/>
                  </a:lnTo>
                  <a:lnTo>
                    <a:pt x="13" y="119"/>
                  </a:lnTo>
                  <a:lnTo>
                    <a:pt x="15" y="119"/>
                  </a:lnTo>
                  <a:lnTo>
                    <a:pt x="15" y="119"/>
                  </a:lnTo>
                  <a:lnTo>
                    <a:pt x="15" y="121"/>
                  </a:lnTo>
                  <a:lnTo>
                    <a:pt x="13" y="121"/>
                  </a:lnTo>
                  <a:lnTo>
                    <a:pt x="13" y="123"/>
                  </a:lnTo>
                  <a:lnTo>
                    <a:pt x="13" y="123"/>
                  </a:lnTo>
                  <a:lnTo>
                    <a:pt x="13" y="123"/>
                  </a:lnTo>
                  <a:lnTo>
                    <a:pt x="13" y="125"/>
                  </a:lnTo>
                  <a:lnTo>
                    <a:pt x="17" y="140"/>
                  </a:lnTo>
                  <a:lnTo>
                    <a:pt x="17" y="146"/>
                  </a:lnTo>
                  <a:lnTo>
                    <a:pt x="19" y="148"/>
                  </a:lnTo>
                  <a:lnTo>
                    <a:pt x="23" y="150"/>
                  </a:lnTo>
                  <a:lnTo>
                    <a:pt x="23" y="146"/>
                  </a:lnTo>
                  <a:lnTo>
                    <a:pt x="21" y="136"/>
                  </a:lnTo>
                  <a:lnTo>
                    <a:pt x="21" y="133"/>
                  </a:lnTo>
                  <a:lnTo>
                    <a:pt x="23" y="131"/>
                  </a:lnTo>
                  <a:lnTo>
                    <a:pt x="23" y="129"/>
                  </a:lnTo>
                  <a:lnTo>
                    <a:pt x="25" y="129"/>
                  </a:lnTo>
                  <a:lnTo>
                    <a:pt x="26" y="131"/>
                  </a:lnTo>
                  <a:lnTo>
                    <a:pt x="28" y="133"/>
                  </a:lnTo>
                  <a:lnTo>
                    <a:pt x="28" y="135"/>
                  </a:lnTo>
                  <a:lnTo>
                    <a:pt x="28" y="135"/>
                  </a:lnTo>
                  <a:lnTo>
                    <a:pt x="28" y="133"/>
                  </a:lnTo>
                  <a:lnTo>
                    <a:pt x="28" y="133"/>
                  </a:lnTo>
                  <a:lnTo>
                    <a:pt x="30" y="135"/>
                  </a:lnTo>
                  <a:lnTo>
                    <a:pt x="30" y="135"/>
                  </a:lnTo>
                  <a:lnTo>
                    <a:pt x="30" y="135"/>
                  </a:lnTo>
                  <a:lnTo>
                    <a:pt x="30" y="136"/>
                  </a:lnTo>
                  <a:lnTo>
                    <a:pt x="30" y="136"/>
                  </a:lnTo>
                  <a:lnTo>
                    <a:pt x="30" y="136"/>
                  </a:lnTo>
                  <a:lnTo>
                    <a:pt x="32" y="140"/>
                  </a:lnTo>
                  <a:lnTo>
                    <a:pt x="32" y="140"/>
                  </a:lnTo>
                  <a:lnTo>
                    <a:pt x="34" y="148"/>
                  </a:lnTo>
                  <a:lnTo>
                    <a:pt x="34" y="152"/>
                  </a:lnTo>
                  <a:lnTo>
                    <a:pt x="36" y="152"/>
                  </a:lnTo>
                  <a:lnTo>
                    <a:pt x="36" y="152"/>
                  </a:lnTo>
                  <a:lnTo>
                    <a:pt x="36" y="152"/>
                  </a:lnTo>
                  <a:lnTo>
                    <a:pt x="36" y="155"/>
                  </a:lnTo>
                  <a:lnTo>
                    <a:pt x="36" y="155"/>
                  </a:lnTo>
                  <a:lnTo>
                    <a:pt x="38" y="157"/>
                  </a:lnTo>
                  <a:lnTo>
                    <a:pt x="40" y="157"/>
                  </a:lnTo>
                  <a:lnTo>
                    <a:pt x="40" y="157"/>
                  </a:lnTo>
                  <a:lnTo>
                    <a:pt x="42" y="159"/>
                  </a:lnTo>
                  <a:lnTo>
                    <a:pt x="42" y="159"/>
                  </a:lnTo>
                  <a:lnTo>
                    <a:pt x="42" y="161"/>
                  </a:lnTo>
                  <a:lnTo>
                    <a:pt x="42" y="161"/>
                  </a:lnTo>
                  <a:lnTo>
                    <a:pt x="44" y="159"/>
                  </a:lnTo>
                  <a:lnTo>
                    <a:pt x="44" y="159"/>
                  </a:lnTo>
                  <a:lnTo>
                    <a:pt x="46" y="159"/>
                  </a:lnTo>
                  <a:lnTo>
                    <a:pt x="46" y="157"/>
                  </a:lnTo>
                  <a:lnTo>
                    <a:pt x="46" y="157"/>
                  </a:lnTo>
                  <a:lnTo>
                    <a:pt x="47" y="157"/>
                  </a:lnTo>
                  <a:lnTo>
                    <a:pt x="47" y="157"/>
                  </a:lnTo>
                  <a:lnTo>
                    <a:pt x="47" y="157"/>
                  </a:lnTo>
                  <a:lnTo>
                    <a:pt x="49" y="157"/>
                  </a:lnTo>
                  <a:lnTo>
                    <a:pt x="49" y="157"/>
                  </a:lnTo>
                  <a:lnTo>
                    <a:pt x="53" y="157"/>
                  </a:lnTo>
                  <a:lnTo>
                    <a:pt x="53" y="155"/>
                  </a:lnTo>
                  <a:lnTo>
                    <a:pt x="55" y="155"/>
                  </a:lnTo>
                  <a:lnTo>
                    <a:pt x="55" y="154"/>
                  </a:lnTo>
                  <a:lnTo>
                    <a:pt x="57" y="154"/>
                  </a:lnTo>
                  <a:lnTo>
                    <a:pt x="59" y="150"/>
                  </a:lnTo>
                  <a:lnTo>
                    <a:pt x="59" y="150"/>
                  </a:lnTo>
                  <a:lnTo>
                    <a:pt x="59" y="150"/>
                  </a:lnTo>
                  <a:lnTo>
                    <a:pt x="59" y="150"/>
                  </a:lnTo>
                  <a:lnTo>
                    <a:pt x="59" y="148"/>
                  </a:lnTo>
                  <a:lnTo>
                    <a:pt x="59" y="148"/>
                  </a:lnTo>
                  <a:lnTo>
                    <a:pt x="61" y="150"/>
                  </a:lnTo>
                  <a:lnTo>
                    <a:pt x="61" y="148"/>
                  </a:lnTo>
                  <a:lnTo>
                    <a:pt x="61" y="148"/>
                  </a:lnTo>
                  <a:lnTo>
                    <a:pt x="63" y="146"/>
                  </a:lnTo>
                  <a:lnTo>
                    <a:pt x="61" y="146"/>
                  </a:lnTo>
                  <a:lnTo>
                    <a:pt x="61" y="142"/>
                  </a:lnTo>
                  <a:lnTo>
                    <a:pt x="59" y="135"/>
                  </a:lnTo>
                  <a:lnTo>
                    <a:pt x="57" y="133"/>
                  </a:lnTo>
                  <a:lnTo>
                    <a:pt x="57" y="129"/>
                  </a:lnTo>
                  <a:lnTo>
                    <a:pt x="59" y="123"/>
                  </a:lnTo>
                  <a:lnTo>
                    <a:pt x="61" y="119"/>
                  </a:lnTo>
                  <a:lnTo>
                    <a:pt x="65" y="116"/>
                  </a:lnTo>
                  <a:lnTo>
                    <a:pt x="65" y="114"/>
                  </a:lnTo>
                  <a:lnTo>
                    <a:pt x="70" y="112"/>
                  </a:lnTo>
                  <a:lnTo>
                    <a:pt x="72" y="110"/>
                  </a:lnTo>
                  <a:lnTo>
                    <a:pt x="72" y="110"/>
                  </a:lnTo>
                  <a:lnTo>
                    <a:pt x="76" y="106"/>
                  </a:lnTo>
                  <a:lnTo>
                    <a:pt x="76" y="102"/>
                  </a:lnTo>
                  <a:lnTo>
                    <a:pt x="72" y="91"/>
                  </a:lnTo>
                  <a:lnTo>
                    <a:pt x="72" y="87"/>
                  </a:lnTo>
                  <a:lnTo>
                    <a:pt x="72" y="83"/>
                  </a:lnTo>
                  <a:lnTo>
                    <a:pt x="74" y="83"/>
                  </a:lnTo>
                  <a:lnTo>
                    <a:pt x="74" y="83"/>
                  </a:lnTo>
                  <a:lnTo>
                    <a:pt x="76" y="83"/>
                  </a:lnTo>
                  <a:lnTo>
                    <a:pt x="78" y="85"/>
                  </a:lnTo>
                  <a:lnTo>
                    <a:pt x="82" y="91"/>
                  </a:lnTo>
                  <a:lnTo>
                    <a:pt x="82" y="91"/>
                  </a:lnTo>
                  <a:lnTo>
                    <a:pt x="86" y="91"/>
                  </a:lnTo>
                  <a:lnTo>
                    <a:pt x="86" y="89"/>
                  </a:lnTo>
                  <a:lnTo>
                    <a:pt x="89" y="85"/>
                  </a:lnTo>
                  <a:lnTo>
                    <a:pt x="91" y="83"/>
                  </a:lnTo>
                  <a:lnTo>
                    <a:pt x="95" y="81"/>
                  </a:lnTo>
                  <a:lnTo>
                    <a:pt x="97" y="85"/>
                  </a:lnTo>
                  <a:lnTo>
                    <a:pt x="97" y="89"/>
                  </a:lnTo>
                  <a:lnTo>
                    <a:pt x="99" y="91"/>
                  </a:lnTo>
                  <a:lnTo>
                    <a:pt x="101" y="89"/>
                  </a:lnTo>
                  <a:lnTo>
                    <a:pt x="101" y="85"/>
                  </a:lnTo>
                  <a:lnTo>
                    <a:pt x="103" y="83"/>
                  </a:lnTo>
                  <a:lnTo>
                    <a:pt x="105" y="85"/>
                  </a:lnTo>
                  <a:lnTo>
                    <a:pt x="105" y="85"/>
                  </a:lnTo>
                  <a:lnTo>
                    <a:pt x="105" y="83"/>
                  </a:lnTo>
                  <a:lnTo>
                    <a:pt x="105" y="78"/>
                  </a:lnTo>
                  <a:lnTo>
                    <a:pt x="105" y="76"/>
                  </a:lnTo>
                  <a:lnTo>
                    <a:pt x="107" y="74"/>
                  </a:lnTo>
                  <a:lnTo>
                    <a:pt x="107" y="74"/>
                  </a:lnTo>
                  <a:lnTo>
                    <a:pt x="105" y="74"/>
                  </a:lnTo>
                  <a:lnTo>
                    <a:pt x="105" y="74"/>
                  </a:lnTo>
                  <a:lnTo>
                    <a:pt x="107" y="72"/>
                  </a:lnTo>
                  <a:lnTo>
                    <a:pt x="107" y="72"/>
                  </a:lnTo>
                  <a:lnTo>
                    <a:pt x="107" y="70"/>
                  </a:lnTo>
                  <a:lnTo>
                    <a:pt x="107" y="70"/>
                  </a:lnTo>
                  <a:lnTo>
                    <a:pt x="107" y="70"/>
                  </a:lnTo>
                  <a:lnTo>
                    <a:pt x="108" y="70"/>
                  </a:lnTo>
                  <a:lnTo>
                    <a:pt x="108" y="70"/>
                  </a:lnTo>
                  <a:lnTo>
                    <a:pt x="108" y="70"/>
                  </a:lnTo>
                  <a:lnTo>
                    <a:pt x="108" y="70"/>
                  </a:lnTo>
                  <a:lnTo>
                    <a:pt x="108" y="70"/>
                  </a:lnTo>
                  <a:lnTo>
                    <a:pt x="108" y="70"/>
                  </a:lnTo>
                  <a:lnTo>
                    <a:pt x="108" y="70"/>
                  </a:lnTo>
                  <a:lnTo>
                    <a:pt x="110" y="70"/>
                  </a:lnTo>
                  <a:lnTo>
                    <a:pt x="110" y="70"/>
                  </a:lnTo>
                  <a:lnTo>
                    <a:pt x="110" y="70"/>
                  </a:lnTo>
                  <a:lnTo>
                    <a:pt x="110" y="70"/>
                  </a:lnTo>
                  <a:lnTo>
                    <a:pt x="110" y="68"/>
                  </a:lnTo>
                  <a:lnTo>
                    <a:pt x="110" y="68"/>
                  </a:lnTo>
                  <a:lnTo>
                    <a:pt x="110" y="66"/>
                  </a:lnTo>
                  <a:lnTo>
                    <a:pt x="110" y="66"/>
                  </a:lnTo>
                  <a:lnTo>
                    <a:pt x="110" y="66"/>
                  </a:lnTo>
                  <a:lnTo>
                    <a:pt x="110" y="64"/>
                  </a:lnTo>
                  <a:lnTo>
                    <a:pt x="110" y="64"/>
                  </a:lnTo>
                  <a:lnTo>
                    <a:pt x="110" y="64"/>
                  </a:lnTo>
                  <a:lnTo>
                    <a:pt x="110" y="60"/>
                  </a:lnTo>
                  <a:lnTo>
                    <a:pt x="110" y="60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xmlns="" id="{BA5388B7-9901-4392-8A15-68CAE30B10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4497" y="4372749"/>
              <a:ext cx="665163" cy="623888"/>
            </a:xfrm>
            <a:custGeom>
              <a:avLst/>
              <a:gdLst>
                <a:gd name="T0" fmla="*/ 395 w 419"/>
                <a:gd name="T1" fmla="*/ 201 h 393"/>
                <a:gd name="T2" fmla="*/ 359 w 419"/>
                <a:gd name="T3" fmla="*/ 199 h 393"/>
                <a:gd name="T4" fmla="*/ 343 w 419"/>
                <a:gd name="T5" fmla="*/ 169 h 393"/>
                <a:gd name="T6" fmla="*/ 328 w 419"/>
                <a:gd name="T7" fmla="*/ 167 h 393"/>
                <a:gd name="T8" fmla="*/ 318 w 419"/>
                <a:gd name="T9" fmla="*/ 144 h 393"/>
                <a:gd name="T10" fmla="*/ 288 w 419"/>
                <a:gd name="T11" fmla="*/ 125 h 393"/>
                <a:gd name="T12" fmla="*/ 261 w 419"/>
                <a:gd name="T13" fmla="*/ 116 h 393"/>
                <a:gd name="T14" fmla="*/ 246 w 419"/>
                <a:gd name="T15" fmla="*/ 70 h 393"/>
                <a:gd name="T16" fmla="*/ 250 w 419"/>
                <a:gd name="T17" fmla="*/ 43 h 393"/>
                <a:gd name="T18" fmla="*/ 229 w 419"/>
                <a:gd name="T19" fmla="*/ 28 h 393"/>
                <a:gd name="T20" fmla="*/ 212 w 419"/>
                <a:gd name="T21" fmla="*/ 34 h 393"/>
                <a:gd name="T22" fmla="*/ 179 w 419"/>
                <a:gd name="T23" fmla="*/ 22 h 393"/>
                <a:gd name="T24" fmla="*/ 155 w 419"/>
                <a:gd name="T25" fmla="*/ 26 h 393"/>
                <a:gd name="T26" fmla="*/ 132 w 419"/>
                <a:gd name="T27" fmla="*/ 9 h 393"/>
                <a:gd name="T28" fmla="*/ 107 w 419"/>
                <a:gd name="T29" fmla="*/ 5 h 393"/>
                <a:gd name="T30" fmla="*/ 105 w 419"/>
                <a:gd name="T31" fmla="*/ 19 h 393"/>
                <a:gd name="T32" fmla="*/ 86 w 419"/>
                <a:gd name="T33" fmla="*/ 47 h 393"/>
                <a:gd name="T34" fmla="*/ 73 w 419"/>
                <a:gd name="T35" fmla="*/ 60 h 393"/>
                <a:gd name="T36" fmla="*/ 59 w 419"/>
                <a:gd name="T37" fmla="*/ 59 h 393"/>
                <a:gd name="T38" fmla="*/ 46 w 419"/>
                <a:gd name="T39" fmla="*/ 81 h 393"/>
                <a:gd name="T40" fmla="*/ 52 w 419"/>
                <a:gd name="T41" fmla="*/ 91 h 393"/>
                <a:gd name="T42" fmla="*/ 54 w 419"/>
                <a:gd name="T43" fmla="*/ 106 h 393"/>
                <a:gd name="T44" fmla="*/ 38 w 419"/>
                <a:gd name="T45" fmla="*/ 129 h 393"/>
                <a:gd name="T46" fmla="*/ 25 w 419"/>
                <a:gd name="T47" fmla="*/ 144 h 393"/>
                <a:gd name="T48" fmla="*/ 31 w 419"/>
                <a:gd name="T49" fmla="*/ 173 h 393"/>
                <a:gd name="T50" fmla="*/ 25 w 419"/>
                <a:gd name="T51" fmla="*/ 197 h 393"/>
                <a:gd name="T52" fmla="*/ 16 w 419"/>
                <a:gd name="T53" fmla="*/ 218 h 393"/>
                <a:gd name="T54" fmla="*/ 40 w 419"/>
                <a:gd name="T55" fmla="*/ 226 h 393"/>
                <a:gd name="T56" fmla="*/ 12 w 419"/>
                <a:gd name="T57" fmla="*/ 264 h 393"/>
                <a:gd name="T58" fmla="*/ 16 w 419"/>
                <a:gd name="T59" fmla="*/ 302 h 393"/>
                <a:gd name="T60" fmla="*/ 17 w 419"/>
                <a:gd name="T61" fmla="*/ 317 h 393"/>
                <a:gd name="T62" fmla="*/ 21 w 419"/>
                <a:gd name="T63" fmla="*/ 340 h 393"/>
                <a:gd name="T64" fmla="*/ 21 w 419"/>
                <a:gd name="T65" fmla="*/ 367 h 393"/>
                <a:gd name="T66" fmla="*/ 36 w 419"/>
                <a:gd name="T67" fmla="*/ 388 h 393"/>
                <a:gd name="T68" fmla="*/ 54 w 419"/>
                <a:gd name="T69" fmla="*/ 388 h 393"/>
                <a:gd name="T70" fmla="*/ 73 w 419"/>
                <a:gd name="T71" fmla="*/ 386 h 393"/>
                <a:gd name="T72" fmla="*/ 86 w 419"/>
                <a:gd name="T73" fmla="*/ 386 h 393"/>
                <a:gd name="T74" fmla="*/ 99 w 419"/>
                <a:gd name="T75" fmla="*/ 372 h 393"/>
                <a:gd name="T76" fmla="*/ 130 w 419"/>
                <a:gd name="T77" fmla="*/ 369 h 393"/>
                <a:gd name="T78" fmla="*/ 145 w 419"/>
                <a:gd name="T79" fmla="*/ 361 h 393"/>
                <a:gd name="T80" fmla="*/ 157 w 419"/>
                <a:gd name="T81" fmla="*/ 355 h 393"/>
                <a:gd name="T82" fmla="*/ 183 w 419"/>
                <a:gd name="T83" fmla="*/ 348 h 393"/>
                <a:gd name="T84" fmla="*/ 193 w 419"/>
                <a:gd name="T85" fmla="*/ 321 h 393"/>
                <a:gd name="T86" fmla="*/ 223 w 419"/>
                <a:gd name="T87" fmla="*/ 310 h 393"/>
                <a:gd name="T88" fmla="*/ 252 w 419"/>
                <a:gd name="T89" fmla="*/ 313 h 393"/>
                <a:gd name="T90" fmla="*/ 254 w 419"/>
                <a:gd name="T91" fmla="*/ 292 h 393"/>
                <a:gd name="T92" fmla="*/ 267 w 419"/>
                <a:gd name="T93" fmla="*/ 279 h 393"/>
                <a:gd name="T94" fmla="*/ 282 w 419"/>
                <a:gd name="T95" fmla="*/ 289 h 393"/>
                <a:gd name="T96" fmla="*/ 290 w 419"/>
                <a:gd name="T97" fmla="*/ 296 h 393"/>
                <a:gd name="T98" fmla="*/ 307 w 419"/>
                <a:gd name="T99" fmla="*/ 302 h 393"/>
                <a:gd name="T100" fmla="*/ 307 w 419"/>
                <a:gd name="T101" fmla="*/ 289 h 393"/>
                <a:gd name="T102" fmla="*/ 290 w 419"/>
                <a:gd name="T103" fmla="*/ 285 h 393"/>
                <a:gd name="T104" fmla="*/ 288 w 419"/>
                <a:gd name="T105" fmla="*/ 273 h 393"/>
                <a:gd name="T106" fmla="*/ 299 w 419"/>
                <a:gd name="T107" fmla="*/ 273 h 393"/>
                <a:gd name="T108" fmla="*/ 313 w 419"/>
                <a:gd name="T109" fmla="*/ 270 h 393"/>
                <a:gd name="T110" fmla="*/ 322 w 419"/>
                <a:gd name="T111" fmla="*/ 275 h 393"/>
                <a:gd name="T112" fmla="*/ 334 w 419"/>
                <a:gd name="T113" fmla="*/ 266 h 393"/>
                <a:gd name="T114" fmla="*/ 341 w 419"/>
                <a:gd name="T115" fmla="*/ 262 h 393"/>
                <a:gd name="T116" fmla="*/ 362 w 419"/>
                <a:gd name="T117" fmla="*/ 254 h 393"/>
                <a:gd name="T118" fmla="*/ 378 w 419"/>
                <a:gd name="T119" fmla="*/ 243 h 393"/>
                <a:gd name="T120" fmla="*/ 393 w 419"/>
                <a:gd name="T121" fmla="*/ 235 h 393"/>
                <a:gd name="T122" fmla="*/ 393 w 419"/>
                <a:gd name="T123" fmla="*/ 222 h 393"/>
                <a:gd name="T124" fmla="*/ 408 w 419"/>
                <a:gd name="T125" fmla="*/ 207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19" h="393">
                  <a:moveTo>
                    <a:pt x="419" y="197"/>
                  </a:moveTo>
                  <a:lnTo>
                    <a:pt x="419" y="197"/>
                  </a:lnTo>
                  <a:lnTo>
                    <a:pt x="418" y="195"/>
                  </a:lnTo>
                  <a:lnTo>
                    <a:pt x="418" y="195"/>
                  </a:lnTo>
                  <a:lnTo>
                    <a:pt x="418" y="194"/>
                  </a:lnTo>
                  <a:lnTo>
                    <a:pt x="416" y="192"/>
                  </a:lnTo>
                  <a:lnTo>
                    <a:pt x="416" y="192"/>
                  </a:lnTo>
                  <a:lnTo>
                    <a:pt x="416" y="192"/>
                  </a:lnTo>
                  <a:lnTo>
                    <a:pt x="414" y="194"/>
                  </a:lnTo>
                  <a:lnTo>
                    <a:pt x="414" y="195"/>
                  </a:lnTo>
                  <a:lnTo>
                    <a:pt x="412" y="195"/>
                  </a:lnTo>
                  <a:lnTo>
                    <a:pt x="412" y="197"/>
                  </a:lnTo>
                  <a:lnTo>
                    <a:pt x="410" y="197"/>
                  </a:lnTo>
                  <a:lnTo>
                    <a:pt x="406" y="197"/>
                  </a:lnTo>
                  <a:lnTo>
                    <a:pt x="406" y="199"/>
                  </a:lnTo>
                  <a:lnTo>
                    <a:pt x="404" y="199"/>
                  </a:lnTo>
                  <a:lnTo>
                    <a:pt x="402" y="201"/>
                  </a:lnTo>
                  <a:lnTo>
                    <a:pt x="400" y="203"/>
                  </a:lnTo>
                  <a:lnTo>
                    <a:pt x="399" y="203"/>
                  </a:lnTo>
                  <a:lnTo>
                    <a:pt x="395" y="201"/>
                  </a:lnTo>
                  <a:lnTo>
                    <a:pt x="393" y="201"/>
                  </a:lnTo>
                  <a:lnTo>
                    <a:pt x="393" y="201"/>
                  </a:lnTo>
                  <a:lnTo>
                    <a:pt x="393" y="201"/>
                  </a:lnTo>
                  <a:lnTo>
                    <a:pt x="391" y="203"/>
                  </a:lnTo>
                  <a:lnTo>
                    <a:pt x="391" y="203"/>
                  </a:lnTo>
                  <a:lnTo>
                    <a:pt x="391" y="203"/>
                  </a:lnTo>
                  <a:lnTo>
                    <a:pt x="389" y="203"/>
                  </a:lnTo>
                  <a:lnTo>
                    <a:pt x="389" y="203"/>
                  </a:lnTo>
                  <a:lnTo>
                    <a:pt x="387" y="203"/>
                  </a:lnTo>
                  <a:lnTo>
                    <a:pt x="383" y="203"/>
                  </a:lnTo>
                  <a:lnTo>
                    <a:pt x="376" y="201"/>
                  </a:lnTo>
                  <a:lnTo>
                    <a:pt x="372" y="203"/>
                  </a:lnTo>
                  <a:lnTo>
                    <a:pt x="368" y="203"/>
                  </a:lnTo>
                  <a:lnTo>
                    <a:pt x="366" y="201"/>
                  </a:lnTo>
                  <a:lnTo>
                    <a:pt x="364" y="201"/>
                  </a:lnTo>
                  <a:lnTo>
                    <a:pt x="362" y="199"/>
                  </a:lnTo>
                  <a:lnTo>
                    <a:pt x="362" y="199"/>
                  </a:lnTo>
                  <a:lnTo>
                    <a:pt x="360" y="199"/>
                  </a:lnTo>
                  <a:lnTo>
                    <a:pt x="360" y="199"/>
                  </a:lnTo>
                  <a:lnTo>
                    <a:pt x="359" y="199"/>
                  </a:lnTo>
                  <a:lnTo>
                    <a:pt x="357" y="201"/>
                  </a:lnTo>
                  <a:lnTo>
                    <a:pt x="355" y="203"/>
                  </a:lnTo>
                  <a:lnTo>
                    <a:pt x="351" y="205"/>
                  </a:lnTo>
                  <a:lnTo>
                    <a:pt x="351" y="205"/>
                  </a:lnTo>
                  <a:lnTo>
                    <a:pt x="349" y="205"/>
                  </a:lnTo>
                  <a:lnTo>
                    <a:pt x="347" y="205"/>
                  </a:lnTo>
                  <a:lnTo>
                    <a:pt x="347" y="201"/>
                  </a:lnTo>
                  <a:lnTo>
                    <a:pt x="345" y="199"/>
                  </a:lnTo>
                  <a:lnTo>
                    <a:pt x="345" y="186"/>
                  </a:lnTo>
                  <a:lnTo>
                    <a:pt x="343" y="186"/>
                  </a:lnTo>
                  <a:lnTo>
                    <a:pt x="341" y="182"/>
                  </a:lnTo>
                  <a:lnTo>
                    <a:pt x="341" y="180"/>
                  </a:lnTo>
                  <a:lnTo>
                    <a:pt x="341" y="178"/>
                  </a:lnTo>
                  <a:lnTo>
                    <a:pt x="341" y="176"/>
                  </a:lnTo>
                  <a:lnTo>
                    <a:pt x="339" y="175"/>
                  </a:lnTo>
                  <a:lnTo>
                    <a:pt x="341" y="173"/>
                  </a:lnTo>
                  <a:lnTo>
                    <a:pt x="341" y="173"/>
                  </a:lnTo>
                  <a:lnTo>
                    <a:pt x="341" y="171"/>
                  </a:lnTo>
                  <a:lnTo>
                    <a:pt x="343" y="171"/>
                  </a:lnTo>
                  <a:lnTo>
                    <a:pt x="343" y="169"/>
                  </a:lnTo>
                  <a:lnTo>
                    <a:pt x="341" y="169"/>
                  </a:lnTo>
                  <a:lnTo>
                    <a:pt x="339" y="169"/>
                  </a:lnTo>
                  <a:lnTo>
                    <a:pt x="339" y="169"/>
                  </a:lnTo>
                  <a:lnTo>
                    <a:pt x="338" y="169"/>
                  </a:lnTo>
                  <a:lnTo>
                    <a:pt x="336" y="171"/>
                  </a:lnTo>
                  <a:lnTo>
                    <a:pt x="334" y="171"/>
                  </a:lnTo>
                  <a:lnTo>
                    <a:pt x="334" y="169"/>
                  </a:lnTo>
                  <a:lnTo>
                    <a:pt x="334" y="169"/>
                  </a:lnTo>
                  <a:lnTo>
                    <a:pt x="332" y="167"/>
                  </a:lnTo>
                  <a:lnTo>
                    <a:pt x="332" y="165"/>
                  </a:lnTo>
                  <a:lnTo>
                    <a:pt x="332" y="165"/>
                  </a:lnTo>
                  <a:lnTo>
                    <a:pt x="332" y="163"/>
                  </a:lnTo>
                  <a:lnTo>
                    <a:pt x="332" y="163"/>
                  </a:lnTo>
                  <a:lnTo>
                    <a:pt x="330" y="163"/>
                  </a:lnTo>
                  <a:lnTo>
                    <a:pt x="330" y="163"/>
                  </a:lnTo>
                  <a:lnTo>
                    <a:pt x="330" y="163"/>
                  </a:lnTo>
                  <a:lnTo>
                    <a:pt x="328" y="163"/>
                  </a:lnTo>
                  <a:lnTo>
                    <a:pt x="328" y="165"/>
                  </a:lnTo>
                  <a:lnTo>
                    <a:pt x="328" y="167"/>
                  </a:lnTo>
                  <a:lnTo>
                    <a:pt x="328" y="167"/>
                  </a:lnTo>
                  <a:lnTo>
                    <a:pt x="328" y="167"/>
                  </a:lnTo>
                  <a:lnTo>
                    <a:pt x="326" y="167"/>
                  </a:lnTo>
                  <a:lnTo>
                    <a:pt x="326" y="167"/>
                  </a:lnTo>
                  <a:lnTo>
                    <a:pt x="324" y="167"/>
                  </a:lnTo>
                  <a:lnTo>
                    <a:pt x="322" y="167"/>
                  </a:lnTo>
                  <a:lnTo>
                    <a:pt x="322" y="167"/>
                  </a:lnTo>
                  <a:lnTo>
                    <a:pt x="320" y="165"/>
                  </a:lnTo>
                  <a:lnTo>
                    <a:pt x="320" y="165"/>
                  </a:lnTo>
                  <a:lnTo>
                    <a:pt x="322" y="163"/>
                  </a:lnTo>
                  <a:lnTo>
                    <a:pt x="322" y="163"/>
                  </a:lnTo>
                  <a:lnTo>
                    <a:pt x="322" y="161"/>
                  </a:lnTo>
                  <a:lnTo>
                    <a:pt x="324" y="161"/>
                  </a:lnTo>
                  <a:lnTo>
                    <a:pt x="324" y="161"/>
                  </a:lnTo>
                  <a:lnTo>
                    <a:pt x="326" y="159"/>
                  </a:lnTo>
                  <a:lnTo>
                    <a:pt x="326" y="159"/>
                  </a:lnTo>
                  <a:lnTo>
                    <a:pt x="324" y="157"/>
                  </a:lnTo>
                  <a:lnTo>
                    <a:pt x="322" y="156"/>
                  </a:lnTo>
                  <a:lnTo>
                    <a:pt x="320" y="150"/>
                  </a:lnTo>
                  <a:lnTo>
                    <a:pt x="320" y="146"/>
                  </a:lnTo>
                  <a:lnTo>
                    <a:pt x="318" y="144"/>
                  </a:lnTo>
                  <a:lnTo>
                    <a:pt x="318" y="144"/>
                  </a:lnTo>
                  <a:lnTo>
                    <a:pt x="317" y="142"/>
                  </a:lnTo>
                  <a:lnTo>
                    <a:pt x="315" y="140"/>
                  </a:lnTo>
                  <a:lnTo>
                    <a:pt x="313" y="138"/>
                  </a:lnTo>
                  <a:lnTo>
                    <a:pt x="313" y="137"/>
                  </a:lnTo>
                  <a:lnTo>
                    <a:pt x="307" y="131"/>
                  </a:lnTo>
                  <a:lnTo>
                    <a:pt x="305" y="129"/>
                  </a:lnTo>
                  <a:lnTo>
                    <a:pt x="305" y="129"/>
                  </a:lnTo>
                  <a:lnTo>
                    <a:pt x="303" y="127"/>
                  </a:lnTo>
                  <a:lnTo>
                    <a:pt x="301" y="127"/>
                  </a:lnTo>
                  <a:lnTo>
                    <a:pt x="299" y="125"/>
                  </a:lnTo>
                  <a:lnTo>
                    <a:pt x="299" y="125"/>
                  </a:lnTo>
                  <a:lnTo>
                    <a:pt x="298" y="125"/>
                  </a:lnTo>
                  <a:lnTo>
                    <a:pt x="294" y="125"/>
                  </a:lnTo>
                  <a:lnTo>
                    <a:pt x="292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0" y="123"/>
                  </a:lnTo>
                  <a:lnTo>
                    <a:pt x="288" y="123"/>
                  </a:lnTo>
                  <a:lnTo>
                    <a:pt x="288" y="125"/>
                  </a:lnTo>
                  <a:lnTo>
                    <a:pt x="288" y="125"/>
                  </a:lnTo>
                  <a:lnTo>
                    <a:pt x="286" y="125"/>
                  </a:lnTo>
                  <a:lnTo>
                    <a:pt x="286" y="125"/>
                  </a:lnTo>
                  <a:lnTo>
                    <a:pt x="286" y="123"/>
                  </a:lnTo>
                  <a:lnTo>
                    <a:pt x="284" y="123"/>
                  </a:lnTo>
                  <a:lnTo>
                    <a:pt x="284" y="121"/>
                  </a:lnTo>
                  <a:lnTo>
                    <a:pt x="284" y="121"/>
                  </a:lnTo>
                  <a:lnTo>
                    <a:pt x="282" y="119"/>
                  </a:lnTo>
                  <a:lnTo>
                    <a:pt x="282" y="118"/>
                  </a:lnTo>
                  <a:lnTo>
                    <a:pt x="282" y="118"/>
                  </a:lnTo>
                  <a:lnTo>
                    <a:pt x="282" y="116"/>
                  </a:lnTo>
                  <a:lnTo>
                    <a:pt x="282" y="116"/>
                  </a:lnTo>
                  <a:lnTo>
                    <a:pt x="280" y="114"/>
                  </a:lnTo>
                  <a:lnTo>
                    <a:pt x="280" y="114"/>
                  </a:lnTo>
                  <a:lnTo>
                    <a:pt x="278" y="114"/>
                  </a:lnTo>
                  <a:lnTo>
                    <a:pt x="277" y="116"/>
                  </a:lnTo>
                  <a:lnTo>
                    <a:pt x="277" y="116"/>
                  </a:lnTo>
                  <a:lnTo>
                    <a:pt x="269" y="116"/>
                  </a:lnTo>
                  <a:lnTo>
                    <a:pt x="261" y="116"/>
                  </a:lnTo>
                  <a:lnTo>
                    <a:pt x="261" y="116"/>
                  </a:lnTo>
                  <a:lnTo>
                    <a:pt x="259" y="112"/>
                  </a:lnTo>
                  <a:lnTo>
                    <a:pt x="259" y="112"/>
                  </a:lnTo>
                  <a:lnTo>
                    <a:pt x="258" y="110"/>
                  </a:lnTo>
                  <a:lnTo>
                    <a:pt x="254" y="108"/>
                  </a:lnTo>
                  <a:lnTo>
                    <a:pt x="252" y="106"/>
                  </a:lnTo>
                  <a:lnTo>
                    <a:pt x="246" y="104"/>
                  </a:lnTo>
                  <a:lnTo>
                    <a:pt x="246" y="102"/>
                  </a:lnTo>
                  <a:lnTo>
                    <a:pt x="250" y="100"/>
                  </a:lnTo>
                  <a:lnTo>
                    <a:pt x="250" y="98"/>
                  </a:lnTo>
                  <a:lnTo>
                    <a:pt x="250" y="97"/>
                  </a:lnTo>
                  <a:lnTo>
                    <a:pt x="250" y="93"/>
                  </a:lnTo>
                  <a:lnTo>
                    <a:pt x="250" y="89"/>
                  </a:lnTo>
                  <a:lnTo>
                    <a:pt x="248" y="83"/>
                  </a:lnTo>
                  <a:lnTo>
                    <a:pt x="248" y="81"/>
                  </a:lnTo>
                  <a:lnTo>
                    <a:pt x="242" y="81"/>
                  </a:lnTo>
                  <a:lnTo>
                    <a:pt x="242" y="81"/>
                  </a:lnTo>
                  <a:lnTo>
                    <a:pt x="240" y="78"/>
                  </a:lnTo>
                  <a:lnTo>
                    <a:pt x="242" y="76"/>
                  </a:lnTo>
                  <a:lnTo>
                    <a:pt x="244" y="74"/>
                  </a:lnTo>
                  <a:lnTo>
                    <a:pt x="246" y="70"/>
                  </a:lnTo>
                  <a:lnTo>
                    <a:pt x="248" y="70"/>
                  </a:lnTo>
                  <a:lnTo>
                    <a:pt x="248" y="68"/>
                  </a:lnTo>
                  <a:lnTo>
                    <a:pt x="248" y="66"/>
                  </a:lnTo>
                  <a:lnTo>
                    <a:pt x="248" y="64"/>
                  </a:lnTo>
                  <a:lnTo>
                    <a:pt x="248" y="62"/>
                  </a:lnTo>
                  <a:lnTo>
                    <a:pt x="248" y="60"/>
                  </a:lnTo>
                  <a:lnTo>
                    <a:pt x="248" y="60"/>
                  </a:lnTo>
                  <a:lnTo>
                    <a:pt x="248" y="60"/>
                  </a:lnTo>
                  <a:lnTo>
                    <a:pt x="248" y="60"/>
                  </a:lnTo>
                  <a:lnTo>
                    <a:pt x="248" y="59"/>
                  </a:lnTo>
                  <a:lnTo>
                    <a:pt x="250" y="59"/>
                  </a:lnTo>
                  <a:lnTo>
                    <a:pt x="250" y="57"/>
                  </a:lnTo>
                  <a:lnTo>
                    <a:pt x="250" y="55"/>
                  </a:lnTo>
                  <a:lnTo>
                    <a:pt x="250" y="53"/>
                  </a:lnTo>
                  <a:lnTo>
                    <a:pt x="250" y="53"/>
                  </a:lnTo>
                  <a:lnTo>
                    <a:pt x="250" y="51"/>
                  </a:lnTo>
                  <a:lnTo>
                    <a:pt x="250" y="47"/>
                  </a:lnTo>
                  <a:lnTo>
                    <a:pt x="250" y="45"/>
                  </a:lnTo>
                  <a:lnTo>
                    <a:pt x="250" y="45"/>
                  </a:lnTo>
                  <a:lnTo>
                    <a:pt x="250" y="43"/>
                  </a:lnTo>
                  <a:lnTo>
                    <a:pt x="250" y="41"/>
                  </a:lnTo>
                  <a:lnTo>
                    <a:pt x="250" y="41"/>
                  </a:lnTo>
                  <a:lnTo>
                    <a:pt x="248" y="41"/>
                  </a:lnTo>
                  <a:lnTo>
                    <a:pt x="248" y="40"/>
                  </a:lnTo>
                  <a:lnTo>
                    <a:pt x="248" y="40"/>
                  </a:lnTo>
                  <a:lnTo>
                    <a:pt x="246" y="38"/>
                  </a:lnTo>
                  <a:lnTo>
                    <a:pt x="246" y="38"/>
                  </a:lnTo>
                  <a:lnTo>
                    <a:pt x="246" y="38"/>
                  </a:lnTo>
                  <a:lnTo>
                    <a:pt x="244" y="38"/>
                  </a:lnTo>
                  <a:lnTo>
                    <a:pt x="242" y="38"/>
                  </a:lnTo>
                  <a:lnTo>
                    <a:pt x="242" y="38"/>
                  </a:lnTo>
                  <a:lnTo>
                    <a:pt x="242" y="36"/>
                  </a:lnTo>
                  <a:lnTo>
                    <a:pt x="240" y="36"/>
                  </a:lnTo>
                  <a:lnTo>
                    <a:pt x="240" y="36"/>
                  </a:lnTo>
                  <a:lnTo>
                    <a:pt x="238" y="34"/>
                  </a:lnTo>
                  <a:lnTo>
                    <a:pt x="238" y="32"/>
                  </a:lnTo>
                  <a:lnTo>
                    <a:pt x="237" y="30"/>
                  </a:lnTo>
                  <a:lnTo>
                    <a:pt x="237" y="30"/>
                  </a:lnTo>
                  <a:lnTo>
                    <a:pt x="235" y="28"/>
                  </a:lnTo>
                  <a:lnTo>
                    <a:pt x="229" y="28"/>
                  </a:lnTo>
                  <a:lnTo>
                    <a:pt x="227" y="28"/>
                  </a:lnTo>
                  <a:lnTo>
                    <a:pt x="227" y="28"/>
                  </a:lnTo>
                  <a:lnTo>
                    <a:pt x="227" y="28"/>
                  </a:lnTo>
                  <a:lnTo>
                    <a:pt x="219" y="30"/>
                  </a:lnTo>
                  <a:lnTo>
                    <a:pt x="219" y="32"/>
                  </a:lnTo>
                  <a:lnTo>
                    <a:pt x="217" y="32"/>
                  </a:lnTo>
                  <a:lnTo>
                    <a:pt x="217" y="32"/>
                  </a:lnTo>
                  <a:lnTo>
                    <a:pt x="217" y="34"/>
                  </a:lnTo>
                  <a:lnTo>
                    <a:pt x="217" y="34"/>
                  </a:lnTo>
                  <a:lnTo>
                    <a:pt x="217" y="36"/>
                  </a:lnTo>
                  <a:lnTo>
                    <a:pt x="217" y="36"/>
                  </a:lnTo>
                  <a:lnTo>
                    <a:pt x="216" y="36"/>
                  </a:lnTo>
                  <a:lnTo>
                    <a:pt x="216" y="36"/>
                  </a:lnTo>
                  <a:lnTo>
                    <a:pt x="216" y="36"/>
                  </a:lnTo>
                  <a:lnTo>
                    <a:pt x="214" y="36"/>
                  </a:lnTo>
                  <a:lnTo>
                    <a:pt x="214" y="36"/>
                  </a:lnTo>
                  <a:lnTo>
                    <a:pt x="214" y="36"/>
                  </a:lnTo>
                  <a:lnTo>
                    <a:pt x="214" y="36"/>
                  </a:lnTo>
                  <a:lnTo>
                    <a:pt x="212" y="36"/>
                  </a:lnTo>
                  <a:lnTo>
                    <a:pt x="212" y="34"/>
                  </a:lnTo>
                  <a:lnTo>
                    <a:pt x="212" y="34"/>
                  </a:lnTo>
                  <a:lnTo>
                    <a:pt x="208" y="34"/>
                  </a:lnTo>
                  <a:lnTo>
                    <a:pt x="208" y="34"/>
                  </a:lnTo>
                  <a:lnTo>
                    <a:pt x="208" y="34"/>
                  </a:lnTo>
                  <a:lnTo>
                    <a:pt x="200" y="34"/>
                  </a:lnTo>
                  <a:lnTo>
                    <a:pt x="198" y="34"/>
                  </a:lnTo>
                  <a:lnTo>
                    <a:pt x="198" y="34"/>
                  </a:lnTo>
                  <a:lnTo>
                    <a:pt x="197" y="34"/>
                  </a:lnTo>
                  <a:lnTo>
                    <a:pt x="197" y="32"/>
                  </a:lnTo>
                  <a:lnTo>
                    <a:pt x="197" y="30"/>
                  </a:lnTo>
                  <a:lnTo>
                    <a:pt x="195" y="30"/>
                  </a:lnTo>
                  <a:lnTo>
                    <a:pt x="195" y="30"/>
                  </a:lnTo>
                  <a:lnTo>
                    <a:pt x="185" y="28"/>
                  </a:lnTo>
                  <a:lnTo>
                    <a:pt x="185" y="28"/>
                  </a:lnTo>
                  <a:lnTo>
                    <a:pt x="185" y="28"/>
                  </a:lnTo>
                  <a:lnTo>
                    <a:pt x="183" y="28"/>
                  </a:lnTo>
                  <a:lnTo>
                    <a:pt x="183" y="24"/>
                  </a:lnTo>
                  <a:lnTo>
                    <a:pt x="181" y="24"/>
                  </a:lnTo>
                  <a:lnTo>
                    <a:pt x="181" y="24"/>
                  </a:lnTo>
                  <a:lnTo>
                    <a:pt x="179" y="22"/>
                  </a:lnTo>
                  <a:lnTo>
                    <a:pt x="177" y="22"/>
                  </a:lnTo>
                  <a:lnTo>
                    <a:pt x="177" y="22"/>
                  </a:lnTo>
                  <a:lnTo>
                    <a:pt x="172" y="24"/>
                  </a:lnTo>
                  <a:lnTo>
                    <a:pt x="168" y="26"/>
                  </a:lnTo>
                  <a:lnTo>
                    <a:pt x="168" y="26"/>
                  </a:lnTo>
                  <a:lnTo>
                    <a:pt x="166" y="26"/>
                  </a:lnTo>
                  <a:lnTo>
                    <a:pt x="166" y="28"/>
                  </a:lnTo>
                  <a:lnTo>
                    <a:pt x="164" y="30"/>
                  </a:lnTo>
                  <a:lnTo>
                    <a:pt x="164" y="30"/>
                  </a:lnTo>
                  <a:lnTo>
                    <a:pt x="162" y="30"/>
                  </a:lnTo>
                  <a:lnTo>
                    <a:pt x="160" y="30"/>
                  </a:lnTo>
                  <a:lnTo>
                    <a:pt x="160" y="30"/>
                  </a:lnTo>
                  <a:lnTo>
                    <a:pt x="160" y="30"/>
                  </a:lnTo>
                  <a:lnTo>
                    <a:pt x="160" y="30"/>
                  </a:lnTo>
                  <a:lnTo>
                    <a:pt x="158" y="30"/>
                  </a:lnTo>
                  <a:lnTo>
                    <a:pt x="158" y="28"/>
                  </a:lnTo>
                  <a:lnTo>
                    <a:pt x="157" y="28"/>
                  </a:lnTo>
                  <a:lnTo>
                    <a:pt x="155" y="28"/>
                  </a:lnTo>
                  <a:lnTo>
                    <a:pt x="155" y="28"/>
                  </a:lnTo>
                  <a:lnTo>
                    <a:pt x="155" y="26"/>
                  </a:lnTo>
                  <a:lnTo>
                    <a:pt x="155" y="26"/>
                  </a:lnTo>
                  <a:lnTo>
                    <a:pt x="155" y="26"/>
                  </a:lnTo>
                  <a:lnTo>
                    <a:pt x="153" y="24"/>
                  </a:lnTo>
                  <a:lnTo>
                    <a:pt x="151" y="24"/>
                  </a:lnTo>
                  <a:lnTo>
                    <a:pt x="151" y="24"/>
                  </a:lnTo>
                  <a:lnTo>
                    <a:pt x="151" y="22"/>
                  </a:lnTo>
                  <a:lnTo>
                    <a:pt x="149" y="22"/>
                  </a:lnTo>
                  <a:lnTo>
                    <a:pt x="147" y="15"/>
                  </a:lnTo>
                  <a:lnTo>
                    <a:pt x="147" y="15"/>
                  </a:lnTo>
                  <a:lnTo>
                    <a:pt x="147" y="15"/>
                  </a:lnTo>
                  <a:lnTo>
                    <a:pt x="147" y="15"/>
                  </a:lnTo>
                  <a:lnTo>
                    <a:pt x="145" y="13"/>
                  </a:lnTo>
                  <a:lnTo>
                    <a:pt x="145" y="13"/>
                  </a:lnTo>
                  <a:lnTo>
                    <a:pt x="145" y="13"/>
                  </a:lnTo>
                  <a:lnTo>
                    <a:pt x="143" y="11"/>
                  </a:lnTo>
                  <a:lnTo>
                    <a:pt x="141" y="11"/>
                  </a:lnTo>
                  <a:lnTo>
                    <a:pt x="137" y="11"/>
                  </a:lnTo>
                  <a:lnTo>
                    <a:pt x="136" y="11"/>
                  </a:lnTo>
                  <a:lnTo>
                    <a:pt x="136" y="11"/>
                  </a:lnTo>
                  <a:lnTo>
                    <a:pt x="132" y="9"/>
                  </a:lnTo>
                  <a:lnTo>
                    <a:pt x="126" y="7"/>
                  </a:lnTo>
                  <a:lnTo>
                    <a:pt x="124" y="7"/>
                  </a:lnTo>
                  <a:lnTo>
                    <a:pt x="124" y="7"/>
                  </a:lnTo>
                  <a:lnTo>
                    <a:pt x="122" y="7"/>
                  </a:lnTo>
                  <a:lnTo>
                    <a:pt x="120" y="7"/>
                  </a:lnTo>
                  <a:lnTo>
                    <a:pt x="120" y="7"/>
                  </a:lnTo>
                  <a:lnTo>
                    <a:pt x="118" y="5"/>
                  </a:lnTo>
                  <a:lnTo>
                    <a:pt x="118" y="5"/>
                  </a:lnTo>
                  <a:lnTo>
                    <a:pt x="118" y="5"/>
                  </a:lnTo>
                  <a:lnTo>
                    <a:pt x="116" y="5"/>
                  </a:lnTo>
                  <a:lnTo>
                    <a:pt x="116" y="5"/>
                  </a:lnTo>
                  <a:lnTo>
                    <a:pt x="116" y="7"/>
                  </a:lnTo>
                  <a:lnTo>
                    <a:pt x="116" y="7"/>
                  </a:lnTo>
                  <a:lnTo>
                    <a:pt x="115" y="7"/>
                  </a:lnTo>
                  <a:lnTo>
                    <a:pt x="115" y="7"/>
                  </a:lnTo>
                  <a:lnTo>
                    <a:pt x="115" y="7"/>
                  </a:lnTo>
                  <a:lnTo>
                    <a:pt x="115" y="7"/>
                  </a:lnTo>
                  <a:lnTo>
                    <a:pt x="115" y="9"/>
                  </a:lnTo>
                  <a:lnTo>
                    <a:pt x="113" y="9"/>
                  </a:lnTo>
                  <a:lnTo>
                    <a:pt x="107" y="5"/>
                  </a:lnTo>
                  <a:lnTo>
                    <a:pt x="107" y="5"/>
                  </a:lnTo>
                  <a:lnTo>
                    <a:pt x="107" y="5"/>
                  </a:lnTo>
                  <a:lnTo>
                    <a:pt x="107" y="5"/>
                  </a:lnTo>
                  <a:lnTo>
                    <a:pt x="105" y="3"/>
                  </a:lnTo>
                  <a:lnTo>
                    <a:pt x="105" y="1"/>
                  </a:lnTo>
                  <a:lnTo>
                    <a:pt x="105" y="1"/>
                  </a:lnTo>
                  <a:lnTo>
                    <a:pt x="103" y="1"/>
                  </a:lnTo>
                  <a:lnTo>
                    <a:pt x="99" y="0"/>
                  </a:lnTo>
                  <a:lnTo>
                    <a:pt x="99" y="1"/>
                  </a:lnTo>
                  <a:lnTo>
                    <a:pt x="99" y="3"/>
                  </a:lnTo>
                  <a:lnTo>
                    <a:pt x="103" y="13"/>
                  </a:lnTo>
                  <a:lnTo>
                    <a:pt x="103" y="13"/>
                  </a:lnTo>
                  <a:lnTo>
                    <a:pt x="105" y="13"/>
                  </a:lnTo>
                  <a:lnTo>
                    <a:pt x="105" y="13"/>
                  </a:lnTo>
                  <a:lnTo>
                    <a:pt x="107" y="15"/>
                  </a:lnTo>
                  <a:lnTo>
                    <a:pt x="107" y="15"/>
                  </a:lnTo>
                  <a:lnTo>
                    <a:pt x="107" y="17"/>
                  </a:lnTo>
                  <a:lnTo>
                    <a:pt x="107" y="17"/>
                  </a:lnTo>
                  <a:lnTo>
                    <a:pt x="105" y="19"/>
                  </a:lnTo>
                  <a:lnTo>
                    <a:pt x="105" y="19"/>
                  </a:lnTo>
                  <a:lnTo>
                    <a:pt x="105" y="19"/>
                  </a:lnTo>
                  <a:lnTo>
                    <a:pt x="101" y="21"/>
                  </a:lnTo>
                  <a:lnTo>
                    <a:pt x="101" y="22"/>
                  </a:lnTo>
                  <a:lnTo>
                    <a:pt x="99" y="24"/>
                  </a:lnTo>
                  <a:lnTo>
                    <a:pt x="99" y="26"/>
                  </a:lnTo>
                  <a:lnTo>
                    <a:pt x="97" y="28"/>
                  </a:lnTo>
                  <a:lnTo>
                    <a:pt x="97" y="30"/>
                  </a:lnTo>
                  <a:lnTo>
                    <a:pt x="97" y="32"/>
                  </a:lnTo>
                  <a:lnTo>
                    <a:pt x="97" y="38"/>
                  </a:lnTo>
                  <a:lnTo>
                    <a:pt x="97" y="38"/>
                  </a:lnTo>
                  <a:lnTo>
                    <a:pt x="97" y="40"/>
                  </a:lnTo>
                  <a:lnTo>
                    <a:pt x="97" y="40"/>
                  </a:lnTo>
                  <a:lnTo>
                    <a:pt x="96" y="40"/>
                  </a:lnTo>
                  <a:lnTo>
                    <a:pt x="96" y="41"/>
                  </a:lnTo>
                  <a:lnTo>
                    <a:pt x="92" y="41"/>
                  </a:lnTo>
                  <a:lnTo>
                    <a:pt x="90" y="41"/>
                  </a:lnTo>
                  <a:lnTo>
                    <a:pt x="90" y="41"/>
                  </a:lnTo>
                  <a:lnTo>
                    <a:pt x="88" y="43"/>
                  </a:lnTo>
                  <a:lnTo>
                    <a:pt x="88" y="45"/>
                  </a:lnTo>
                  <a:lnTo>
                    <a:pt x="86" y="47"/>
                  </a:lnTo>
                  <a:lnTo>
                    <a:pt x="86" y="49"/>
                  </a:lnTo>
                  <a:lnTo>
                    <a:pt x="86" y="49"/>
                  </a:lnTo>
                  <a:lnTo>
                    <a:pt x="86" y="49"/>
                  </a:lnTo>
                  <a:lnTo>
                    <a:pt x="86" y="51"/>
                  </a:lnTo>
                  <a:lnTo>
                    <a:pt x="86" y="51"/>
                  </a:lnTo>
                  <a:lnTo>
                    <a:pt x="86" y="57"/>
                  </a:lnTo>
                  <a:lnTo>
                    <a:pt x="86" y="57"/>
                  </a:lnTo>
                  <a:lnTo>
                    <a:pt x="86" y="59"/>
                  </a:lnTo>
                  <a:lnTo>
                    <a:pt x="86" y="60"/>
                  </a:lnTo>
                  <a:lnTo>
                    <a:pt x="84" y="60"/>
                  </a:lnTo>
                  <a:lnTo>
                    <a:pt x="84" y="60"/>
                  </a:lnTo>
                  <a:lnTo>
                    <a:pt x="80" y="60"/>
                  </a:lnTo>
                  <a:lnTo>
                    <a:pt x="80" y="60"/>
                  </a:lnTo>
                  <a:lnTo>
                    <a:pt x="78" y="60"/>
                  </a:lnTo>
                  <a:lnTo>
                    <a:pt x="78" y="60"/>
                  </a:lnTo>
                  <a:lnTo>
                    <a:pt x="78" y="60"/>
                  </a:lnTo>
                  <a:lnTo>
                    <a:pt x="76" y="60"/>
                  </a:lnTo>
                  <a:lnTo>
                    <a:pt x="75" y="60"/>
                  </a:lnTo>
                  <a:lnTo>
                    <a:pt x="75" y="60"/>
                  </a:lnTo>
                  <a:lnTo>
                    <a:pt x="73" y="60"/>
                  </a:lnTo>
                  <a:lnTo>
                    <a:pt x="71" y="59"/>
                  </a:lnTo>
                  <a:lnTo>
                    <a:pt x="71" y="59"/>
                  </a:lnTo>
                  <a:lnTo>
                    <a:pt x="69" y="55"/>
                  </a:lnTo>
                  <a:lnTo>
                    <a:pt x="69" y="55"/>
                  </a:lnTo>
                  <a:lnTo>
                    <a:pt x="67" y="55"/>
                  </a:lnTo>
                  <a:lnTo>
                    <a:pt x="65" y="55"/>
                  </a:lnTo>
                  <a:lnTo>
                    <a:pt x="65" y="55"/>
                  </a:lnTo>
                  <a:lnTo>
                    <a:pt x="63" y="55"/>
                  </a:lnTo>
                  <a:lnTo>
                    <a:pt x="63" y="55"/>
                  </a:lnTo>
                  <a:lnTo>
                    <a:pt x="61" y="55"/>
                  </a:lnTo>
                  <a:lnTo>
                    <a:pt x="61" y="55"/>
                  </a:lnTo>
                  <a:lnTo>
                    <a:pt x="59" y="55"/>
                  </a:lnTo>
                  <a:lnTo>
                    <a:pt x="59" y="55"/>
                  </a:lnTo>
                  <a:lnTo>
                    <a:pt x="59" y="55"/>
                  </a:lnTo>
                  <a:lnTo>
                    <a:pt x="57" y="57"/>
                  </a:lnTo>
                  <a:lnTo>
                    <a:pt x="57" y="57"/>
                  </a:lnTo>
                  <a:lnTo>
                    <a:pt x="57" y="59"/>
                  </a:lnTo>
                  <a:lnTo>
                    <a:pt x="57" y="59"/>
                  </a:lnTo>
                  <a:lnTo>
                    <a:pt x="59" y="59"/>
                  </a:lnTo>
                  <a:lnTo>
                    <a:pt x="59" y="59"/>
                  </a:lnTo>
                  <a:lnTo>
                    <a:pt x="59" y="60"/>
                  </a:lnTo>
                  <a:lnTo>
                    <a:pt x="57" y="62"/>
                  </a:lnTo>
                  <a:lnTo>
                    <a:pt x="56" y="62"/>
                  </a:lnTo>
                  <a:lnTo>
                    <a:pt x="56" y="64"/>
                  </a:lnTo>
                  <a:lnTo>
                    <a:pt x="56" y="68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54" y="72"/>
                  </a:lnTo>
                  <a:lnTo>
                    <a:pt x="54" y="72"/>
                  </a:lnTo>
                  <a:lnTo>
                    <a:pt x="54" y="74"/>
                  </a:lnTo>
                  <a:lnTo>
                    <a:pt x="54" y="74"/>
                  </a:lnTo>
                  <a:lnTo>
                    <a:pt x="54" y="74"/>
                  </a:lnTo>
                  <a:lnTo>
                    <a:pt x="54" y="76"/>
                  </a:lnTo>
                  <a:lnTo>
                    <a:pt x="52" y="76"/>
                  </a:lnTo>
                  <a:lnTo>
                    <a:pt x="52" y="76"/>
                  </a:lnTo>
                  <a:lnTo>
                    <a:pt x="52" y="76"/>
                  </a:lnTo>
                  <a:lnTo>
                    <a:pt x="50" y="78"/>
                  </a:lnTo>
                  <a:lnTo>
                    <a:pt x="48" y="79"/>
                  </a:lnTo>
                  <a:lnTo>
                    <a:pt x="48" y="79"/>
                  </a:lnTo>
                  <a:lnTo>
                    <a:pt x="46" y="81"/>
                  </a:lnTo>
                  <a:lnTo>
                    <a:pt x="46" y="81"/>
                  </a:lnTo>
                  <a:lnTo>
                    <a:pt x="46" y="81"/>
                  </a:lnTo>
                  <a:lnTo>
                    <a:pt x="46" y="83"/>
                  </a:lnTo>
                  <a:lnTo>
                    <a:pt x="48" y="85"/>
                  </a:lnTo>
                  <a:lnTo>
                    <a:pt x="48" y="85"/>
                  </a:lnTo>
                  <a:lnTo>
                    <a:pt x="48" y="87"/>
                  </a:lnTo>
                  <a:lnTo>
                    <a:pt x="48" y="87"/>
                  </a:lnTo>
                  <a:lnTo>
                    <a:pt x="48" y="87"/>
                  </a:lnTo>
                  <a:lnTo>
                    <a:pt x="48" y="87"/>
                  </a:lnTo>
                  <a:lnTo>
                    <a:pt x="48" y="87"/>
                  </a:lnTo>
                  <a:lnTo>
                    <a:pt x="50" y="87"/>
                  </a:lnTo>
                  <a:lnTo>
                    <a:pt x="50" y="87"/>
                  </a:lnTo>
                  <a:lnTo>
                    <a:pt x="52" y="87"/>
                  </a:lnTo>
                  <a:lnTo>
                    <a:pt x="52" y="89"/>
                  </a:lnTo>
                  <a:lnTo>
                    <a:pt x="52" y="89"/>
                  </a:lnTo>
                  <a:lnTo>
                    <a:pt x="52" y="89"/>
                  </a:lnTo>
                  <a:lnTo>
                    <a:pt x="52" y="91"/>
                  </a:lnTo>
                  <a:lnTo>
                    <a:pt x="52" y="91"/>
                  </a:lnTo>
                  <a:lnTo>
                    <a:pt x="52" y="91"/>
                  </a:lnTo>
                  <a:lnTo>
                    <a:pt x="52" y="91"/>
                  </a:lnTo>
                  <a:lnTo>
                    <a:pt x="54" y="91"/>
                  </a:lnTo>
                  <a:lnTo>
                    <a:pt x="54" y="91"/>
                  </a:lnTo>
                  <a:lnTo>
                    <a:pt x="54" y="91"/>
                  </a:lnTo>
                  <a:lnTo>
                    <a:pt x="54" y="93"/>
                  </a:lnTo>
                  <a:lnTo>
                    <a:pt x="54" y="93"/>
                  </a:lnTo>
                  <a:lnTo>
                    <a:pt x="54" y="95"/>
                  </a:lnTo>
                  <a:lnTo>
                    <a:pt x="56" y="95"/>
                  </a:lnTo>
                  <a:lnTo>
                    <a:pt x="56" y="97"/>
                  </a:lnTo>
                  <a:lnTo>
                    <a:pt x="59" y="98"/>
                  </a:lnTo>
                  <a:lnTo>
                    <a:pt x="61" y="100"/>
                  </a:lnTo>
                  <a:lnTo>
                    <a:pt x="61" y="100"/>
                  </a:lnTo>
                  <a:lnTo>
                    <a:pt x="61" y="100"/>
                  </a:lnTo>
                  <a:lnTo>
                    <a:pt x="61" y="102"/>
                  </a:lnTo>
                  <a:lnTo>
                    <a:pt x="61" y="102"/>
                  </a:lnTo>
                  <a:lnTo>
                    <a:pt x="59" y="102"/>
                  </a:lnTo>
                  <a:lnTo>
                    <a:pt x="57" y="102"/>
                  </a:lnTo>
                  <a:lnTo>
                    <a:pt x="57" y="104"/>
                  </a:lnTo>
                  <a:lnTo>
                    <a:pt x="56" y="104"/>
                  </a:lnTo>
                  <a:lnTo>
                    <a:pt x="54" y="104"/>
                  </a:lnTo>
                  <a:lnTo>
                    <a:pt x="54" y="106"/>
                  </a:lnTo>
                  <a:lnTo>
                    <a:pt x="52" y="108"/>
                  </a:lnTo>
                  <a:lnTo>
                    <a:pt x="50" y="114"/>
                  </a:lnTo>
                  <a:lnTo>
                    <a:pt x="50" y="116"/>
                  </a:lnTo>
                  <a:lnTo>
                    <a:pt x="48" y="116"/>
                  </a:lnTo>
                  <a:lnTo>
                    <a:pt x="48" y="116"/>
                  </a:lnTo>
                  <a:lnTo>
                    <a:pt x="46" y="116"/>
                  </a:lnTo>
                  <a:lnTo>
                    <a:pt x="44" y="116"/>
                  </a:lnTo>
                  <a:lnTo>
                    <a:pt x="44" y="116"/>
                  </a:lnTo>
                  <a:lnTo>
                    <a:pt x="42" y="116"/>
                  </a:lnTo>
                  <a:lnTo>
                    <a:pt x="42" y="118"/>
                  </a:lnTo>
                  <a:lnTo>
                    <a:pt x="42" y="119"/>
                  </a:lnTo>
                  <a:lnTo>
                    <a:pt x="42" y="119"/>
                  </a:lnTo>
                  <a:lnTo>
                    <a:pt x="42" y="119"/>
                  </a:lnTo>
                  <a:lnTo>
                    <a:pt x="42" y="121"/>
                  </a:lnTo>
                  <a:lnTo>
                    <a:pt x="42" y="123"/>
                  </a:lnTo>
                  <a:lnTo>
                    <a:pt x="42" y="125"/>
                  </a:lnTo>
                  <a:lnTo>
                    <a:pt x="40" y="127"/>
                  </a:lnTo>
                  <a:lnTo>
                    <a:pt x="40" y="127"/>
                  </a:lnTo>
                  <a:lnTo>
                    <a:pt x="40" y="129"/>
                  </a:lnTo>
                  <a:lnTo>
                    <a:pt x="38" y="129"/>
                  </a:lnTo>
                  <a:lnTo>
                    <a:pt x="38" y="129"/>
                  </a:lnTo>
                  <a:lnTo>
                    <a:pt x="35" y="129"/>
                  </a:lnTo>
                  <a:lnTo>
                    <a:pt x="33" y="129"/>
                  </a:lnTo>
                  <a:lnTo>
                    <a:pt x="33" y="129"/>
                  </a:lnTo>
                  <a:lnTo>
                    <a:pt x="31" y="131"/>
                  </a:lnTo>
                  <a:lnTo>
                    <a:pt x="31" y="131"/>
                  </a:lnTo>
                  <a:lnTo>
                    <a:pt x="31" y="133"/>
                  </a:lnTo>
                  <a:lnTo>
                    <a:pt x="31" y="133"/>
                  </a:lnTo>
                  <a:lnTo>
                    <a:pt x="29" y="135"/>
                  </a:lnTo>
                  <a:lnTo>
                    <a:pt x="29" y="135"/>
                  </a:lnTo>
                  <a:lnTo>
                    <a:pt x="29" y="137"/>
                  </a:lnTo>
                  <a:lnTo>
                    <a:pt x="29" y="137"/>
                  </a:lnTo>
                  <a:lnTo>
                    <a:pt x="29" y="137"/>
                  </a:lnTo>
                  <a:lnTo>
                    <a:pt x="29" y="138"/>
                  </a:lnTo>
                  <a:lnTo>
                    <a:pt x="27" y="138"/>
                  </a:lnTo>
                  <a:lnTo>
                    <a:pt x="27" y="140"/>
                  </a:lnTo>
                  <a:lnTo>
                    <a:pt x="27" y="142"/>
                  </a:lnTo>
                  <a:lnTo>
                    <a:pt x="27" y="142"/>
                  </a:lnTo>
                  <a:lnTo>
                    <a:pt x="25" y="144"/>
                  </a:lnTo>
                  <a:lnTo>
                    <a:pt x="25" y="144"/>
                  </a:lnTo>
                  <a:lnTo>
                    <a:pt x="23" y="146"/>
                  </a:lnTo>
                  <a:lnTo>
                    <a:pt x="23" y="146"/>
                  </a:lnTo>
                  <a:lnTo>
                    <a:pt x="23" y="146"/>
                  </a:lnTo>
                  <a:lnTo>
                    <a:pt x="27" y="150"/>
                  </a:lnTo>
                  <a:lnTo>
                    <a:pt x="29" y="150"/>
                  </a:lnTo>
                  <a:lnTo>
                    <a:pt x="29" y="150"/>
                  </a:lnTo>
                  <a:lnTo>
                    <a:pt x="29" y="152"/>
                  </a:lnTo>
                  <a:lnTo>
                    <a:pt x="27" y="154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57"/>
                  </a:lnTo>
                  <a:lnTo>
                    <a:pt x="31" y="157"/>
                  </a:lnTo>
                  <a:lnTo>
                    <a:pt x="29" y="159"/>
                  </a:lnTo>
                  <a:lnTo>
                    <a:pt x="29" y="161"/>
                  </a:lnTo>
                  <a:lnTo>
                    <a:pt x="29" y="161"/>
                  </a:lnTo>
                  <a:lnTo>
                    <a:pt x="31" y="167"/>
                  </a:lnTo>
                  <a:lnTo>
                    <a:pt x="33" y="171"/>
                  </a:lnTo>
                  <a:lnTo>
                    <a:pt x="33" y="173"/>
                  </a:lnTo>
                  <a:lnTo>
                    <a:pt x="33" y="173"/>
                  </a:lnTo>
                  <a:lnTo>
                    <a:pt x="31" y="173"/>
                  </a:lnTo>
                  <a:lnTo>
                    <a:pt x="31" y="173"/>
                  </a:lnTo>
                  <a:lnTo>
                    <a:pt x="29" y="173"/>
                  </a:lnTo>
                  <a:lnTo>
                    <a:pt x="29" y="175"/>
                  </a:lnTo>
                  <a:lnTo>
                    <a:pt x="29" y="175"/>
                  </a:lnTo>
                  <a:lnTo>
                    <a:pt x="29" y="175"/>
                  </a:lnTo>
                  <a:lnTo>
                    <a:pt x="29" y="176"/>
                  </a:lnTo>
                  <a:lnTo>
                    <a:pt x="29" y="176"/>
                  </a:lnTo>
                  <a:lnTo>
                    <a:pt x="33" y="178"/>
                  </a:lnTo>
                  <a:lnTo>
                    <a:pt x="33" y="180"/>
                  </a:lnTo>
                  <a:lnTo>
                    <a:pt x="33" y="182"/>
                  </a:lnTo>
                  <a:lnTo>
                    <a:pt x="35" y="184"/>
                  </a:lnTo>
                  <a:lnTo>
                    <a:pt x="35" y="188"/>
                  </a:lnTo>
                  <a:lnTo>
                    <a:pt x="35" y="190"/>
                  </a:lnTo>
                  <a:lnTo>
                    <a:pt x="35" y="190"/>
                  </a:lnTo>
                  <a:lnTo>
                    <a:pt x="35" y="190"/>
                  </a:lnTo>
                  <a:lnTo>
                    <a:pt x="29" y="195"/>
                  </a:lnTo>
                  <a:lnTo>
                    <a:pt x="27" y="197"/>
                  </a:lnTo>
                  <a:lnTo>
                    <a:pt x="27" y="197"/>
                  </a:lnTo>
                  <a:lnTo>
                    <a:pt x="25" y="197"/>
                  </a:lnTo>
                  <a:lnTo>
                    <a:pt x="25" y="197"/>
                  </a:lnTo>
                  <a:lnTo>
                    <a:pt x="25" y="199"/>
                  </a:lnTo>
                  <a:lnTo>
                    <a:pt x="23" y="199"/>
                  </a:lnTo>
                  <a:lnTo>
                    <a:pt x="23" y="201"/>
                  </a:lnTo>
                  <a:lnTo>
                    <a:pt x="23" y="201"/>
                  </a:lnTo>
                  <a:lnTo>
                    <a:pt x="23" y="201"/>
                  </a:lnTo>
                  <a:lnTo>
                    <a:pt x="23" y="201"/>
                  </a:lnTo>
                  <a:lnTo>
                    <a:pt x="23" y="203"/>
                  </a:lnTo>
                  <a:lnTo>
                    <a:pt x="25" y="203"/>
                  </a:lnTo>
                  <a:lnTo>
                    <a:pt x="25" y="205"/>
                  </a:lnTo>
                  <a:lnTo>
                    <a:pt x="25" y="205"/>
                  </a:lnTo>
                  <a:lnTo>
                    <a:pt x="27" y="207"/>
                  </a:lnTo>
                  <a:lnTo>
                    <a:pt x="25" y="207"/>
                  </a:lnTo>
                  <a:lnTo>
                    <a:pt x="25" y="209"/>
                  </a:lnTo>
                  <a:lnTo>
                    <a:pt x="25" y="209"/>
                  </a:lnTo>
                  <a:lnTo>
                    <a:pt x="21" y="211"/>
                  </a:lnTo>
                  <a:lnTo>
                    <a:pt x="21" y="211"/>
                  </a:lnTo>
                  <a:lnTo>
                    <a:pt x="19" y="211"/>
                  </a:lnTo>
                  <a:lnTo>
                    <a:pt x="19" y="213"/>
                  </a:lnTo>
                  <a:lnTo>
                    <a:pt x="16" y="216"/>
                  </a:lnTo>
                  <a:lnTo>
                    <a:pt x="16" y="218"/>
                  </a:lnTo>
                  <a:lnTo>
                    <a:pt x="16" y="220"/>
                  </a:lnTo>
                  <a:lnTo>
                    <a:pt x="19" y="222"/>
                  </a:lnTo>
                  <a:lnTo>
                    <a:pt x="19" y="222"/>
                  </a:lnTo>
                  <a:lnTo>
                    <a:pt x="21" y="224"/>
                  </a:lnTo>
                  <a:lnTo>
                    <a:pt x="23" y="224"/>
                  </a:lnTo>
                  <a:lnTo>
                    <a:pt x="23" y="224"/>
                  </a:lnTo>
                  <a:lnTo>
                    <a:pt x="25" y="224"/>
                  </a:lnTo>
                  <a:lnTo>
                    <a:pt x="27" y="224"/>
                  </a:lnTo>
                  <a:lnTo>
                    <a:pt x="27" y="224"/>
                  </a:lnTo>
                  <a:lnTo>
                    <a:pt x="31" y="224"/>
                  </a:lnTo>
                  <a:lnTo>
                    <a:pt x="31" y="226"/>
                  </a:lnTo>
                  <a:lnTo>
                    <a:pt x="31" y="228"/>
                  </a:lnTo>
                  <a:lnTo>
                    <a:pt x="33" y="228"/>
                  </a:lnTo>
                  <a:lnTo>
                    <a:pt x="33" y="228"/>
                  </a:lnTo>
                  <a:lnTo>
                    <a:pt x="35" y="226"/>
                  </a:lnTo>
                  <a:lnTo>
                    <a:pt x="36" y="226"/>
                  </a:lnTo>
                  <a:lnTo>
                    <a:pt x="36" y="224"/>
                  </a:lnTo>
                  <a:lnTo>
                    <a:pt x="38" y="224"/>
                  </a:lnTo>
                  <a:lnTo>
                    <a:pt x="40" y="224"/>
                  </a:lnTo>
                  <a:lnTo>
                    <a:pt x="40" y="226"/>
                  </a:lnTo>
                  <a:lnTo>
                    <a:pt x="40" y="226"/>
                  </a:lnTo>
                  <a:lnTo>
                    <a:pt x="36" y="232"/>
                  </a:lnTo>
                  <a:lnTo>
                    <a:pt x="36" y="232"/>
                  </a:lnTo>
                  <a:lnTo>
                    <a:pt x="36" y="232"/>
                  </a:lnTo>
                  <a:lnTo>
                    <a:pt x="33" y="234"/>
                  </a:lnTo>
                  <a:lnTo>
                    <a:pt x="31" y="234"/>
                  </a:lnTo>
                  <a:lnTo>
                    <a:pt x="31" y="235"/>
                  </a:lnTo>
                  <a:lnTo>
                    <a:pt x="31" y="235"/>
                  </a:lnTo>
                  <a:lnTo>
                    <a:pt x="29" y="237"/>
                  </a:lnTo>
                  <a:lnTo>
                    <a:pt x="29" y="237"/>
                  </a:lnTo>
                  <a:lnTo>
                    <a:pt x="27" y="237"/>
                  </a:lnTo>
                  <a:lnTo>
                    <a:pt x="27" y="237"/>
                  </a:lnTo>
                  <a:lnTo>
                    <a:pt x="25" y="239"/>
                  </a:lnTo>
                  <a:lnTo>
                    <a:pt x="25" y="239"/>
                  </a:lnTo>
                  <a:lnTo>
                    <a:pt x="23" y="241"/>
                  </a:lnTo>
                  <a:lnTo>
                    <a:pt x="23" y="243"/>
                  </a:lnTo>
                  <a:lnTo>
                    <a:pt x="12" y="258"/>
                  </a:lnTo>
                  <a:lnTo>
                    <a:pt x="10" y="262"/>
                  </a:lnTo>
                  <a:lnTo>
                    <a:pt x="10" y="262"/>
                  </a:lnTo>
                  <a:lnTo>
                    <a:pt x="12" y="264"/>
                  </a:lnTo>
                  <a:lnTo>
                    <a:pt x="12" y="264"/>
                  </a:lnTo>
                  <a:lnTo>
                    <a:pt x="12" y="264"/>
                  </a:lnTo>
                  <a:lnTo>
                    <a:pt x="14" y="266"/>
                  </a:lnTo>
                  <a:lnTo>
                    <a:pt x="16" y="266"/>
                  </a:lnTo>
                  <a:lnTo>
                    <a:pt x="16" y="266"/>
                  </a:lnTo>
                  <a:lnTo>
                    <a:pt x="16" y="268"/>
                  </a:lnTo>
                  <a:lnTo>
                    <a:pt x="17" y="272"/>
                  </a:lnTo>
                  <a:lnTo>
                    <a:pt x="17" y="272"/>
                  </a:lnTo>
                  <a:lnTo>
                    <a:pt x="19" y="275"/>
                  </a:lnTo>
                  <a:lnTo>
                    <a:pt x="19" y="277"/>
                  </a:lnTo>
                  <a:lnTo>
                    <a:pt x="19" y="279"/>
                  </a:lnTo>
                  <a:lnTo>
                    <a:pt x="19" y="281"/>
                  </a:lnTo>
                  <a:lnTo>
                    <a:pt x="17" y="283"/>
                  </a:lnTo>
                  <a:lnTo>
                    <a:pt x="17" y="285"/>
                  </a:lnTo>
                  <a:lnTo>
                    <a:pt x="17" y="287"/>
                  </a:lnTo>
                  <a:lnTo>
                    <a:pt x="17" y="298"/>
                  </a:lnTo>
                  <a:lnTo>
                    <a:pt x="17" y="300"/>
                  </a:lnTo>
                  <a:lnTo>
                    <a:pt x="16" y="300"/>
                  </a:lnTo>
                  <a:lnTo>
                    <a:pt x="16" y="300"/>
                  </a:lnTo>
                  <a:lnTo>
                    <a:pt x="16" y="302"/>
                  </a:lnTo>
                  <a:lnTo>
                    <a:pt x="16" y="306"/>
                  </a:lnTo>
                  <a:lnTo>
                    <a:pt x="16" y="306"/>
                  </a:lnTo>
                  <a:lnTo>
                    <a:pt x="16" y="308"/>
                  </a:lnTo>
                  <a:lnTo>
                    <a:pt x="16" y="308"/>
                  </a:lnTo>
                  <a:lnTo>
                    <a:pt x="17" y="308"/>
                  </a:lnTo>
                  <a:lnTo>
                    <a:pt x="17" y="310"/>
                  </a:lnTo>
                  <a:lnTo>
                    <a:pt x="17" y="310"/>
                  </a:lnTo>
                  <a:lnTo>
                    <a:pt x="17" y="310"/>
                  </a:lnTo>
                  <a:lnTo>
                    <a:pt x="16" y="312"/>
                  </a:lnTo>
                  <a:lnTo>
                    <a:pt x="16" y="312"/>
                  </a:lnTo>
                  <a:lnTo>
                    <a:pt x="16" y="313"/>
                  </a:lnTo>
                  <a:lnTo>
                    <a:pt x="16" y="313"/>
                  </a:lnTo>
                  <a:lnTo>
                    <a:pt x="16" y="313"/>
                  </a:lnTo>
                  <a:lnTo>
                    <a:pt x="16" y="313"/>
                  </a:lnTo>
                  <a:lnTo>
                    <a:pt x="17" y="313"/>
                  </a:lnTo>
                  <a:lnTo>
                    <a:pt x="17" y="313"/>
                  </a:lnTo>
                  <a:lnTo>
                    <a:pt x="17" y="313"/>
                  </a:lnTo>
                  <a:lnTo>
                    <a:pt x="17" y="315"/>
                  </a:lnTo>
                  <a:lnTo>
                    <a:pt x="17" y="315"/>
                  </a:lnTo>
                  <a:lnTo>
                    <a:pt x="17" y="317"/>
                  </a:lnTo>
                  <a:lnTo>
                    <a:pt x="17" y="317"/>
                  </a:lnTo>
                  <a:lnTo>
                    <a:pt x="17" y="319"/>
                  </a:lnTo>
                  <a:lnTo>
                    <a:pt x="16" y="319"/>
                  </a:lnTo>
                  <a:lnTo>
                    <a:pt x="16" y="321"/>
                  </a:lnTo>
                  <a:lnTo>
                    <a:pt x="14" y="321"/>
                  </a:lnTo>
                  <a:lnTo>
                    <a:pt x="14" y="321"/>
                  </a:lnTo>
                  <a:lnTo>
                    <a:pt x="12" y="323"/>
                  </a:lnTo>
                  <a:lnTo>
                    <a:pt x="12" y="325"/>
                  </a:lnTo>
                  <a:lnTo>
                    <a:pt x="12" y="325"/>
                  </a:lnTo>
                  <a:lnTo>
                    <a:pt x="12" y="327"/>
                  </a:lnTo>
                  <a:lnTo>
                    <a:pt x="8" y="327"/>
                  </a:lnTo>
                  <a:lnTo>
                    <a:pt x="6" y="329"/>
                  </a:lnTo>
                  <a:lnTo>
                    <a:pt x="2" y="332"/>
                  </a:lnTo>
                  <a:lnTo>
                    <a:pt x="0" y="332"/>
                  </a:lnTo>
                  <a:lnTo>
                    <a:pt x="0" y="332"/>
                  </a:lnTo>
                  <a:lnTo>
                    <a:pt x="4" y="336"/>
                  </a:lnTo>
                  <a:lnTo>
                    <a:pt x="4" y="336"/>
                  </a:lnTo>
                  <a:lnTo>
                    <a:pt x="14" y="340"/>
                  </a:lnTo>
                  <a:lnTo>
                    <a:pt x="16" y="340"/>
                  </a:lnTo>
                  <a:lnTo>
                    <a:pt x="21" y="340"/>
                  </a:lnTo>
                  <a:lnTo>
                    <a:pt x="23" y="340"/>
                  </a:lnTo>
                  <a:lnTo>
                    <a:pt x="27" y="342"/>
                  </a:lnTo>
                  <a:lnTo>
                    <a:pt x="27" y="342"/>
                  </a:lnTo>
                  <a:lnTo>
                    <a:pt x="27" y="344"/>
                  </a:lnTo>
                  <a:lnTo>
                    <a:pt x="29" y="344"/>
                  </a:lnTo>
                  <a:lnTo>
                    <a:pt x="27" y="346"/>
                  </a:lnTo>
                  <a:lnTo>
                    <a:pt x="27" y="346"/>
                  </a:lnTo>
                  <a:lnTo>
                    <a:pt x="27" y="348"/>
                  </a:lnTo>
                  <a:lnTo>
                    <a:pt x="25" y="348"/>
                  </a:lnTo>
                  <a:lnTo>
                    <a:pt x="23" y="350"/>
                  </a:lnTo>
                  <a:lnTo>
                    <a:pt x="23" y="350"/>
                  </a:lnTo>
                  <a:lnTo>
                    <a:pt x="23" y="351"/>
                  </a:lnTo>
                  <a:lnTo>
                    <a:pt x="21" y="351"/>
                  </a:lnTo>
                  <a:lnTo>
                    <a:pt x="21" y="355"/>
                  </a:lnTo>
                  <a:lnTo>
                    <a:pt x="21" y="355"/>
                  </a:lnTo>
                  <a:lnTo>
                    <a:pt x="21" y="357"/>
                  </a:lnTo>
                  <a:lnTo>
                    <a:pt x="21" y="359"/>
                  </a:lnTo>
                  <a:lnTo>
                    <a:pt x="21" y="361"/>
                  </a:lnTo>
                  <a:lnTo>
                    <a:pt x="21" y="365"/>
                  </a:lnTo>
                  <a:lnTo>
                    <a:pt x="21" y="367"/>
                  </a:lnTo>
                  <a:lnTo>
                    <a:pt x="21" y="370"/>
                  </a:lnTo>
                  <a:lnTo>
                    <a:pt x="21" y="372"/>
                  </a:lnTo>
                  <a:lnTo>
                    <a:pt x="21" y="376"/>
                  </a:lnTo>
                  <a:lnTo>
                    <a:pt x="21" y="376"/>
                  </a:lnTo>
                  <a:lnTo>
                    <a:pt x="21" y="378"/>
                  </a:lnTo>
                  <a:lnTo>
                    <a:pt x="19" y="380"/>
                  </a:lnTo>
                  <a:lnTo>
                    <a:pt x="17" y="380"/>
                  </a:lnTo>
                  <a:lnTo>
                    <a:pt x="17" y="380"/>
                  </a:lnTo>
                  <a:lnTo>
                    <a:pt x="21" y="384"/>
                  </a:lnTo>
                  <a:lnTo>
                    <a:pt x="27" y="384"/>
                  </a:lnTo>
                  <a:lnTo>
                    <a:pt x="29" y="386"/>
                  </a:lnTo>
                  <a:lnTo>
                    <a:pt x="31" y="386"/>
                  </a:lnTo>
                  <a:lnTo>
                    <a:pt x="31" y="386"/>
                  </a:lnTo>
                  <a:lnTo>
                    <a:pt x="33" y="386"/>
                  </a:lnTo>
                  <a:lnTo>
                    <a:pt x="33" y="384"/>
                  </a:lnTo>
                  <a:lnTo>
                    <a:pt x="33" y="386"/>
                  </a:lnTo>
                  <a:lnTo>
                    <a:pt x="35" y="386"/>
                  </a:lnTo>
                  <a:lnTo>
                    <a:pt x="35" y="386"/>
                  </a:lnTo>
                  <a:lnTo>
                    <a:pt x="35" y="386"/>
                  </a:lnTo>
                  <a:lnTo>
                    <a:pt x="36" y="388"/>
                  </a:lnTo>
                  <a:lnTo>
                    <a:pt x="36" y="388"/>
                  </a:lnTo>
                  <a:lnTo>
                    <a:pt x="38" y="388"/>
                  </a:lnTo>
                  <a:lnTo>
                    <a:pt x="40" y="388"/>
                  </a:lnTo>
                  <a:lnTo>
                    <a:pt x="40" y="388"/>
                  </a:lnTo>
                  <a:lnTo>
                    <a:pt x="42" y="388"/>
                  </a:lnTo>
                  <a:lnTo>
                    <a:pt x="42" y="388"/>
                  </a:lnTo>
                  <a:lnTo>
                    <a:pt x="42" y="388"/>
                  </a:lnTo>
                  <a:lnTo>
                    <a:pt x="44" y="388"/>
                  </a:lnTo>
                  <a:lnTo>
                    <a:pt x="44" y="388"/>
                  </a:lnTo>
                  <a:lnTo>
                    <a:pt x="46" y="388"/>
                  </a:lnTo>
                  <a:lnTo>
                    <a:pt x="46" y="388"/>
                  </a:lnTo>
                  <a:lnTo>
                    <a:pt x="48" y="388"/>
                  </a:lnTo>
                  <a:lnTo>
                    <a:pt x="48" y="388"/>
                  </a:lnTo>
                  <a:lnTo>
                    <a:pt x="48" y="389"/>
                  </a:lnTo>
                  <a:lnTo>
                    <a:pt x="50" y="389"/>
                  </a:lnTo>
                  <a:lnTo>
                    <a:pt x="50" y="389"/>
                  </a:lnTo>
                  <a:lnTo>
                    <a:pt x="52" y="389"/>
                  </a:lnTo>
                  <a:lnTo>
                    <a:pt x="52" y="389"/>
                  </a:lnTo>
                  <a:lnTo>
                    <a:pt x="54" y="388"/>
                  </a:lnTo>
                  <a:lnTo>
                    <a:pt x="54" y="388"/>
                  </a:lnTo>
                  <a:lnTo>
                    <a:pt x="54" y="388"/>
                  </a:lnTo>
                  <a:lnTo>
                    <a:pt x="56" y="388"/>
                  </a:lnTo>
                  <a:lnTo>
                    <a:pt x="56" y="388"/>
                  </a:lnTo>
                  <a:lnTo>
                    <a:pt x="57" y="386"/>
                  </a:lnTo>
                  <a:lnTo>
                    <a:pt x="57" y="386"/>
                  </a:lnTo>
                  <a:lnTo>
                    <a:pt x="59" y="386"/>
                  </a:lnTo>
                  <a:lnTo>
                    <a:pt x="61" y="388"/>
                  </a:lnTo>
                  <a:lnTo>
                    <a:pt x="63" y="388"/>
                  </a:lnTo>
                  <a:lnTo>
                    <a:pt x="63" y="388"/>
                  </a:lnTo>
                  <a:lnTo>
                    <a:pt x="65" y="388"/>
                  </a:lnTo>
                  <a:lnTo>
                    <a:pt x="67" y="388"/>
                  </a:lnTo>
                  <a:lnTo>
                    <a:pt x="69" y="389"/>
                  </a:lnTo>
                  <a:lnTo>
                    <a:pt x="69" y="389"/>
                  </a:lnTo>
                  <a:lnTo>
                    <a:pt x="71" y="388"/>
                  </a:lnTo>
                  <a:lnTo>
                    <a:pt x="71" y="388"/>
                  </a:lnTo>
                  <a:lnTo>
                    <a:pt x="71" y="386"/>
                  </a:lnTo>
                  <a:lnTo>
                    <a:pt x="71" y="386"/>
                  </a:lnTo>
                  <a:lnTo>
                    <a:pt x="73" y="386"/>
                  </a:lnTo>
                  <a:lnTo>
                    <a:pt x="73" y="386"/>
                  </a:lnTo>
                  <a:lnTo>
                    <a:pt x="73" y="386"/>
                  </a:lnTo>
                  <a:lnTo>
                    <a:pt x="73" y="388"/>
                  </a:lnTo>
                  <a:lnTo>
                    <a:pt x="75" y="389"/>
                  </a:lnTo>
                  <a:lnTo>
                    <a:pt x="75" y="391"/>
                  </a:lnTo>
                  <a:lnTo>
                    <a:pt x="75" y="391"/>
                  </a:lnTo>
                  <a:lnTo>
                    <a:pt x="78" y="393"/>
                  </a:lnTo>
                  <a:lnTo>
                    <a:pt x="78" y="393"/>
                  </a:lnTo>
                  <a:lnTo>
                    <a:pt x="80" y="393"/>
                  </a:lnTo>
                  <a:lnTo>
                    <a:pt x="80" y="391"/>
                  </a:lnTo>
                  <a:lnTo>
                    <a:pt x="80" y="391"/>
                  </a:lnTo>
                  <a:lnTo>
                    <a:pt x="82" y="391"/>
                  </a:lnTo>
                  <a:lnTo>
                    <a:pt x="82" y="391"/>
                  </a:lnTo>
                  <a:lnTo>
                    <a:pt x="82" y="391"/>
                  </a:lnTo>
                  <a:lnTo>
                    <a:pt x="84" y="391"/>
                  </a:lnTo>
                  <a:lnTo>
                    <a:pt x="84" y="389"/>
                  </a:lnTo>
                  <a:lnTo>
                    <a:pt x="84" y="389"/>
                  </a:lnTo>
                  <a:lnTo>
                    <a:pt x="86" y="388"/>
                  </a:lnTo>
                  <a:lnTo>
                    <a:pt x="86" y="388"/>
                  </a:lnTo>
                  <a:lnTo>
                    <a:pt x="86" y="388"/>
                  </a:lnTo>
                  <a:lnTo>
                    <a:pt x="86" y="386"/>
                  </a:lnTo>
                  <a:lnTo>
                    <a:pt x="86" y="386"/>
                  </a:lnTo>
                  <a:lnTo>
                    <a:pt x="88" y="384"/>
                  </a:lnTo>
                  <a:lnTo>
                    <a:pt x="88" y="384"/>
                  </a:lnTo>
                  <a:lnTo>
                    <a:pt x="90" y="384"/>
                  </a:lnTo>
                  <a:lnTo>
                    <a:pt x="92" y="384"/>
                  </a:lnTo>
                  <a:lnTo>
                    <a:pt x="92" y="382"/>
                  </a:lnTo>
                  <a:lnTo>
                    <a:pt x="92" y="382"/>
                  </a:lnTo>
                  <a:lnTo>
                    <a:pt x="92" y="380"/>
                  </a:lnTo>
                  <a:lnTo>
                    <a:pt x="92" y="380"/>
                  </a:lnTo>
                  <a:lnTo>
                    <a:pt x="92" y="378"/>
                  </a:lnTo>
                  <a:lnTo>
                    <a:pt x="92" y="378"/>
                  </a:lnTo>
                  <a:lnTo>
                    <a:pt x="94" y="376"/>
                  </a:lnTo>
                  <a:lnTo>
                    <a:pt x="94" y="376"/>
                  </a:lnTo>
                  <a:lnTo>
                    <a:pt x="92" y="374"/>
                  </a:lnTo>
                  <a:lnTo>
                    <a:pt x="94" y="372"/>
                  </a:lnTo>
                  <a:lnTo>
                    <a:pt x="94" y="372"/>
                  </a:lnTo>
                  <a:lnTo>
                    <a:pt x="96" y="372"/>
                  </a:lnTo>
                  <a:lnTo>
                    <a:pt x="96" y="374"/>
                  </a:lnTo>
                  <a:lnTo>
                    <a:pt x="97" y="374"/>
                  </a:lnTo>
                  <a:lnTo>
                    <a:pt x="99" y="372"/>
                  </a:lnTo>
                  <a:lnTo>
                    <a:pt x="99" y="372"/>
                  </a:lnTo>
                  <a:lnTo>
                    <a:pt x="101" y="370"/>
                  </a:lnTo>
                  <a:lnTo>
                    <a:pt x="101" y="370"/>
                  </a:lnTo>
                  <a:lnTo>
                    <a:pt x="103" y="370"/>
                  </a:lnTo>
                  <a:lnTo>
                    <a:pt x="105" y="369"/>
                  </a:lnTo>
                  <a:lnTo>
                    <a:pt x="107" y="369"/>
                  </a:lnTo>
                  <a:lnTo>
                    <a:pt x="109" y="369"/>
                  </a:lnTo>
                  <a:lnTo>
                    <a:pt x="111" y="369"/>
                  </a:lnTo>
                  <a:lnTo>
                    <a:pt x="115" y="369"/>
                  </a:lnTo>
                  <a:lnTo>
                    <a:pt x="116" y="370"/>
                  </a:lnTo>
                  <a:lnTo>
                    <a:pt x="118" y="370"/>
                  </a:lnTo>
                  <a:lnTo>
                    <a:pt x="120" y="370"/>
                  </a:lnTo>
                  <a:lnTo>
                    <a:pt x="120" y="370"/>
                  </a:lnTo>
                  <a:lnTo>
                    <a:pt x="122" y="370"/>
                  </a:lnTo>
                  <a:lnTo>
                    <a:pt x="122" y="369"/>
                  </a:lnTo>
                  <a:lnTo>
                    <a:pt x="124" y="369"/>
                  </a:lnTo>
                  <a:lnTo>
                    <a:pt x="124" y="367"/>
                  </a:lnTo>
                  <a:lnTo>
                    <a:pt x="126" y="367"/>
                  </a:lnTo>
                  <a:lnTo>
                    <a:pt x="128" y="367"/>
                  </a:lnTo>
                  <a:lnTo>
                    <a:pt x="130" y="369"/>
                  </a:lnTo>
                  <a:lnTo>
                    <a:pt x="130" y="369"/>
                  </a:lnTo>
                  <a:lnTo>
                    <a:pt x="132" y="370"/>
                  </a:lnTo>
                  <a:lnTo>
                    <a:pt x="132" y="372"/>
                  </a:lnTo>
                  <a:lnTo>
                    <a:pt x="132" y="372"/>
                  </a:lnTo>
                  <a:lnTo>
                    <a:pt x="136" y="374"/>
                  </a:lnTo>
                  <a:lnTo>
                    <a:pt x="136" y="374"/>
                  </a:lnTo>
                  <a:lnTo>
                    <a:pt x="137" y="374"/>
                  </a:lnTo>
                  <a:lnTo>
                    <a:pt x="139" y="374"/>
                  </a:lnTo>
                  <a:lnTo>
                    <a:pt x="141" y="374"/>
                  </a:lnTo>
                  <a:lnTo>
                    <a:pt x="141" y="372"/>
                  </a:lnTo>
                  <a:lnTo>
                    <a:pt x="143" y="372"/>
                  </a:lnTo>
                  <a:lnTo>
                    <a:pt x="145" y="370"/>
                  </a:lnTo>
                  <a:lnTo>
                    <a:pt x="145" y="370"/>
                  </a:lnTo>
                  <a:lnTo>
                    <a:pt x="147" y="369"/>
                  </a:lnTo>
                  <a:lnTo>
                    <a:pt x="147" y="367"/>
                  </a:lnTo>
                  <a:lnTo>
                    <a:pt x="147" y="367"/>
                  </a:lnTo>
                  <a:lnTo>
                    <a:pt x="147" y="365"/>
                  </a:lnTo>
                  <a:lnTo>
                    <a:pt x="147" y="365"/>
                  </a:lnTo>
                  <a:lnTo>
                    <a:pt x="145" y="363"/>
                  </a:lnTo>
                  <a:lnTo>
                    <a:pt x="145" y="363"/>
                  </a:lnTo>
                  <a:lnTo>
                    <a:pt x="145" y="361"/>
                  </a:lnTo>
                  <a:lnTo>
                    <a:pt x="147" y="361"/>
                  </a:lnTo>
                  <a:lnTo>
                    <a:pt x="147" y="361"/>
                  </a:lnTo>
                  <a:lnTo>
                    <a:pt x="149" y="361"/>
                  </a:lnTo>
                  <a:lnTo>
                    <a:pt x="149" y="361"/>
                  </a:lnTo>
                  <a:lnTo>
                    <a:pt x="149" y="363"/>
                  </a:lnTo>
                  <a:lnTo>
                    <a:pt x="149" y="363"/>
                  </a:lnTo>
                  <a:lnTo>
                    <a:pt x="149" y="365"/>
                  </a:lnTo>
                  <a:lnTo>
                    <a:pt x="149" y="365"/>
                  </a:lnTo>
                  <a:lnTo>
                    <a:pt x="151" y="367"/>
                  </a:lnTo>
                  <a:lnTo>
                    <a:pt x="153" y="367"/>
                  </a:lnTo>
                  <a:lnTo>
                    <a:pt x="153" y="367"/>
                  </a:lnTo>
                  <a:lnTo>
                    <a:pt x="153" y="367"/>
                  </a:lnTo>
                  <a:lnTo>
                    <a:pt x="155" y="365"/>
                  </a:lnTo>
                  <a:lnTo>
                    <a:pt x="155" y="365"/>
                  </a:lnTo>
                  <a:lnTo>
                    <a:pt x="155" y="363"/>
                  </a:lnTo>
                  <a:lnTo>
                    <a:pt x="153" y="361"/>
                  </a:lnTo>
                  <a:lnTo>
                    <a:pt x="153" y="359"/>
                  </a:lnTo>
                  <a:lnTo>
                    <a:pt x="153" y="357"/>
                  </a:lnTo>
                  <a:lnTo>
                    <a:pt x="155" y="357"/>
                  </a:lnTo>
                  <a:lnTo>
                    <a:pt x="157" y="355"/>
                  </a:lnTo>
                  <a:lnTo>
                    <a:pt x="158" y="355"/>
                  </a:lnTo>
                  <a:lnTo>
                    <a:pt x="160" y="355"/>
                  </a:lnTo>
                  <a:lnTo>
                    <a:pt x="160" y="353"/>
                  </a:lnTo>
                  <a:lnTo>
                    <a:pt x="162" y="353"/>
                  </a:lnTo>
                  <a:lnTo>
                    <a:pt x="164" y="353"/>
                  </a:lnTo>
                  <a:lnTo>
                    <a:pt x="164" y="353"/>
                  </a:lnTo>
                  <a:lnTo>
                    <a:pt x="166" y="353"/>
                  </a:lnTo>
                  <a:lnTo>
                    <a:pt x="166" y="353"/>
                  </a:lnTo>
                  <a:lnTo>
                    <a:pt x="168" y="353"/>
                  </a:lnTo>
                  <a:lnTo>
                    <a:pt x="174" y="353"/>
                  </a:lnTo>
                  <a:lnTo>
                    <a:pt x="174" y="353"/>
                  </a:lnTo>
                  <a:lnTo>
                    <a:pt x="176" y="353"/>
                  </a:lnTo>
                  <a:lnTo>
                    <a:pt x="176" y="355"/>
                  </a:lnTo>
                  <a:lnTo>
                    <a:pt x="177" y="355"/>
                  </a:lnTo>
                  <a:lnTo>
                    <a:pt x="177" y="355"/>
                  </a:lnTo>
                  <a:lnTo>
                    <a:pt x="179" y="355"/>
                  </a:lnTo>
                  <a:lnTo>
                    <a:pt x="181" y="353"/>
                  </a:lnTo>
                  <a:lnTo>
                    <a:pt x="181" y="353"/>
                  </a:lnTo>
                  <a:lnTo>
                    <a:pt x="183" y="351"/>
                  </a:lnTo>
                  <a:lnTo>
                    <a:pt x="183" y="348"/>
                  </a:lnTo>
                  <a:lnTo>
                    <a:pt x="183" y="344"/>
                  </a:lnTo>
                  <a:lnTo>
                    <a:pt x="181" y="342"/>
                  </a:lnTo>
                  <a:lnTo>
                    <a:pt x="181" y="342"/>
                  </a:lnTo>
                  <a:lnTo>
                    <a:pt x="181" y="340"/>
                  </a:lnTo>
                  <a:lnTo>
                    <a:pt x="181" y="338"/>
                  </a:lnTo>
                  <a:lnTo>
                    <a:pt x="181" y="336"/>
                  </a:lnTo>
                  <a:lnTo>
                    <a:pt x="181" y="334"/>
                  </a:lnTo>
                  <a:lnTo>
                    <a:pt x="183" y="332"/>
                  </a:lnTo>
                  <a:lnTo>
                    <a:pt x="183" y="332"/>
                  </a:lnTo>
                  <a:lnTo>
                    <a:pt x="183" y="331"/>
                  </a:lnTo>
                  <a:lnTo>
                    <a:pt x="183" y="331"/>
                  </a:lnTo>
                  <a:lnTo>
                    <a:pt x="181" y="329"/>
                  </a:lnTo>
                  <a:lnTo>
                    <a:pt x="183" y="327"/>
                  </a:lnTo>
                  <a:lnTo>
                    <a:pt x="183" y="327"/>
                  </a:lnTo>
                  <a:lnTo>
                    <a:pt x="185" y="323"/>
                  </a:lnTo>
                  <a:lnTo>
                    <a:pt x="187" y="323"/>
                  </a:lnTo>
                  <a:lnTo>
                    <a:pt x="187" y="321"/>
                  </a:lnTo>
                  <a:lnTo>
                    <a:pt x="189" y="321"/>
                  </a:lnTo>
                  <a:lnTo>
                    <a:pt x="191" y="321"/>
                  </a:lnTo>
                  <a:lnTo>
                    <a:pt x="193" y="321"/>
                  </a:lnTo>
                  <a:lnTo>
                    <a:pt x="193" y="321"/>
                  </a:lnTo>
                  <a:lnTo>
                    <a:pt x="198" y="321"/>
                  </a:lnTo>
                  <a:lnTo>
                    <a:pt x="200" y="321"/>
                  </a:lnTo>
                  <a:lnTo>
                    <a:pt x="202" y="319"/>
                  </a:lnTo>
                  <a:lnTo>
                    <a:pt x="202" y="319"/>
                  </a:lnTo>
                  <a:lnTo>
                    <a:pt x="202" y="317"/>
                  </a:lnTo>
                  <a:lnTo>
                    <a:pt x="204" y="317"/>
                  </a:lnTo>
                  <a:lnTo>
                    <a:pt x="208" y="315"/>
                  </a:lnTo>
                  <a:lnTo>
                    <a:pt x="208" y="315"/>
                  </a:lnTo>
                  <a:lnTo>
                    <a:pt x="212" y="315"/>
                  </a:lnTo>
                  <a:lnTo>
                    <a:pt x="212" y="315"/>
                  </a:lnTo>
                  <a:lnTo>
                    <a:pt x="214" y="315"/>
                  </a:lnTo>
                  <a:lnTo>
                    <a:pt x="214" y="315"/>
                  </a:lnTo>
                  <a:lnTo>
                    <a:pt x="216" y="313"/>
                  </a:lnTo>
                  <a:lnTo>
                    <a:pt x="217" y="313"/>
                  </a:lnTo>
                  <a:lnTo>
                    <a:pt x="219" y="312"/>
                  </a:lnTo>
                  <a:lnTo>
                    <a:pt x="219" y="313"/>
                  </a:lnTo>
                  <a:lnTo>
                    <a:pt x="221" y="313"/>
                  </a:lnTo>
                  <a:lnTo>
                    <a:pt x="221" y="312"/>
                  </a:lnTo>
                  <a:lnTo>
                    <a:pt x="223" y="310"/>
                  </a:lnTo>
                  <a:lnTo>
                    <a:pt x="225" y="310"/>
                  </a:lnTo>
                  <a:lnTo>
                    <a:pt x="229" y="310"/>
                  </a:lnTo>
                  <a:lnTo>
                    <a:pt x="229" y="310"/>
                  </a:lnTo>
                  <a:lnTo>
                    <a:pt x="231" y="308"/>
                  </a:lnTo>
                  <a:lnTo>
                    <a:pt x="233" y="306"/>
                  </a:lnTo>
                  <a:lnTo>
                    <a:pt x="233" y="306"/>
                  </a:lnTo>
                  <a:lnTo>
                    <a:pt x="235" y="306"/>
                  </a:lnTo>
                  <a:lnTo>
                    <a:pt x="237" y="310"/>
                  </a:lnTo>
                  <a:lnTo>
                    <a:pt x="238" y="310"/>
                  </a:lnTo>
                  <a:lnTo>
                    <a:pt x="240" y="310"/>
                  </a:lnTo>
                  <a:lnTo>
                    <a:pt x="240" y="310"/>
                  </a:lnTo>
                  <a:lnTo>
                    <a:pt x="242" y="310"/>
                  </a:lnTo>
                  <a:lnTo>
                    <a:pt x="242" y="312"/>
                  </a:lnTo>
                  <a:lnTo>
                    <a:pt x="244" y="313"/>
                  </a:lnTo>
                  <a:lnTo>
                    <a:pt x="244" y="315"/>
                  </a:lnTo>
                  <a:lnTo>
                    <a:pt x="246" y="315"/>
                  </a:lnTo>
                  <a:lnTo>
                    <a:pt x="246" y="315"/>
                  </a:lnTo>
                  <a:lnTo>
                    <a:pt x="248" y="315"/>
                  </a:lnTo>
                  <a:lnTo>
                    <a:pt x="250" y="315"/>
                  </a:lnTo>
                  <a:lnTo>
                    <a:pt x="252" y="313"/>
                  </a:lnTo>
                  <a:lnTo>
                    <a:pt x="254" y="310"/>
                  </a:lnTo>
                  <a:lnTo>
                    <a:pt x="254" y="310"/>
                  </a:lnTo>
                  <a:lnTo>
                    <a:pt x="254" y="308"/>
                  </a:lnTo>
                  <a:lnTo>
                    <a:pt x="256" y="308"/>
                  </a:lnTo>
                  <a:lnTo>
                    <a:pt x="256" y="308"/>
                  </a:lnTo>
                  <a:lnTo>
                    <a:pt x="258" y="306"/>
                  </a:lnTo>
                  <a:lnTo>
                    <a:pt x="258" y="306"/>
                  </a:lnTo>
                  <a:lnTo>
                    <a:pt x="258" y="304"/>
                  </a:lnTo>
                  <a:lnTo>
                    <a:pt x="259" y="302"/>
                  </a:lnTo>
                  <a:lnTo>
                    <a:pt x="259" y="302"/>
                  </a:lnTo>
                  <a:lnTo>
                    <a:pt x="259" y="298"/>
                  </a:lnTo>
                  <a:lnTo>
                    <a:pt x="259" y="298"/>
                  </a:lnTo>
                  <a:lnTo>
                    <a:pt x="258" y="296"/>
                  </a:lnTo>
                  <a:lnTo>
                    <a:pt x="258" y="296"/>
                  </a:lnTo>
                  <a:lnTo>
                    <a:pt x="258" y="296"/>
                  </a:lnTo>
                  <a:lnTo>
                    <a:pt x="258" y="294"/>
                  </a:lnTo>
                  <a:lnTo>
                    <a:pt x="258" y="294"/>
                  </a:lnTo>
                  <a:lnTo>
                    <a:pt x="256" y="294"/>
                  </a:lnTo>
                  <a:lnTo>
                    <a:pt x="254" y="292"/>
                  </a:lnTo>
                  <a:lnTo>
                    <a:pt x="254" y="292"/>
                  </a:lnTo>
                  <a:lnTo>
                    <a:pt x="254" y="292"/>
                  </a:lnTo>
                  <a:lnTo>
                    <a:pt x="254" y="291"/>
                  </a:lnTo>
                  <a:lnTo>
                    <a:pt x="256" y="289"/>
                  </a:lnTo>
                  <a:lnTo>
                    <a:pt x="256" y="289"/>
                  </a:lnTo>
                  <a:lnTo>
                    <a:pt x="256" y="287"/>
                  </a:lnTo>
                  <a:lnTo>
                    <a:pt x="258" y="287"/>
                  </a:lnTo>
                  <a:lnTo>
                    <a:pt x="258" y="283"/>
                  </a:lnTo>
                  <a:lnTo>
                    <a:pt x="261" y="283"/>
                  </a:lnTo>
                  <a:lnTo>
                    <a:pt x="261" y="283"/>
                  </a:lnTo>
                  <a:lnTo>
                    <a:pt x="261" y="281"/>
                  </a:lnTo>
                  <a:lnTo>
                    <a:pt x="263" y="281"/>
                  </a:lnTo>
                  <a:lnTo>
                    <a:pt x="263" y="281"/>
                  </a:lnTo>
                  <a:lnTo>
                    <a:pt x="265" y="281"/>
                  </a:lnTo>
                  <a:lnTo>
                    <a:pt x="265" y="281"/>
                  </a:lnTo>
                  <a:lnTo>
                    <a:pt x="265" y="281"/>
                  </a:lnTo>
                  <a:lnTo>
                    <a:pt x="265" y="281"/>
                  </a:lnTo>
                  <a:lnTo>
                    <a:pt x="267" y="281"/>
                  </a:lnTo>
                  <a:lnTo>
                    <a:pt x="267" y="281"/>
                  </a:lnTo>
                  <a:lnTo>
                    <a:pt x="267" y="279"/>
                  </a:lnTo>
                  <a:lnTo>
                    <a:pt x="267" y="279"/>
                  </a:lnTo>
                  <a:lnTo>
                    <a:pt x="269" y="277"/>
                  </a:lnTo>
                  <a:lnTo>
                    <a:pt x="269" y="277"/>
                  </a:lnTo>
                  <a:lnTo>
                    <a:pt x="271" y="275"/>
                  </a:lnTo>
                  <a:lnTo>
                    <a:pt x="271" y="275"/>
                  </a:lnTo>
                  <a:lnTo>
                    <a:pt x="273" y="277"/>
                  </a:lnTo>
                  <a:lnTo>
                    <a:pt x="273" y="279"/>
                  </a:lnTo>
                  <a:lnTo>
                    <a:pt x="273" y="279"/>
                  </a:lnTo>
                  <a:lnTo>
                    <a:pt x="273" y="277"/>
                  </a:lnTo>
                  <a:lnTo>
                    <a:pt x="275" y="277"/>
                  </a:lnTo>
                  <a:lnTo>
                    <a:pt x="275" y="279"/>
                  </a:lnTo>
                  <a:lnTo>
                    <a:pt x="275" y="279"/>
                  </a:lnTo>
                  <a:lnTo>
                    <a:pt x="277" y="279"/>
                  </a:lnTo>
                  <a:lnTo>
                    <a:pt x="277" y="279"/>
                  </a:lnTo>
                  <a:lnTo>
                    <a:pt x="278" y="279"/>
                  </a:lnTo>
                  <a:lnTo>
                    <a:pt x="278" y="281"/>
                  </a:lnTo>
                  <a:lnTo>
                    <a:pt x="280" y="283"/>
                  </a:lnTo>
                  <a:lnTo>
                    <a:pt x="282" y="285"/>
                  </a:lnTo>
                  <a:lnTo>
                    <a:pt x="282" y="287"/>
                  </a:lnTo>
                  <a:lnTo>
                    <a:pt x="282" y="287"/>
                  </a:lnTo>
                  <a:lnTo>
                    <a:pt x="282" y="289"/>
                  </a:lnTo>
                  <a:lnTo>
                    <a:pt x="282" y="289"/>
                  </a:lnTo>
                  <a:lnTo>
                    <a:pt x="282" y="291"/>
                  </a:lnTo>
                  <a:lnTo>
                    <a:pt x="282" y="291"/>
                  </a:lnTo>
                  <a:lnTo>
                    <a:pt x="284" y="292"/>
                  </a:lnTo>
                  <a:lnTo>
                    <a:pt x="284" y="292"/>
                  </a:lnTo>
                  <a:lnTo>
                    <a:pt x="284" y="292"/>
                  </a:lnTo>
                  <a:lnTo>
                    <a:pt x="284" y="292"/>
                  </a:lnTo>
                  <a:lnTo>
                    <a:pt x="284" y="294"/>
                  </a:lnTo>
                  <a:lnTo>
                    <a:pt x="286" y="294"/>
                  </a:lnTo>
                  <a:lnTo>
                    <a:pt x="286" y="294"/>
                  </a:lnTo>
                  <a:lnTo>
                    <a:pt x="288" y="294"/>
                  </a:lnTo>
                  <a:lnTo>
                    <a:pt x="288" y="296"/>
                  </a:lnTo>
                  <a:lnTo>
                    <a:pt x="288" y="296"/>
                  </a:lnTo>
                  <a:lnTo>
                    <a:pt x="288" y="298"/>
                  </a:lnTo>
                  <a:lnTo>
                    <a:pt x="288" y="298"/>
                  </a:lnTo>
                  <a:lnTo>
                    <a:pt x="288" y="298"/>
                  </a:lnTo>
                  <a:lnTo>
                    <a:pt x="288" y="298"/>
                  </a:lnTo>
                  <a:lnTo>
                    <a:pt x="290" y="296"/>
                  </a:lnTo>
                  <a:lnTo>
                    <a:pt x="290" y="296"/>
                  </a:lnTo>
                  <a:lnTo>
                    <a:pt x="290" y="296"/>
                  </a:lnTo>
                  <a:lnTo>
                    <a:pt x="290" y="294"/>
                  </a:lnTo>
                  <a:lnTo>
                    <a:pt x="292" y="294"/>
                  </a:lnTo>
                  <a:lnTo>
                    <a:pt x="292" y="296"/>
                  </a:lnTo>
                  <a:lnTo>
                    <a:pt x="294" y="296"/>
                  </a:lnTo>
                  <a:lnTo>
                    <a:pt x="294" y="296"/>
                  </a:lnTo>
                  <a:lnTo>
                    <a:pt x="294" y="296"/>
                  </a:lnTo>
                  <a:lnTo>
                    <a:pt x="296" y="298"/>
                  </a:lnTo>
                  <a:lnTo>
                    <a:pt x="296" y="298"/>
                  </a:lnTo>
                  <a:lnTo>
                    <a:pt x="296" y="298"/>
                  </a:lnTo>
                  <a:lnTo>
                    <a:pt x="296" y="300"/>
                  </a:lnTo>
                  <a:lnTo>
                    <a:pt x="298" y="300"/>
                  </a:lnTo>
                  <a:lnTo>
                    <a:pt x="298" y="300"/>
                  </a:lnTo>
                  <a:lnTo>
                    <a:pt x="299" y="302"/>
                  </a:lnTo>
                  <a:lnTo>
                    <a:pt x="299" y="302"/>
                  </a:lnTo>
                  <a:lnTo>
                    <a:pt x="301" y="302"/>
                  </a:lnTo>
                  <a:lnTo>
                    <a:pt x="301" y="302"/>
                  </a:lnTo>
                  <a:lnTo>
                    <a:pt x="303" y="302"/>
                  </a:lnTo>
                  <a:lnTo>
                    <a:pt x="305" y="302"/>
                  </a:lnTo>
                  <a:lnTo>
                    <a:pt x="305" y="302"/>
                  </a:lnTo>
                  <a:lnTo>
                    <a:pt x="307" y="302"/>
                  </a:lnTo>
                  <a:lnTo>
                    <a:pt x="309" y="300"/>
                  </a:lnTo>
                  <a:lnTo>
                    <a:pt x="309" y="300"/>
                  </a:lnTo>
                  <a:lnTo>
                    <a:pt x="309" y="300"/>
                  </a:lnTo>
                  <a:lnTo>
                    <a:pt x="309" y="300"/>
                  </a:lnTo>
                  <a:lnTo>
                    <a:pt x="307" y="298"/>
                  </a:lnTo>
                  <a:lnTo>
                    <a:pt x="307" y="298"/>
                  </a:lnTo>
                  <a:lnTo>
                    <a:pt x="307" y="298"/>
                  </a:lnTo>
                  <a:lnTo>
                    <a:pt x="305" y="298"/>
                  </a:lnTo>
                  <a:lnTo>
                    <a:pt x="305" y="298"/>
                  </a:lnTo>
                  <a:lnTo>
                    <a:pt x="305" y="296"/>
                  </a:lnTo>
                  <a:lnTo>
                    <a:pt x="305" y="296"/>
                  </a:lnTo>
                  <a:lnTo>
                    <a:pt x="305" y="294"/>
                  </a:lnTo>
                  <a:lnTo>
                    <a:pt x="305" y="294"/>
                  </a:lnTo>
                  <a:lnTo>
                    <a:pt x="305" y="292"/>
                  </a:lnTo>
                  <a:lnTo>
                    <a:pt x="307" y="292"/>
                  </a:lnTo>
                  <a:lnTo>
                    <a:pt x="309" y="292"/>
                  </a:lnTo>
                  <a:lnTo>
                    <a:pt x="307" y="291"/>
                  </a:lnTo>
                  <a:lnTo>
                    <a:pt x="307" y="291"/>
                  </a:lnTo>
                  <a:lnTo>
                    <a:pt x="307" y="291"/>
                  </a:lnTo>
                  <a:lnTo>
                    <a:pt x="307" y="289"/>
                  </a:lnTo>
                  <a:lnTo>
                    <a:pt x="307" y="289"/>
                  </a:lnTo>
                  <a:lnTo>
                    <a:pt x="309" y="289"/>
                  </a:lnTo>
                  <a:lnTo>
                    <a:pt x="309" y="289"/>
                  </a:lnTo>
                  <a:lnTo>
                    <a:pt x="309" y="289"/>
                  </a:lnTo>
                  <a:lnTo>
                    <a:pt x="307" y="287"/>
                  </a:lnTo>
                  <a:lnTo>
                    <a:pt x="307" y="287"/>
                  </a:lnTo>
                  <a:lnTo>
                    <a:pt x="303" y="285"/>
                  </a:lnTo>
                  <a:lnTo>
                    <a:pt x="301" y="287"/>
                  </a:lnTo>
                  <a:lnTo>
                    <a:pt x="301" y="285"/>
                  </a:lnTo>
                  <a:lnTo>
                    <a:pt x="299" y="285"/>
                  </a:lnTo>
                  <a:lnTo>
                    <a:pt x="299" y="287"/>
                  </a:lnTo>
                  <a:lnTo>
                    <a:pt x="299" y="287"/>
                  </a:lnTo>
                  <a:lnTo>
                    <a:pt x="299" y="289"/>
                  </a:lnTo>
                  <a:lnTo>
                    <a:pt x="298" y="287"/>
                  </a:lnTo>
                  <a:lnTo>
                    <a:pt x="298" y="287"/>
                  </a:lnTo>
                  <a:lnTo>
                    <a:pt x="298" y="287"/>
                  </a:lnTo>
                  <a:lnTo>
                    <a:pt x="296" y="287"/>
                  </a:lnTo>
                  <a:lnTo>
                    <a:pt x="296" y="285"/>
                  </a:lnTo>
                  <a:lnTo>
                    <a:pt x="292" y="285"/>
                  </a:lnTo>
                  <a:lnTo>
                    <a:pt x="290" y="285"/>
                  </a:lnTo>
                  <a:lnTo>
                    <a:pt x="290" y="283"/>
                  </a:lnTo>
                  <a:lnTo>
                    <a:pt x="288" y="283"/>
                  </a:lnTo>
                  <a:lnTo>
                    <a:pt x="286" y="283"/>
                  </a:lnTo>
                  <a:lnTo>
                    <a:pt x="288" y="283"/>
                  </a:lnTo>
                  <a:lnTo>
                    <a:pt x="288" y="281"/>
                  </a:lnTo>
                  <a:lnTo>
                    <a:pt x="288" y="281"/>
                  </a:lnTo>
                  <a:lnTo>
                    <a:pt x="288" y="281"/>
                  </a:lnTo>
                  <a:lnTo>
                    <a:pt x="288" y="281"/>
                  </a:lnTo>
                  <a:lnTo>
                    <a:pt x="290" y="279"/>
                  </a:lnTo>
                  <a:lnTo>
                    <a:pt x="290" y="279"/>
                  </a:lnTo>
                  <a:lnTo>
                    <a:pt x="290" y="279"/>
                  </a:lnTo>
                  <a:lnTo>
                    <a:pt x="290" y="279"/>
                  </a:lnTo>
                  <a:lnTo>
                    <a:pt x="290" y="277"/>
                  </a:lnTo>
                  <a:lnTo>
                    <a:pt x="288" y="277"/>
                  </a:lnTo>
                  <a:lnTo>
                    <a:pt x="288" y="277"/>
                  </a:lnTo>
                  <a:lnTo>
                    <a:pt x="288" y="277"/>
                  </a:lnTo>
                  <a:lnTo>
                    <a:pt x="288" y="275"/>
                  </a:lnTo>
                  <a:lnTo>
                    <a:pt x="288" y="275"/>
                  </a:lnTo>
                  <a:lnTo>
                    <a:pt x="288" y="275"/>
                  </a:lnTo>
                  <a:lnTo>
                    <a:pt x="288" y="273"/>
                  </a:lnTo>
                  <a:lnTo>
                    <a:pt x="288" y="273"/>
                  </a:lnTo>
                  <a:lnTo>
                    <a:pt x="290" y="273"/>
                  </a:lnTo>
                  <a:lnTo>
                    <a:pt x="290" y="273"/>
                  </a:lnTo>
                  <a:lnTo>
                    <a:pt x="290" y="273"/>
                  </a:lnTo>
                  <a:lnTo>
                    <a:pt x="290" y="273"/>
                  </a:lnTo>
                  <a:lnTo>
                    <a:pt x="290" y="273"/>
                  </a:lnTo>
                  <a:lnTo>
                    <a:pt x="290" y="273"/>
                  </a:lnTo>
                  <a:lnTo>
                    <a:pt x="290" y="275"/>
                  </a:lnTo>
                  <a:lnTo>
                    <a:pt x="292" y="275"/>
                  </a:lnTo>
                  <a:lnTo>
                    <a:pt x="292" y="277"/>
                  </a:lnTo>
                  <a:lnTo>
                    <a:pt x="292" y="277"/>
                  </a:lnTo>
                  <a:lnTo>
                    <a:pt x="294" y="277"/>
                  </a:lnTo>
                  <a:lnTo>
                    <a:pt x="296" y="279"/>
                  </a:lnTo>
                  <a:lnTo>
                    <a:pt x="296" y="277"/>
                  </a:lnTo>
                  <a:lnTo>
                    <a:pt x="298" y="277"/>
                  </a:lnTo>
                  <a:lnTo>
                    <a:pt x="298" y="277"/>
                  </a:lnTo>
                  <a:lnTo>
                    <a:pt x="298" y="275"/>
                  </a:lnTo>
                  <a:lnTo>
                    <a:pt x="298" y="275"/>
                  </a:lnTo>
                  <a:lnTo>
                    <a:pt x="299" y="275"/>
                  </a:lnTo>
                  <a:lnTo>
                    <a:pt x="299" y="273"/>
                  </a:lnTo>
                  <a:lnTo>
                    <a:pt x="299" y="272"/>
                  </a:lnTo>
                  <a:lnTo>
                    <a:pt x="299" y="272"/>
                  </a:lnTo>
                  <a:lnTo>
                    <a:pt x="299" y="272"/>
                  </a:lnTo>
                  <a:lnTo>
                    <a:pt x="299" y="270"/>
                  </a:lnTo>
                  <a:lnTo>
                    <a:pt x="299" y="270"/>
                  </a:lnTo>
                  <a:lnTo>
                    <a:pt x="301" y="270"/>
                  </a:lnTo>
                  <a:lnTo>
                    <a:pt x="301" y="270"/>
                  </a:lnTo>
                  <a:lnTo>
                    <a:pt x="303" y="270"/>
                  </a:lnTo>
                  <a:lnTo>
                    <a:pt x="303" y="268"/>
                  </a:lnTo>
                  <a:lnTo>
                    <a:pt x="303" y="268"/>
                  </a:lnTo>
                  <a:lnTo>
                    <a:pt x="305" y="268"/>
                  </a:lnTo>
                  <a:lnTo>
                    <a:pt x="305" y="266"/>
                  </a:lnTo>
                  <a:lnTo>
                    <a:pt x="307" y="268"/>
                  </a:lnTo>
                  <a:lnTo>
                    <a:pt x="307" y="268"/>
                  </a:lnTo>
                  <a:lnTo>
                    <a:pt x="309" y="268"/>
                  </a:lnTo>
                  <a:lnTo>
                    <a:pt x="309" y="270"/>
                  </a:lnTo>
                  <a:lnTo>
                    <a:pt x="311" y="270"/>
                  </a:lnTo>
                  <a:lnTo>
                    <a:pt x="311" y="270"/>
                  </a:lnTo>
                  <a:lnTo>
                    <a:pt x="311" y="270"/>
                  </a:lnTo>
                  <a:lnTo>
                    <a:pt x="313" y="270"/>
                  </a:lnTo>
                  <a:lnTo>
                    <a:pt x="311" y="270"/>
                  </a:lnTo>
                  <a:lnTo>
                    <a:pt x="313" y="272"/>
                  </a:lnTo>
                  <a:lnTo>
                    <a:pt x="313" y="272"/>
                  </a:lnTo>
                  <a:lnTo>
                    <a:pt x="315" y="272"/>
                  </a:lnTo>
                  <a:lnTo>
                    <a:pt x="315" y="272"/>
                  </a:lnTo>
                  <a:lnTo>
                    <a:pt x="313" y="273"/>
                  </a:lnTo>
                  <a:lnTo>
                    <a:pt x="313" y="273"/>
                  </a:lnTo>
                  <a:lnTo>
                    <a:pt x="313" y="273"/>
                  </a:lnTo>
                  <a:lnTo>
                    <a:pt x="313" y="273"/>
                  </a:lnTo>
                  <a:lnTo>
                    <a:pt x="313" y="275"/>
                  </a:lnTo>
                  <a:lnTo>
                    <a:pt x="315" y="275"/>
                  </a:lnTo>
                  <a:lnTo>
                    <a:pt x="315" y="275"/>
                  </a:lnTo>
                  <a:lnTo>
                    <a:pt x="315" y="273"/>
                  </a:lnTo>
                  <a:lnTo>
                    <a:pt x="317" y="273"/>
                  </a:lnTo>
                  <a:lnTo>
                    <a:pt x="317" y="273"/>
                  </a:lnTo>
                  <a:lnTo>
                    <a:pt x="317" y="273"/>
                  </a:lnTo>
                  <a:lnTo>
                    <a:pt x="318" y="273"/>
                  </a:lnTo>
                  <a:lnTo>
                    <a:pt x="320" y="273"/>
                  </a:lnTo>
                  <a:lnTo>
                    <a:pt x="320" y="273"/>
                  </a:lnTo>
                  <a:lnTo>
                    <a:pt x="322" y="275"/>
                  </a:lnTo>
                  <a:lnTo>
                    <a:pt x="324" y="275"/>
                  </a:lnTo>
                  <a:lnTo>
                    <a:pt x="326" y="275"/>
                  </a:lnTo>
                  <a:lnTo>
                    <a:pt x="326" y="275"/>
                  </a:lnTo>
                  <a:lnTo>
                    <a:pt x="326" y="275"/>
                  </a:lnTo>
                  <a:lnTo>
                    <a:pt x="328" y="275"/>
                  </a:lnTo>
                  <a:lnTo>
                    <a:pt x="330" y="277"/>
                  </a:lnTo>
                  <a:lnTo>
                    <a:pt x="330" y="277"/>
                  </a:lnTo>
                  <a:lnTo>
                    <a:pt x="330" y="277"/>
                  </a:lnTo>
                  <a:lnTo>
                    <a:pt x="332" y="277"/>
                  </a:lnTo>
                  <a:lnTo>
                    <a:pt x="332" y="275"/>
                  </a:lnTo>
                  <a:lnTo>
                    <a:pt x="332" y="275"/>
                  </a:lnTo>
                  <a:lnTo>
                    <a:pt x="334" y="275"/>
                  </a:lnTo>
                  <a:lnTo>
                    <a:pt x="334" y="273"/>
                  </a:lnTo>
                  <a:lnTo>
                    <a:pt x="334" y="272"/>
                  </a:lnTo>
                  <a:lnTo>
                    <a:pt x="334" y="272"/>
                  </a:lnTo>
                  <a:lnTo>
                    <a:pt x="334" y="272"/>
                  </a:lnTo>
                  <a:lnTo>
                    <a:pt x="334" y="270"/>
                  </a:lnTo>
                  <a:lnTo>
                    <a:pt x="334" y="268"/>
                  </a:lnTo>
                  <a:lnTo>
                    <a:pt x="334" y="268"/>
                  </a:lnTo>
                  <a:lnTo>
                    <a:pt x="334" y="266"/>
                  </a:lnTo>
                  <a:lnTo>
                    <a:pt x="336" y="266"/>
                  </a:lnTo>
                  <a:lnTo>
                    <a:pt x="336" y="266"/>
                  </a:lnTo>
                  <a:lnTo>
                    <a:pt x="336" y="266"/>
                  </a:lnTo>
                  <a:lnTo>
                    <a:pt x="338" y="266"/>
                  </a:lnTo>
                  <a:lnTo>
                    <a:pt x="338" y="266"/>
                  </a:lnTo>
                  <a:lnTo>
                    <a:pt x="338" y="266"/>
                  </a:lnTo>
                  <a:lnTo>
                    <a:pt x="338" y="266"/>
                  </a:lnTo>
                  <a:lnTo>
                    <a:pt x="338" y="264"/>
                  </a:lnTo>
                  <a:lnTo>
                    <a:pt x="338" y="264"/>
                  </a:lnTo>
                  <a:lnTo>
                    <a:pt x="338" y="264"/>
                  </a:lnTo>
                  <a:lnTo>
                    <a:pt x="338" y="262"/>
                  </a:lnTo>
                  <a:lnTo>
                    <a:pt x="338" y="262"/>
                  </a:lnTo>
                  <a:lnTo>
                    <a:pt x="338" y="262"/>
                  </a:lnTo>
                  <a:lnTo>
                    <a:pt x="338" y="260"/>
                  </a:lnTo>
                  <a:lnTo>
                    <a:pt x="338" y="260"/>
                  </a:lnTo>
                  <a:lnTo>
                    <a:pt x="339" y="260"/>
                  </a:lnTo>
                  <a:lnTo>
                    <a:pt x="339" y="260"/>
                  </a:lnTo>
                  <a:lnTo>
                    <a:pt x="341" y="260"/>
                  </a:lnTo>
                  <a:lnTo>
                    <a:pt x="341" y="262"/>
                  </a:lnTo>
                  <a:lnTo>
                    <a:pt x="341" y="262"/>
                  </a:lnTo>
                  <a:lnTo>
                    <a:pt x="343" y="262"/>
                  </a:lnTo>
                  <a:lnTo>
                    <a:pt x="345" y="262"/>
                  </a:lnTo>
                  <a:lnTo>
                    <a:pt x="345" y="262"/>
                  </a:lnTo>
                  <a:lnTo>
                    <a:pt x="345" y="262"/>
                  </a:lnTo>
                  <a:lnTo>
                    <a:pt x="347" y="262"/>
                  </a:lnTo>
                  <a:lnTo>
                    <a:pt x="349" y="262"/>
                  </a:lnTo>
                  <a:lnTo>
                    <a:pt x="349" y="262"/>
                  </a:lnTo>
                  <a:lnTo>
                    <a:pt x="349" y="260"/>
                  </a:lnTo>
                  <a:lnTo>
                    <a:pt x="349" y="260"/>
                  </a:lnTo>
                  <a:lnTo>
                    <a:pt x="351" y="260"/>
                  </a:lnTo>
                  <a:lnTo>
                    <a:pt x="351" y="260"/>
                  </a:lnTo>
                  <a:lnTo>
                    <a:pt x="351" y="260"/>
                  </a:lnTo>
                  <a:lnTo>
                    <a:pt x="353" y="260"/>
                  </a:lnTo>
                  <a:lnTo>
                    <a:pt x="355" y="260"/>
                  </a:lnTo>
                  <a:lnTo>
                    <a:pt x="357" y="258"/>
                  </a:lnTo>
                  <a:lnTo>
                    <a:pt x="360" y="258"/>
                  </a:lnTo>
                  <a:lnTo>
                    <a:pt x="360" y="258"/>
                  </a:lnTo>
                  <a:lnTo>
                    <a:pt x="362" y="256"/>
                  </a:lnTo>
                  <a:lnTo>
                    <a:pt x="362" y="256"/>
                  </a:lnTo>
                  <a:lnTo>
                    <a:pt x="362" y="254"/>
                  </a:lnTo>
                  <a:lnTo>
                    <a:pt x="362" y="254"/>
                  </a:lnTo>
                  <a:lnTo>
                    <a:pt x="362" y="251"/>
                  </a:lnTo>
                  <a:lnTo>
                    <a:pt x="362" y="251"/>
                  </a:lnTo>
                  <a:lnTo>
                    <a:pt x="362" y="251"/>
                  </a:lnTo>
                  <a:lnTo>
                    <a:pt x="362" y="249"/>
                  </a:lnTo>
                  <a:lnTo>
                    <a:pt x="364" y="249"/>
                  </a:lnTo>
                  <a:lnTo>
                    <a:pt x="366" y="249"/>
                  </a:lnTo>
                  <a:lnTo>
                    <a:pt x="368" y="249"/>
                  </a:lnTo>
                  <a:lnTo>
                    <a:pt x="370" y="249"/>
                  </a:lnTo>
                  <a:lnTo>
                    <a:pt x="370" y="249"/>
                  </a:lnTo>
                  <a:lnTo>
                    <a:pt x="370" y="249"/>
                  </a:lnTo>
                  <a:lnTo>
                    <a:pt x="372" y="249"/>
                  </a:lnTo>
                  <a:lnTo>
                    <a:pt x="374" y="247"/>
                  </a:lnTo>
                  <a:lnTo>
                    <a:pt x="374" y="247"/>
                  </a:lnTo>
                  <a:lnTo>
                    <a:pt x="374" y="245"/>
                  </a:lnTo>
                  <a:lnTo>
                    <a:pt x="376" y="243"/>
                  </a:lnTo>
                  <a:lnTo>
                    <a:pt x="376" y="243"/>
                  </a:lnTo>
                  <a:lnTo>
                    <a:pt x="376" y="243"/>
                  </a:lnTo>
                  <a:lnTo>
                    <a:pt x="378" y="243"/>
                  </a:lnTo>
                  <a:lnTo>
                    <a:pt x="378" y="243"/>
                  </a:lnTo>
                  <a:lnTo>
                    <a:pt x="378" y="243"/>
                  </a:lnTo>
                  <a:lnTo>
                    <a:pt x="378" y="243"/>
                  </a:lnTo>
                  <a:lnTo>
                    <a:pt x="378" y="245"/>
                  </a:lnTo>
                  <a:lnTo>
                    <a:pt x="379" y="245"/>
                  </a:lnTo>
                  <a:lnTo>
                    <a:pt x="381" y="245"/>
                  </a:lnTo>
                  <a:lnTo>
                    <a:pt x="381" y="245"/>
                  </a:lnTo>
                  <a:lnTo>
                    <a:pt x="381" y="245"/>
                  </a:lnTo>
                  <a:lnTo>
                    <a:pt x="383" y="245"/>
                  </a:lnTo>
                  <a:lnTo>
                    <a:pt x="385" y="245"/>
                  </a:lnTo>
                  <a:lnTo>
                    <a:pt x="385" y="245"/>
                  </a:lnTo>
                  <a:lnTo>
                    <a:pt x="385" y="245"/>
                  </a:lnTo>
                  <a:lnTo>
                    <a:pt x="387" y="243"/>
                  </a:lnTo>
                  <a:lnTo>
                    <a:pt x="387" y="243"/>
                  </a:lnTo>
                  <a:lnTo>
                    <a:pt x="387" y="243"/>
                  </a:lnTo>
                  <a:lnTo>
                    <a:pt x="387" y="241"/>
                  </a:lnTo>
                  <a:lnTo>
                    <a:pt x="389" y="241"/>
                  </a:lnTo>
                  <a:lnTo>
                    <a:pt x="389" y="239"/>
                  </a:lnTo>
                  <a:lnTo>
                    <a:pt x="391" y="239"/>
                  </a:lnTo>
                  <a:lnTo>
                    <a:pt x="391" y="237"/>
                  </a:lnTo>
                  <a:lnTo>
                    <a:pt x="393" y="235"/>
                  </a:lnTo>
                  <a:lnTo>
                    <a:pt x="393" y="235"/>
                  </a:lnTo>
                  <a:lnTo>
                    <a:pt x="391" y="235"/>
                  </a:lnTo>
                  <a:lnTo>
                    <a:pt x="391" y="234"/>
                  </a:lnTo>
                  <a:lnTo>
                    <a:pt x="393" y="234"/>
                  </a:lnTo>
                  <a:lnTo>
                    <a:pt x="393" y="232"/>
                  </a:lnTo>
                  <a:lnTo>
                    <a:pt x="393" y="232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393" y="226"/>
                  </a:lnTo>
                  <a:lnTo>
                    <a:pt x="395" y="226"/>
                  </a:lnTo>
                  <a:lnTo>
                    <a:pt x="395" y="226"/>
                  </a:lnTo>
                  <a:lnTo>
                    <a:pt x="395" y="224"/>
                  </a:lnTo>
                  <a:lnTo>
                    <a:pt x="395" y="224"/>
                  </a:lnTo>
                  <a:lnTo>
                    <a:pt x="393" y="224"/>
                  </a:lnTo>
                  <a:lnTo>
                    <a:pt x="393" y="224"/>
                  </a:lnTo>
                  <a:lnTo>
                    <a:pt x="393" y="222"/>
                  </a:lnTo>
                  <a:lnTo>
                    <a:pt x="393" y="222"/>
                  </a:lnTo>
                  <a:lnTo>
                    <a:pt x="393" y="222"/>
                  </a:lnTo>
                  <a:lnTo>
                    <a:pt x="393" y="222"/>
                  </a:lnTo>
                  <a:lnTo>
                    <a:pt x="395" y="220"/>
                  </a:lnTo>
                  <a:lnTo>
                    <a:pt x="395" y="218"/>
                  </a:lnTo>
                  <a:lnTo>
                    <a:pt x="397" y="218"/>
                  </a:lnTo>
                  <a:lnTo>
                    <a:pt x="397" y="216"/>
                  </a:lnTo>
                  <a:lnTo>
                    <a:pt x="397" y="216"/>
                  </a:lnTo>
                  <a:lnTo>
                    <a:pt x="399" y="215"/>
                  </a:lnTo>
                  <a:lnTo>
                    <a:pt x="399" y="215"/>
                  </a:lnTo>
                  <a:lnTo>
                    <a:pt x="399" y="215"/>
                  </a:lnTo>
                  <a:lnTo>
                    <a:pt x="399" y="213"/>
                  </a:lnTo>
                  <a:lnTo>
                    <a:pt x="399" y="211"/>
                  </a:lnTo>
                  <a:lnTo>
                    <a:pt x="399" y="211"/>
                  </a:lnTo>
                  <a:lnTo>
                    <a:pt x="399" y="211"/>
                  </a:lnTo>
                  <a:lnTo>
                    <a:pt x="400" y="209"/>
                  </a:lnTo>
                  <a:lnTo>
                    <a:pt x="402" y="209"/>
                  </a:lnTo>
                  <a:lnTo>
                    <a:pt x="402" y="209"/>
                  </a:lnTo>
                  <a:lnTo>
                    <a:pt x="402" y="207"/>
                  </a:lnTo>
                  <a:lnTo>
                    <a:pt x="404" y="207"/>
                  </a:lnTo>
                  <a:lnTo>
                    <a:pt x="406" y="207"/>
                  </a:lnTo>
                  <a:lnTo>
                    <a:pt x="406" y="207"/>
                  </a:lnTo>
                  <a:lnTo>
                    <a:pt x="408" y="207"/>
                  </a:lnTo>
                  <a:lnTo>
                    <a:pt x="410" y="205"/>
                  </a:lnTo>
                  <a:lnTo>
                    <a:pt x="410" y="205"/>
                  </a:lnTo>
                  <a:lnTo>
                    <a:pt x="410" y="205"/>
                  </a:lnTo>
                  <a:lnTo>
                    <a:pt x="412" y="203"/>
                  </a:lnTo>
                  <a:lnTo>
                    <a:pt x="412" y="203"/>
                  </a:lnTo>
                  <a:lnTo>
                    <a:pt x="414" y="201"/>
                  </a:lnTo>
                  <a:lnTo>
                    <a:pt x="414" y="201"/>
                  </a:lnTo>
                  <a:lnTo>
                    <a:pt x="414" y="201"/>
                  </a:lnTo>
                  <a:lnTo>
                    <a:pt x="416" y="201"/>
                  </a:lnTo>
                  <a:lnTo>
                    <a:pt x="418" y="199"/>
                  </a:lnTo>
                  <a:lnTo>
                    <a:pt x="418" y="199"/>
                  </a:lnTo>
                  <a:lnTo>
                    <a:pt x="419" y="199"/>
                  </a:lnTo>
                  <a:lnTo>
                    <a:pt x="419" y="199"/>
                  </a:lnTo>
                  <a:lnTo>
                    <a:pt x="419" y="197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xmlns="" id="{A427752F-B90C-4B64-B48B-84911529457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4497" y="4372749"/>
              <a:ext cx="665163" cy="623888"/>
            </a:xfrm>
            <a:custGeom>
              <a:avLst/>
              <a:gdLst>
                <a:gd name="T0" fmla="*/ 395 w 419"/>
                <a:gd name="T1" fmla="*/ 201 h 393"/>
                <a:gd name="T2" fmla="*/ 359 w 419"/>
                <a:gd name="T3" fmla="*/ 199 h 393"/>
                <a:gd name="T4" fmla="*/ 343 w 419"/>
                <a:gd name="T5" fmla="*/ 169 h 393"/>
                <a:gd name="T6" fmla="*/ 328 w 419"/>
                <a:gd name="T7" fmla="*/ 167 h 393"/>
                <a:gd name="T8" fmla="*/ 318 w 419"/>
                <a:gd name="T9" fmla="*/ 144 h 393"/>
                <a:gd name="T10" fmla="*/ 288 w 419"/>
                <a:gd name="T11" fmla="*/ 125 h 393"/>
                <a:gd name="T12" fmla="*/ 261 w 419"/>
                <a:gd name="T13" fmla="*/ 116 h 393"/>
                <a:gd name="T14" fmla="*/ 246 w 419"/>
                <a:gd name="T15" fmla="*/ 70 h 393"/>
                <a:gd name="T16" fmla="*/ 250 w 419"/>
                <a:gd name="T17" fmla="*/ 43 h 393"/>
                <a:gd name="T18" fmla="*/ 229 w 419"/>
                <a:gd name="T19" fmla="*/ 28 h 393"/>
                <a:gd name="T20" fmla="*/ 212 w 419"/>
                <a:gd name="T21" fmla="*/ 34 h 393"/>
                <a:gd name="T22" fmla="*/ 179 w 419"/>
                <a:gd name="T23" fmla="*/ 22 h 393"/>
                <a:gd name="T24" fmla="*/ 155 w 419"/>
                <a:gd name="T25" fmla="*/ 26 h 393"/>
                <a:gd name="T26" fmla="*/ 132 w 419"/>
                <a:gd name="T27" fmla="*/ 9 h 393"/>
                <a:gd name="T28" fmla="*/ 107 w 419"/>
                <a:gd name="T29" fmla="*/ 5 h 393"/>
                <a:gd name="T30" fmla="*/ 105 w 419"/>
                <a:gd name="T31" fmla="*/ 19 h 393"/>
                <a:gd name="T32" fmla="*/ 86 w 419"/>
                <a:gd name="T33" fmla="*/ 47 h 393"/>
                <a:gd name="T34" fmla="*/ 73 w 419"/>
                <a:gd name="T35" fmla="*/ 60 h 393"/>
                <a:gd name="T36" fmla="*/ 59 w 419"/>
                <a:gd name="T37" fmla="*/ 59 h 393"/>
                <a:gd name="T38" fmla="*/ 46 w 419"/>
                <a:gd name="T39" fmla="*/ 81 h 393"/>
                <a:gd name="T40" fmla="*/ 52 w 419"/>
                <a:gd name="T41" fmla="*/ 91 h 393"/>
                <a:gd name="T42" fmla="*/ 54 w 419"/>
                <a:gd name="T43" fmla="*/ 106 h 393"/>
                <a:gd name="T44" fmla="*/ 38 w 419"/>
                <a:gd name="T45" fmla="*/ 129 h 393"/>
                <a:gd name="T46" fmla="*/ 25 w 419"/>
                <a:gd name="T47" fmla="*/ 144 h 393"/>
                <a:gd name="T48" fmla="*/ 31 w 419"/>
                <a:gd name="T49" fmla="*/ 173 h 393"/>
                <a:gd name="T50" fmla="*/ 25 w 419"/>
                <a:gd name="T51" fmla="*/ 197 h 393"/>
                <a:gd name="T52" fmla="*/ 16 w 419"/>
                <a:gd name="T53" fmla="*/ 218 h 393"/>
                <a:gd name="T54" fmla="*/ 40 w 419"/>
                <a:gd name="T55" fmla="*/ 226 h 393"/>
                <a:gd name="T56" fmla="*/ 12 w 419"/>
                <a:gd name="T57" fmla="*/ 264 h 393"/>
                <a:gd name="T58" fmla="*/ 16 w 419"/>
                <a:gd name="T59" fmla="*/ 302 h 393"/>
                <a:gd name="T60" fmla="*/ 17 w 419"/>
                <a:gd name="T61" fmla="*/ 317 h 393"/>
                <a:gd name="T62" fmla="*/ 21 w 419"/>
                <a:gd name="T63" fmla="*/ 340 h 393"/>
                <a:gd name="T64" fmla="*/ 21 w 419"/>
                <a:gd name="T65" fmla="*/ 367 h 393"/>
                <a:gd name="T66" fmla="*/ 36 w 419"/>
                <a:gd name="T67" fmla="*/ 388 h 393"/>
                <a:gd name="T68" fmla="*/ 54 w 419"/>
                <a:gd name="T69" fmla="*/ 388 h 393"/>
                <a:gd name="T70" fmla="*/ 73 w 419"/>
                <a:gd name="T71" fmla="*/ 386 h 393"/>
                <a:gd name="T72" fmla="*/ 86 w 419"/>
                <a:gd name="T73" fmla="*/ 386 h 393"/>
                <a:gd name="T74" fmla="*/ 99 w 419"/>
                <a:gd name="T75" fmla="*/ 372 h 393"/>
                <a:gd name="T76" fmla="*/ 130 w 419"/>
                <a:gd name="T77" fmla="*/ 369 h 393"/>
                <a:gd name="T78" fmla="*/ 145 w 419"/>
                <a:gd name="T79" fmla="*/ 361 h 393"/>
                <a:gd name="T80" fmla="*/ 157 w 419"/>
                <a:gd name="T81" fmla="*/ 355 h 393"/>
                <a:gd name="T82" fmla="*/ 183 w 419"/>
                <a:gd name="T83" fmla="*/ 348 h 393"/>
                <a:gd name="T84" fmla="*/ 193 w 419"/>
                <a:gd name="T85" fmla="*/ 321 h 393"/>
                <a:gd name="T86" fmla="*/ 223 w 419"/>
                <a:gd name="T87" fmla="*/ 310 h 393"/>
                <a:gd name="T88" fmla="*/ 252 w 419"/>
                <a:gd name="T89" fmla="*/ 313 h 393"/>
                <a:gd name="T90" fmla="*/ 254 w 419"/>
                <a:gd name="T91" fmla="*/ 292 h 393"/>
                <a:gd name="T92" fmla="*/ 267 w 419"/>
                <a:gd name="T93" fmla="*/ 279 h 393"/>
                <a:gd name="T94" fmla="*/ 282 w 419"/>
                <a:gd name="T95" fmla="*/ 289 h 393"/>
                <a:gd name="T96" fmla="*/ 290 w 419"/>
                <a:gd name="T97" fmla="*/ 296 h 393"/>
                <a:gd name="T98" fmla="*/ 307 w 419"/>
                <a:gd name="T99" fmla="*/ 302 h 393"/>
                <a:gd name="T100" fmla="*/ 307 w 419"/>
                <a:gd name="T101" fmla="*/ 289 h 393"/>
                <a:gd name="T102" fmla="*/ 290 w 419"/>
                <a:gd name="T103" fmla="*/ 285 h 393"/>
                <a:gd name="T104" fmla="*/ 288 w 419"/>
                <a:gd name="T105" fmla="*/ 273 h 393"/>
                <a:gd name="T106" fmla="*/ 299 w 419"/>
                <a:gd name="T107" fmla="*/ 273 h 393"/>
                <a:gd name="T108" fmla="*/ 313 w 419"/>
                <a:gd name="T109" fmla="*/ 270 h 393"/>
                <a:gd name="T110" fmla="*/ 322 w 419"/>
                <a:gd name="T111" fmla="*/ 275 h 393"/>
                <a:gd name="T112" fmla="*/ 334 w 419"/>
                <a:gd name="T113" fmla="*/ 266 h 393"/>
                <a:gd name="T114" fmla="*/ 341 w 419"/>
                <a:gd name="T115" fmla="*/ 262 h 393"/>
                <a:gd name="T116" fmla="*/ 362 w 419"/>
                <a:gd name="T117" fmla="*/ 254 h 393"/>
                <a:gd name="T118" fmla="*/ 378 w 419"/>
                <a:gd name="T119" fmla="*/ 243 h 393"/>
                <a:gd name="T120" fmla="*/ 393 w 419"/>
                <a:gd name="T121" fmla="*/ 235 h 393"/>
                <a:gd name="T122" fmla="*/ 393 w 419"/>
                <a:gd name="T123" fmla="*/ 222 h 393"/>
                <a:gd name="T124" fmla="*/ 408 w 419"/>
                <a:gd name="T125" fmla="*/ 207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19" h="393">
                  <a:moveTo>
                    <a:pt x="419" y="197"/>
                  </a:moveTo>
                  <a:lnTo>
                    <a:pt x="419" y="197"/>
                  </a:lnTo>
                  <a:lnTo>
                    <a:pt x="418" y="195"/>
                  </a:lnTo>
                  <a:lnTo>
                    <a:pt x="418" y="195"/>
                  </a:lnTo>
                  <a:lnTo>
                    <a:pt x="418" y="194"/>
                  </a:lnTo>
                  <a:lnTo>
                    <a:pt x="416" y="192"/>
                  </a:lnTo>
                  <a:lnTo>
                    <a:pt x="416" y="192"/>
                  </a:lnTo>
                  <a:lnTo>
                    <a:pt x="416" y="192"/>
                  </a:lnTo>
                  <a:lnTo>
                    <a:pt x="414" y="194"/>
                  </a:lnTo>
                  <a:lnTo>
                    <a:pt x="414" y="195"/>
                  </a:lnTo>
                  <a:lnTo>
                    <a:pt x="412" y="195"/>
                  </a:lnTo>
                  <a:lnTo>
                    <a:pt x="412" y="197"/>
                  </a:lnTo>
                  <a:lnTo>
                    <a:pt x="410" y="197"/>
                  </a:lnTo>
                  <a:lnTo>
                    <a:pt x="406" y="197"/>
                  </a:lnTo>
                  <a:lnTo>
                    <a:pt x="406" y="199"/>
                  </a:lnTo>
                  <a:lnTo>
                    <a:pt x="404" y="199"/>
                  </a:lnTo>
                  <a:lnTo>
                    <a:pt x="402" y="201"/>
                  </a:lnTo>
                  <a:lnTo>
                    <a:pt x="400" y="203"/>
                  </a:lnTo>
                  <a:lnTo>
                    <a:pt x="399" y="203"/>
                  </a:lnTo>
                  <a:lnTo>
                    <a:pt x="395" y="201"/>
                  </a:lnTo>
                  <a:lnTo>
                    <a:pt x="393" y="201"/>
                  </a:lnTo>
                  <a:lnTo>
                    <a:pt x="393" y="201"/>
                  </a:lnTo>
                  <a:lnTo>
                    <a:pt x="393" y="201"/>
                  </a:lnTo>
                  <a:lnTo>
                    <a:pt x="391" y="203"/>
                  </a:lnTo>
                  <a:lnTo>
                    <a:pt x="391" y="203"/>
                  </a:lnTo>
                  <a:lnTo>
                    <a:pt x="391" y="203"/>
                  </a:lnTo>
                  <a:lnTo>
                    <a:pt x="389" y="203"/>
                  </a:lnTo>
                  <a:lnTo>
                    <a:pt x="389" y="203"/>
                  </a:lnTo>
                  <a:lnTo>
                    <a:pt x="387" y="203"/>
                  </a:lnTo>
                  <a:lnTo>
                    <a:pt x="383" y="203"/>
                  </a:lnTo>
                  <a:lnTo>
                    <a:pt x="376" y="201"/>
                  </a:lnTo>
                  <a:lnTo>
                    <a:pt x="372" y="203"/>
                  </a:lnTo>
                  <a:lnTo>
                    <a:pt x="368" y="203"/>
                  </a:lnTo>
                  <a:lnTo>
                    <a:pt x="366" y="201"/>
                  </a:lnTo>
                  <a:lnTo>
                    <a:pt x="364" y="201"/>
                  </a:lnTo>
                  <a:lnTo>
                    <a:pt x="362" y="199"/>
                  </a:lnTo>
                  <a:lnTo>
                    <a:pt x="362" y="199"/>
                  </a:lnTo>
                  <a:lnTo>
                    <a:pt x="360" y="199"/>
                  </a:lnTo>
                  <a:lnTo>
                    <a:pt x="360" y="199"/>
                  </a:lnTo>
                  <a:lnTo>
                    <a:pt x="359" y="199"/>
                  </a:lnTo>
                  <a:lnTo>
                    <a:pt x="357" y="201"/>
                  </a:lnTo>
                  <a:lnTo>
                    <a:pt x="355" y="203"/>
                  </a:lnTo>
                  <a:lnTo>
                    <a:pt x="351" y="205"/>
                  </a:lnTo>
                  <a:lnTo>
                    <a:pt x="351" y="205"/>
                  </a:lnTo>
                  <a:lnTo>
                    <a:pt x="349" y="205"/>
                  </a:lnTo>
                  <a:lnTo>
                    <a:pt x="347" y="205"/>
                  </a:lnTo>
                  <a:lnTo>
                    <a:pt x="347" y="201"/>
                  </a:lnTo>
                  <a:lnTo>
                    <a:pt x="345" y="199"/>
                  </a:lnTo>
                  <a:lnTo>
                    <a:pt x="345" y="186"/>
                  </a:lnTo>
                  <a:lnTo>
                    <a:pt x="343" y="186"/>
                  </a:lnTo>
                  <a:lnTo>
                    <a:pt x="341" y="182"/>
                  </a:lnTo>
                  <a:lnTo>
                    <a:pt x="341" y="180"/>
                  </a:lnTo>
                  <a:lnTo>
                    <a:pt x="341" y="178"/>
                  </a:lnTo>
                  <a:lnTo>
                    <a:pt x="341" y="176"/>
                  </a:lnTo>
                  <a:lnTo>
                    <a:pt x="339" y="175"/>
                  </a:lnTo>
                  <a:lnTo>
                    <a:pt x="341" y="173"/>
                  </a:lnTo>
                  <a:lnTo>
                    <a:pt x="341" y="173"/>
                  </a:lnTo>
                  <a:lnTo>
                    <a:pt x="341" y="171"/>
                  </a:lnTo>
                  <a:lnTo>
                    <a:pt x="343" y="171"/>
                  </a:lnTo>
                  <a:lnTo>
                    <a:pt x="343" y="169"/>
                  </a:lnTo>
                  <a:lnTo>
                    <a:pt x="341" y="169"/>
                  </a:lnTo>
                  <a:lnTo>
                    <a:pt x="339" y="169"/>
                  </a:lnTo>
                  <a:lnTo>
                    <a:pt x="339" y="169"/>
                  </a:lnTo>
                  <a:lnTo>
                    <a:pt x="338" y="169"/>
                  </a:lnTo>
                  <a:lnTo>
                    <a:pt x="336" y="171"/>
                  </a:lnTo>
                  <a:lnTo>
                    <a:pt x="334" y="171"/>
                  </a:lnTo>
                  <a:lnTo>
                    <a:pt x="334" y="169"/>
                  </a:lnTo>
                  <a:lnTo>
                    <a:pt x="334" y="169"/>
                  </a:lnTo>
                  <a:lnTo>
                    <a:pt x="332" y="167"/>
                  </a:lnTo>
                  <a:lnTo>
                    <a:pt x="332" y="165"/>
                  </a:lnTo>
                  <a:lnTo>
                    <a:pt x="332" y="165"/>
                  </a:lnTo>
                  <a:lnTo>
                    <a:pt x="332" y="163"/>
                  </a:lnTo>
                  <a:lnTo>
                    <a:pt x="332" y="163"/>
                  </a:lnTo>
                  <a:lnTo>
                    <a:pt x="330" y="163"/>
                  </a:lnTo>
                  <a:lnTo>
                    <a:pt x="330" y="163"/>
                  </a:lnTo>
                  <a:lnTo>
                    <a:pt x="330" y="163"/>
                  </a:lnTo>
                  <a:lnTo>
                    <a:pt x="328" y="163"/>
                  </a:lnTo>
                  <a:lnTo>
                    <a:pt x="328" y="165"/>
                  </a:lnTo>
                  <a:lnTo>
                    <a:pt x="328" y="167"/>
                  </a:lnTo>
                  <a:lnTo>
                    <a:pt x="328" y="167"/>
                  </a:lnTo>
                  <a:lnTo>
                    <a:pt x="328" y="167"/>
                  </a:lnTo>
                  <a:lnTo>
                    <a:pt x="326" y="167"/>
                  </a:lnTo>
                  <a:lnTo>
                    <a:pt x="326" y="167"/>
                  </a:lnTo>
                  <a:lnTo>
                    <a:pt x="324" y="167"/>
                  </a:lnTo>
                  <a:lnTo>
                    <a:pt x="322" y="167"/>
                  </a:lnTo>
                  <a:lnTo>
                    <a:pt x="322" y="167"/>
                  </a:lnTo>
                  <a:lnTo>
                    <a:pt x="320" y="165"/>
                  </a:lnTo>
                  <a:lnTo>
                    <a:pt x="320" y="165"/>
                  </a:lnTo>
                  <a:lnTo>
                    <a:pt x="322" y="163"/>
                  </a:lnTo>
                  <a:lnTo>
                    <a:pt x="322" y="163"/>
                  </a:lnTo>
                  <a:lnTo>
                    <a:pt x="322" y="161"/>
                  </a:lnTo>
                  <a:lnTo>
                    <a:pt x="324" y="161"/>
                  </a:lnTo>
                  <a:lnTo>
                    <a:pt x="324" y="161"/>
                  </a:lnTo>
                  <a:lnTo>
                    <a:pt x="326" y="159"/>
                  </a:lnTo>
                  <a:lnTo>
                    <a:pt x="326" y="159"/>
                  </a:lnTo>
                  <a:lnTo>
                    <a:pt x="324" y="157"/>
                  </a:lnTo>
                  <a:lnTo>
                    <a:pt x="322" y="156"/>
                  </a:lnTo>
                  <a:lnTo>
                    <a:pt x="320" y="150"/>
                  </a:lnTo>
                  <a:lnTo>
                    <a:pt x="320" y="146"/>
                  </a:lnTo>
                  <a:lnTo>
                    <a:pt x="318" y="144"/>
                  </a:lnTo>
                  <a:lnTo>
                    <a:pt x="318" y="144"/>
                  </a:lnTo>
                  <a:lnTo>
                    <a:pt x="317" y="142"/>
                  </a:lnTo>
                  <a:lnTo>
                    <a:pt x="315" y="140"/>
                  </a:lnTo>
                  <a:lnTo>
                    <a:pt x="313" y="138"/>
                  </a:lnTo>
                  <a:lnTo>
                    <a:pt x="313" y="137"/>
                  </a:lnTo>
                  <a:lnTo>
                    <a:pt x="307" y="131"/>
                  </a:lnTo>
                  <a:lnTo>
                    <a:pt x="305" y="129"/>
                  </a:lnTo>
                  <a:lnTo>
                    <a:pt x="305" y="129"/>
                  </a:lnTo>
                  <a:lnTo>
                    <a:pt x="303" y="127"/>
                  </a:lnTo>
                  <a:lnTo>
                    <a:pt x="301" y="127"/>
                  </a:lnTo>
                  <a:lnTo>
                    <a:pt x="299" y="125"/>
                  </a:lnTo>
                  <a:lnTo>
                    <a:pt x="299" y="125"/>
                  </a:lnTo>
                  <a:lnTo>
                    <a:pt x="298" y="125"/>
                  </a:lnTo>
                  <a:lnTo>
                    <a:pt x="294" y="125"/>
                  </a:lnTo>
                  <a:lnTo>
                    <a:pt x="292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0" y="123"/>
                  </a:lnTo>
                  <a:lnTo>
                    <a:pt x="288" y="123"/>
                  </a:lnTo>
                  <a:lnTo>
                    <a:pt x="288" y="125"/>
                  </a:lnTo>
                  <a:lnTo>
                    <a:pt x="288" y="125"/>
                  </a:lnTo>
                  <a:lnTo>
                    <a:pt x="286" y="125"/>
                  </a:lnTo>
                  <a:lnTo>
                    <a:pt x="286" y="125"/>
                  </a:lnTo>
                  <a:lnTo>
                    <a:pt x="286" y="123"/>
                  </a:lnTo>
                  <a:lnTo>
                    <a:pt x="284" y="123"/>
                  </a:lnTo>
                  <a:lnTo>
                    <a:pt x="284" y="121"/>
                  </a:lnTo>
                  <a:lnTo>
                    <a:pt x="284" y="121"/>
                  </a:lnTo>
                  <a:lnTo>
                    <a:pt x="282" y="119"/>
                  </a:lnTo>
                  <a:lnTo>
                    <a:pt x="282" y="118"/>
                  </a:lnTo>
                  <a:lnTo>
                    <a:pt x="282" y="118"/>
                  </a:lnTo>
                  <a:lnTo>
                    <a:pt x="282" y="116"/>
                  </a:lnTo>
                  <a:lnTo>
                    <a:pt x="282" y="116"/>
                  </a:lnTo>
                  <a:lnTo>
                    <a:pt x="280" y="114"/>
                  </a:lnTo>
                  <a:lnTo>
                    <a:pt x="280" y="114"/>
                  </a:lnTo>
                  <a:lnTo>
                    <a:pt x="278" y="114"/>
                  </a:lnTo>
                  <a:lnTo>
                    <a:pt x="277" y="116"/>
                  </a:lnTo>
                  <a:lnTo>
                    <a:pt x="277" y="116"/>
                  </a:lnTo>
                  <a:lnTo>
                    <a:pt x="269" y="116"/>
                  </a:lnTo>
                  <a:lnTo>
                    <a:pt x="261" y="116"/>
                  </a:lnTo>
                  <a:lnTo>
                    <a:pt x="261" y="116"/>
                  </a:lnTo>
                  <a:lnTo>
                    <a:pt x="259" y="112"/>
                  </a:lnTo>
                  <a:lnTo>
                    <a:pt x="259" y="112"/>
                  </a:lnTo>
                  <a:lnTo>
                    <a:pt x="258" y="110"/>
                  </a:lnTo>
                  <a:lnTo>
                    <a:pt x="254" y="108"/>
                  </a:lnTo>
                  <a:lnTo>
                    <a:pt x="252" y="106"/>
                  </a:lnTo>
                  <a:lnTo>
                    <a:pt x="246" y="104"/>
                  </a:lnTo>
                  <a:lnTo>
                    <a:pt x="246" y="102"/>
                  </a:lnTo>
                  <a:lnTo>
                    <a:pt x="250" y="100"/>
                  </a:lnTo>
                  <a:lnTo>
                    <a:pt x="250" y="98"/>
                  </a:lnTo>
                  <a:lnTo>
                    <a:pt x="250" y="97"/>
                  </a:lnTo>
                  <a:lnTo>
                    <a:pt x="250" y="93"/>
                  </a:lnTo>
                  <a:lnTo>
                    <a:pt x="250" y="89"/>
                  </a:lnTo>
                  <a:lnTo>
                    <a:pt x="248" y="83"/>
                  </a:lnTo>
                  <a:lnTo>
                    <a:pt x="248" y="81"/>
                  </a:lnTo>
                  <a:lnTo>
                    <a:pt x="242" y="81"/>
                  </a:lnTo>
                  <a:lnTo>
                    <a:pt x="242" y="81"/>
                  </a:lnTo>
                  <a:lnTo>
                    <a:pt x="240" y="78"/>
                  </a:lnTo>
                  <a:lnTo>
                    <a:pt x="242" y="76"/>
                  </a:lnTo>
                  <a:lnTo>
                    <a:pt x="244" y="74"/>
                  </a:lnTo>
                  <a:lnTo>
                    <a:pt x="246" y="70"/>
                  </a:lnTo>
                  <a:lnTo>
                    <a:pt x="248" y="70"/>
                  </a:lnTo>
                  <a:lnTo>
                    <a:pt x="248" y="68"/>
                  </a:lnTo>
                  <a:lnTo>
                    <a:pt x="248" y="66"/>
                  </a:lnTo>
                  <a:lnTo>
                    <a:pt x="248" y="64"/>
                  </a:lnTo>
                  <a:lnTo>
                    <a:pt x="248" y="62"/>
                  </a:lnTo>
                  <a:lnTo>
                    <a:pt x="248" y="60"/>
                  </a:lnTo>
                  <a:lnTo>
                    <a:pt x="248" y="60"/>
                  </a:lnTo>
                  <a:lnTo>
                    <a:pt x="248" y="60"/>
                  </a:lnTo>
                  <a:lnTo>
                    <a:pt x="248" y="60"/>
                  </a:lnTo>
                  <a:lnTo>
                    <a:pt x="248" y="59"/>
                  </a:lnTo>
                  <a:lnTo>
                    <a:pt x="250" y="59"/>
                  </a:lnTo>
                  <a:lnTo>
                    <a:pt x="250" y="57"/>
                  </a:lnTo>
                  <a:lnTo>
                    <a:pt x="250" y="55"/>
                  </a:lnTo>
                  <a:lnTo>
                    <a:pt x="250" y="53"/>
                  </a:lnTo>
                  <a:lnTo>
                    <a:pt x="250" y="53"/>
                  </a:lnTo>
                  <a:lnTo>
                    <a:pt x="250" y="51"/>
                  </a:lnTo>
                  <a:lnTo>
                    <a:pt x="250" y="47"/>
                  </a:lnTo>
                  <a:lnTo>
                    <a:pt x="250" y="45"/>
                  </a:lnTo>
                  <a:lnTo>
                    <a:pt x="250" y="45"/>
                  </a:lnTo>
                  <a:lnTo>
                    <a:pt x="250" y="43"/>
                  </a:lnTo>
                  <a:lnTo>
                    <a:pt x="250" y="41"/>
                  </a:lnTo>
                  <a:lnTo>
                    <a:pt x="250" y="41"/>
                  </a:lnTo>
                  <a:lnTo>
                    <a:pt x="248" y="41"/>
                  </a:lnTo>
                  <a:lnTo>
                    <a:pt x="248" y="40"/>
                  </a:lnTo>
                  <a:lnTo>
                    <a:pt x="248" y="40"/>
                  </a:lnTo>
                  <a:lnTo>
                    <a:pt x="246" y="38"/>
                  </a:lnTo>
                  <a:lnTo>
                    <a:pt x="246" y="38"/>
                  </a:lnTo>
                  <a:lnTo>
                    <a:pt x="246" y="38"/>
                  </a:lnTo>
                  <a:lnTo>
                    <a:pt x="244" y="38"/>
                  </a:lnTo>
                  <a:lnTo>
                    <a:pt x="242" y="38"/>
                  </a:lnTo>
                  <a:lnTo>
                    <a:pt x="242" y="38"/>
                  </a:lnTo>
                  <a:lnTo>
                    <a:pt x="242" y="36"/>
                  </a:lnTo>
                  <a:lnTo>
                    <a:pt x="240" y="36"/>
                  </a:lnTo>
                  <a:lnTo>
                    <a:pt x="240" y="36"/>
                  </a:lnTo>
                  <a:lnTo>
                    <a:pt x="238" y="34"/>
                  </a:lnTo>
                  <a:lnTo>
                    <a:pt x="238" y="32"/>
                  </a:lnTo>
                  <a:lnTo>
                    <a:pt x="237" y="30"/>
                  </a:lnTo>
                  <a:lnTo>
                    <a:pt x="237" y="30"/>
                  </a:lnTo>
                  <a:lnTo>
                    <a:pt x="235" y="28"/>
                  </a:lnTo>
                  <a:lnTo>
                    <a:pt x="229" y="28"/>
                  </a:lnTo>
                  <a:lnTo>
                    <a:pt x="227" y="28"/>
                  </a:lnTo>
                  <a:lnTo>
                    <a:pt x="227" y="28"/>
                  </a:lnTo>
                  <a:lnTo>
                    <a:pt x="227" y="28"/>
                  </a:lnTo>
                  <a:lnTo>
                    <a:pt x="219" y="30"/>
                  </a:lnTo>
                  <a:lnTo>
                    <a:pt x="219" y="32"/>
                  </a:lnTo>
                  <a:lnTo>
                    <a:pt x="217" y="32"/>
                  </a:lnTo>
                  <a:lnTo>
                    <a:pt x="217" y="32"/>
                  </a:lnTo>
                  <a:lnTo>
                    <a:pt x="217" y="34"/>
                  </a:lnTo>
                  <a:lnTo>
                    <a:pt x="217" y="34"/>
                  </a:lnTo>
                  <a:lnTo>
                    <a:pt x="217" y="36"/>
                  </a:lnTo>
                  <a:lnTo>
                    <a:pt x="217" y="36"/>
                  </a:lnTo>
                  <a:lnTo>
                    <a:pt x="216" y="36"/>
                  </a:lnTo>
                  <a:lnTo>
                    <a:pt x="216" y="36"/>
                  </a:lnTo>
                  <a:lnTo>
                    <a:pt x="216" y="36"/>
                  </a:lnTo>
                  <a:lnTo>
                    <a:pt x="214" y="36"/>
                  </a:lnTo>
                  <a:lnTo>
                    <a:pt x="214" y="36"/>
                  </a:lnTo>
                  <a:lnTo>
                    <a:pt x="214" y="36"/>
                  </a:lnTo>
                  <a:lnTo>
                    <a:pt x="214" y="36"/>
                  </a:lnTo>
                  <a:lnTo>
                    <a:pt x="212" y="36"/>
                  </a:lnTo>
                  <a:lnTo>
                    <a:pt x="212" y="34"/>
                  </a:lnTo>
                  <a:lnTo>
                    <a:pt x="212" y="34"/>
                  </a:lnTo>
                  <a:lnTo>
                    <a:pt x="208" y="34"/>
                  </a:lnTo>
                  <a:lnTo>
                    <a:pt x="208" y="34"/>
                  </a:lnTo>
                  <a:lnTo>
                    <a:pt x="208" y="34"/>
                  </a:lnTo>
                  <a:lnTo>
                    <a:pt x="200" y="34"/>
                  </a:lnTo>
                  <a:lnTo>
                    <a:pt x="198" y="34"/>
                  </a:lnTo>
                  <a:lnTo>
                    <a:pt x="198" y="34"/>
                  </a:lnTo>
                  <a:lnTo>
                    <a:pt x="197" y="34"/>
                  </a:lnTo>
                  <a:lnTo>
                    <a:pt x="197" y="32"/>
                  </a:lnTo>
                  <a:lnTo>
                    <a:pt x="197" y="30"/>
                  </a:lnTo>
                  <a:lnTo>
                    <a:pt x="195" y="30"/>
                  </a:lnTo>
                  <a:lnTo>
                    <a:pt x="195" y="30"/>
                  </a:lnTo>
                  <a:lnTo>
                    <a:pt x="185" y="28"/>
                  </a:lnTo>
                  <a:lnTo>
                    <a:pt x="185" y="28"/>
                  </a:lnTo>
                  <a:lnTo>
                    <a:pt x="185" y="28"/>
                  </a:lnTo>
                  <a:lnTo>
                    <a:pt x="183" y="28"/>
                  </a:lnTo>
                  <a:lnTo>
                    <a:pt x="183" y="24"/>
                  </a:lnTo>
                  <a:lnTo>
                    <a:pt x="181" y="24"/>
                  </a:lnTo>
                  <a:lnTo>
                    <a:pt x="181" y="24"/>
                  </a:lnTo>
                  <a:lnTo>
                    <a:pt x="179" y="22"/>
                  </a:lnTo>
                  <a:lnTo>
                    <a:pt x="177" y="22"/>
                  </a:lnTo>
                  <a:lnTo>
                    <a:pt x="177" y="22"/>
                  </a:lnTo>
                  <a:lnTo>
                    <a:pt x="172" y="24"/>
                  </a:lnTo>
                  <a:lnTo>
                    <a:pt x="168" y="26"/>
                  </a:lnTo>
                  <a:lnTo>
                    <a:pt x="168" y="26"/>
                  </a:lnTo>
                  <a:lnTo>
                    <a:pt x="166" y="26"/>
                  </a:lnTo>
                  <a:lnTo>
                    <a:pt x="166" y="28"/>
                  </a:lnTo>
                  <a:lnTo>
                    <a:pt x="164" y="30"/>
                  </a:lnTo>
                  <a:lnTo>
                    <a:pt x="164" y="30"/>
                  </a:lnTo>
                  <a:lnTo>
                    <a:pt x="162" y="30"/>
                  </a:lnTo>
                  <a:lnTo>
                    <a:pt x="160" y="30"/>
                  </a:lnTo>
                  <a:lnTo>
                    <a:pt x="160" y="30"/>
                  </a:lnTo>
                  <a:lnTo>
                    <a:pt x="160" y="30"/>
                  </a:lnTo>
                  <a:lnTo>
                    <a:pt x="160" y="30"/>
                  </a:lnTo>
                  <a:lnTo>
                    <a:pt x="158" y="30"/>
                  </a:lnTo>
                  <a:lnTo>
                    <a:pt x="158" y="28"/>
                  </a:lnTo>
                  <a:lnTo>
                    <a:pt x="157" y="28"/>
                  </a:lnTo>
                  <a:lnTo>
                    <a:pt x="155" y="28"/>
                  </a:lnTo>
                  <a:lnTo>
                    <a:pt x="155" y="28"/>
                  </a:lnTo>
                  <a:lnTo>
                    <a:pt x="155" y="26"/>
                  </a:lnTo>
                  <a:lnTo>
                    <a:pt x="155" y="26"/>
                  </a:lnTo>
                  <a:lnTo>
                    <a:pt x="155" y="26"/>
                  </a:lnTo>
                  <a:lnTo>
                    <a:pt x="153" y="24"/>
                  </a:lnTo>
                  <a:lnTo>
                    <a:pt x="151" y="24"/>
                  </a:lnTo>
                  <a:lnTo>
                    <a:pt x="151" y="24"/>
                  </a:lnTo>
                  <a:lnTo>
                    <a:pt x="151" y="22"/>
                  </a:lnTo>
                  <a:lnTo>
                    <a:pt x="149" y="22"/>
                  </a:lnTo>
                  <a:lnTo>
                    <a:pt x="147" y="15"/>
                  </a:lnTo>
                  <a:lnTo>
                    <a:pt x="147" y="15"/>
                  </a:lnTo>
                  <a:lnTo>
                    <a:pt x="147" y="15"/>
                  </a:lnTo>
                  <a:lnTo>
                    <a:pt x="147" y="15"/>
                  </a:lnTo>
                  <a:lnTo>
                    <a:pt x="145" y="13"/>
                  </a:lnTo>
                  <a:lnTo>
                    <a:pt x="145" y="13"/>
                  </a:lnTo>
                  <a:lnTo>
                    <a:pt x="145" y="13"/>
                  </a:lnTo>
                  <a:lnTo>
                    <a:pt x="143" y="11"/>
                  </a:lnTo>
                  <a:lnTo>
                    <a:pt x="141" y="11"/>
                  </a:lnTo>
                  <a:lnTo>
                    <a:pt x="137" y="11"/>
                  </a:lnTo>
                  <a:lnTo>
                    <a:pt x="136" y="11"/>
                  </a:lnTo>
                  <a:lnTo>
                    <a:pt x="136" y="11"/>
                  </a:lnTo>
                  <a:lnTo>
                    <a:pt x="132" y="9"/>
                  </a:lnTo>
                  <a:lnTo>
                    <a:pt x="126" y="7"/>
                  </a:lnTo>
                  <a:lnTo>
                    <a:pt x="124" y="7"/>
                  </a:lnTo>
                  <a:lnTo>
                    <a:pt x="124" y="7"/>
                  </a:lnTo>
                  <a:lnTo>
                    <a:pt x="122" y="7"/>
                  </a:lnTo>
                  <a:lnTo>
                    <a:pt x="120" y="7"/>
                  </a:lnTo>
                  <a:lnTo>
                    <a:pt x="120" y="7"/>
                  </a:lnTo>
                  <a:lnTo>
                    <a:pt x="118" y="5"/>
                  </a:lnTo>
                  <a:lnTo>
                    <a:pt x="118" y="5"/>
                  </a:lnTo>
                  <a:lnTo>
                    <a:pt x="118" y="5"/>
                  </a:lnTo>
                  <a:lnTo>
                    <a:pt x="116" y="5"/>
                  </a:lnTo>
                  <a:lnTo>
                    <a:pt x="116" y="5"/>
                  </a:lnTo>
                  <a:lnTo>
                    <a:pt x="116" y="7"/>
                  </a:lnTo>
                  <a:lnTo>
                    <a:pt x="116" y="7"/>
                  </a:lnTo>
                  <a:lnTo>
                    <a:pt x="115" y="7"/>
                  </a:lnTo>
                  <a:lnTo>
                    <a:pt x="115" y="7"/>
                  </a:lnTo>
                  <a:lnTo>
                    <a:pt x="115" y="7"/>
                  </a:lnTo>
                  <a:lnTo>
                    <a:pt x="115" y="7"/>
                  </a:lnTo>
                  <a:lnTo>
                    <a:pt x="115" y="9"/>
                  </a:lnTo>
                  <a:lnTo>
                    <a:pt x="113" y="9"/>
                  </a:lnTo>
                  <a:lnTo>
                    <a:pt x="107" y="5"/>
                  </a:lnTo>
                  <a:lnTo>
                    <a:pt x="107" y="5"/>
                  </a:lnTo>
                  <a:lnTo>
                    <a:pt x="107" y="5"/>
                  </a:lnTo>
                  <a:lnTo>
                    <a:pt x="107" y="5"/>
                  </a:lnTo>
                  <a:lnTo>
                    <a:pt x="105" y="3"/>
                  </a:lnTo>
                  <a:lnTo>
                    <a:pt x="105" y="1"/>
                  </a:lnTo>
                  <a:lnTo>
                    <a:pt x="105" y="1"/>
                  </a:lnTo>
                  <a:lnTo>
                    <a:pt x="103" y="1"/>
                  </a:lnTo>
                  <a:lnTo>
                    <a:pt x="99" y="0"/>
                  </a:lnTo>
                  <a:lnTo>
                    <a:pt x="99" y="1"/>
                  </a:lnTo>
                  <a:lnTo>
                    <a:pt x="99" y="3"/>
                  </a:lnTo>
                  <a:lnTo>
                    <a:pt x="103" y="13"/>
                  </a:lnTo>
                  <a:lnTo>
                    <a:pt x="103" y="13"/>
                  </a:lnTo>
                  <a:lnTo>
                    <a:pt x="105" y="13"/>
                  </a:lnTo>
                  <a:lnTo>
                    <a:pt x="105" y="13"/>
                  </a:lnTo>
                  <a:lnTo>
                    <a:pt x="107" y="15"/>
                  </a:lnTo>
                  <a:lnTo>
                    <a:pt x="107" y="15"/>
                  </a:lnTo>
                  <a:lnTo>
                    <a:pt x="107" y="17"/>
                  </a:lnTo>
                  <a:lnTo>
                    <a:pt x="107" y="17"/>
                  </a:lnTo>
                  <a:lnTo>
                    <a:pt x="105" y="19"/>
                  </a:lnTo>
                  <a:lnTo>
                    <a:pt x="105" y="19"/>
                  </a:lnTo>
                  <a:lnTo>
                    <a:pt x="105" y="19"/>
                  </a:lnTo>
                  <a:lnTo>
                    <a:pt x="101" y="21"/>
                  </a:lnTo>
                  <a:lnTo>
                    <a:pt x="101" y="22"/>
                  </a:lnTo>
                  <a:lnTo>
                    <a:pt x="99" y="24"/>
                  </a:lnTo>
                  <a:lnTo>
                    <a:pt x="99" y="26"/>
                  </a:lnTo>
                  <a:lnTo>
                    <a:pt x="97" y="28"/>
                  </a:lnTo>
                  <a:lnTo>
                    <a:pt x="97" y="30"/>
                  </a:lnTo>
                  <a:lnTo>
                    <a:pt x="97" y="32"/>
                  </a:lnTo>
                  <a:lnTo>
                    <a:pt x="97" y="38"/>
                  </a:lnTo>
                  <a:lnTo>
                    <a:pt x="97" y="38"/>
                  </a:lnTo>
                  <a:lnTo>
                    <a:pt x="97" y="40"/>
                  </a:lnTo>
                  <a:lnTo>
                    <a:pt x="97" y="40"/>
                  </a:lnTo>
                  <a:lnTo>
                    <a:pt x="96" y="40"/>
                  </a:lnTo>
                  <a:lnTo>
                    <a:pt x="96" y="41"/>
                  </a:lnTo>
                  <a:lnTo>
                    <a:pt x="92" y="41"/>
                  </a:lnTo>
                  <a:lnTo>
                    <a:pt x="90" y="41"/>
                  </a:lnTo>
                  <a:lnTo>
                    <a:pt x="90" y="41"/>
                  </a:lnTo>
                  <a:lnTo>
                    <a:pt x="88" y="43"/>
                  </a:lnTo>
                  <a:lnTo>
                    <a:pt x="88" y="45"/>
                  </a:lnTo>
                  <a:lnTo>
                    <a:pt x="86" y="47"/>
                  </a:lnTo>
                  <a:lnTo>
                    <a:pt x="86" y="49"/>
                  </a:lnTo>
                  <a:lnTo>
                    <a:pt x="86" y="49"/>
                  </a:lnTo>
                  <a:lnTo>
                    <a:pt x="86" y="49"/>
                  </a:lnTo>
                  <a:lnTo>
                    <a:pt x="86" y="51"/>
                  </a:lnTo>
                  <a:lnTo>
                    <a:pt x="86" y="51"/>
                  </a:lnTo>
                  <a:lnTo>
                    <a:pt x="86" y="57"/>
                  </a:lnTo>
                  <a:lnTo>
                    <a:pt x="86" y="57"/>
                  </a:lnTo>
                  <a:lnTo>
                    <a:pt x="86" y="59"/>
                  </a:lnTo>
                  <a:lnTo>
                    <a:pt x="86" y="60"/>
                  </a:lnTo>
                  <a:lnTo>
                    <a:pt x="84" y="60"/>
                  </a:lnTo>
                  <a:lnTo>
                    <a:pt x="84" y="60"/>
                  </a:lnTo>
                  <a:lnTo>
                    <a:pt x="80" y="60"/>
                  </a:lnTo>
                  <a:lnTo>
                    <a:pt x="80" y="60"/>
                  </a:lnTo>
                  <a:lnTo>
                    <a:pt x="78" y="60"/>
                  </a:lnTo>
                  <a:lnTo>
                    <a:pt x="78" y="60"/>
                  </a:lnTo>
                  <a:lnTo>
                    <a:pt x="78" y="60"/>
                  </a:lnTo>
                  <a:lnTo>
                    <a:pt x="76" y="60"/>
                  </a:lnTo>
                  <a:lnTo>
                    <a:pt x="75" y="60"/>
                  </a:lnTo>
                  <a:lnTo>
                    <a:pt x="75" y="60"/>
                  </a:lnTo>
                  <a:lnTo>
                    <a:pt x="73" y="60"/>
                  </a:lnTo>
                  <a:lnTo>
                    <a:pt x="71" y="59"/>
                  </a:lnTo>
                  <a:lnTo>
                    <a:pt x="71" y="59"/>
                  </a:lnTo>
                  <a:lnTo>
                    <a:pt x="69" y="55"/>
                  </a:lnTo>
                  <a:lnTo>
                    <a:pt x="69" y="55"/>
                  </a:lnTo>
                  <a:lnTo>
                    <a:pt x="67" y="55"/>
                  </a:lnTo>
                  <a:lnTo>
                    <a:pt x="65" y="55"/>
                  </a:lnTo>
                  <a:lnTo>
                    <a:pt x="65" y="55"/>
                  </a:lnTo>
                  <a:lnTo>
                    <a:pt x="63" y="55"/>
                  </a:lnTo>
                  <a:lnTo>
                    <a:pt x="63" y="55"/>
                  </a:lnTo>
                  <a:lnTo>
                    <a:pt x="61" y="55"/>
                  </a:lnTo>
                  <a:lnTo>
                    <a:pt x="61" y="55"/>
                  </a:lnTo>
                  <a:lnTo>
                    <a:pt x="59" y="55"/>
                  </a:lnTo>
                  <a:lnTo>
                    <a:pt x="59" y="55"/>
                  </a:lnTo>
                  <a:lnTo>
                    <a:pt x="59" y="55"/>
                  </a:lnTo>
                  <a:lnTo>
                    <a:pt x="57" y="57"/>
                  </a:lnTo>
                  <a:lnTo>
                    <a:pt x="57" y="57"/>
                  </a:lnTo>
                  <a:lnTo>
                    <a:pt x="57" y="59"/>
                  </a:lnTo>
                  <a:lnTo>
                    <a:pt x="57" y="59"/>
                  </a:lnTo>
                  <a:lnTo>
                    <a:pt x="59" y="59"/>
                  </a:lnTo>
                  <a:lnTo>
                    <a:pt x="59" y="59"/>
                  </a:lnTo>
                  <a:lnTo>
                    <a:pt x="59" y="60"/>
                  </a:lnTo>
                  <a:lnTo>
                    <a:pt x="57" y="62"/>
                  </a:lnTo>
                  <a:lnTo>
                    <a:pt x="56" y="62"/>
                  </a:lnTo>
                  <a:lnTo>
                    <a:pt x="56" y="64"/>
                  </a:lnTo>
                  <a:lnTo>
                    <a:pt x="56" y="68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54" y="72"/>
                  </a:lnTo>
                  <a:lnTo>
                    <a:pt x="54" y="72"/>
                  </a:lnTo>
                  <a:lnTo>
                    <a:pt x="54" y="74"/>
                  </a:lnTo>
                  <a:lnTo>
                    <a:pt x="54" y="74"/>
                  </a:lnTo>
                  <a:lnTo>
                    <a:pt x="54" y="74"/>
                  </a:lnTo>
                  <a:lnTo>
                    <a:pt x="54" y="76"/>
                  </a:lnTo>
                  <a:lnTo>
                    <a:pt x="52" y="76"/>
                  </a:lnTo>
                  <a:lnTo>
                    <a:pt x="52" y="76"/>
                  </a:lnTo>
                  <a:lnTo>
                    <a:pt x="52" y="76"/>
                  </a:lnTo>
                  <a:lnTo>
                    <a:pt x="50" y="78"/>
                  </a:lnTo>
                  <a:lnTo>
                    <a:pt x="48" y="79"/>
                  </a:lnTo>
                  <a:lnTo>
                    <a:pt x="48" y="79"/>
                  </a:lnTo>
                  <a:lnTo>
                    <a:pt x="46" y="81"/>
                  </a:lnTo>
                  <a:lnTo>
                    <a:pt x="46" y="81"/>
                  </a:lnTo>
                  <a:lnTo>
                    <a:pt x="46" y="81"/>
                  </a:lnTo>
                  <a:lnTo>
                    <a:pt x="46" y="83"/>
                  </a:lnTo>
                  <a:lnTo>
                    <a:pt x="48" y="85"/>
                  </a:lnTo>
                  <a:lnTo>
                    <a:pt x="48" y="85"/>
                  </a:lnTo>
                  <a:lnTo>
                    <a:pt x="48" y="87"/>
                  </a:lnTo>
                  <a:lnTo>
                    <a:pt x="48" y="87"/>
                  </a:lnTo>
                  <a:lnTo>
                    <a:pt x="48" y="87"/>
                  </a:lnTo>
                  <a:lnTo>
                    <a:pt x="48" y="87"/>
                  </a:lnTo>
                  <a:lnTo>
                    <a:pt x="48" y="87"/>
                  </a:lnTo>
                  <a:lnTo>
                    <a:pt x="50" y="87"/>
                  </a:lnTo>
                  <a:lnTo>
                    <a:pt x="50" y="87"/>
                  </a:lnTo>
                  <a:lnTo>
                    <a:pt x="52" y="87"/>
                  </a:lnTo>
                  <a:lnTo>
                    <a:pt x="52" y="89"/>
                  </a:lnTo>
                  <a:lnTo>
                    <a:pt x="52" y="89"/>
                  </a:lnTo>
                  <a:lnTo>
                    <a:pt x="52" y="89"/>
                  </a:lnTo>
                  <a:lnTo>
                    <a:pt x="52" y="91"/>
                  </a:lnTo>
                  <a:lnTo>
                    <a:pt x="52" y="91"/>
                  </a:lnTo>
                  <a:lnTo>
                    <a:pt x="52" y="91"/>
                  </a:lnTo>
                  <a:lnTo>
                    <a:pt x="52" y="91"/>
                  </a:lnTo>
                  <a:lnTo>
                    <a:pt x="54" y="91"/>
                  </a:lnTo>
                  <a:lnTo>
                    <a:pt x="54" y="91"/>
                  </a:lnTo>
                  <a:lnTo>
                    <a:pt x="54" y="91"/>
                  </a:lnTo>
                  <a:lnTo>
                    <a:pt x="54" y="93"/>
                  </a:lnTo>
                  <a:lnTo>
                    <a:pt x="54" y="93"/>
                  </a:lnTo>
                  <a:lnTo>
                    <a:pt x="54" y="95"/>
                  </a:lnTo>
                  <a:lnTo>
                    <a:pt x="56" y="95"/>
                  </a:lnTo>
                  <a:lnTo>
                    <a:pt x="56" y="97"/>
                  </a:lnTo>
                  <a:lnTo>
                    <a:pt x="59" y="98"/>
                  </a:lnTo>
                  <a:lnTo>
                    <a:pt x="61" y="100"/>
                  </a:lnTo>
                  <a:lnTo>
                    <a:pt x="61" y="100"/>
                  </a:lnTo>
                  <a:lnTo>
                    <a:pt x="61" y="100"/>
                  </a:lnTo>
                  <a:lnTo>
                    <a:pt x="61" y="102"/>
                  </a:lnTo>
                  <a:lnTo>
                    <a:pt x="61" y="102"/>
                  </a:lnTo>
                  <a:lnTo>
                    <a:pt x="59" y="102"/>
                  </a:lnTo>
                  <a:lnTo>
                    <a:pt x="57" y="102"/>
                  </a:lnTo>
                  <a:lnTo>
                    <a:pt x="57" y="104"/>
                  </a:lnTo>
                  <a:lnTo>
                    <a:pt x="56" y="104"/>
                  </a:lnTo>
                  <a:lnTo>
                    <a:pt x="54" y="104"/>
                  </a:lnTo>
                  <a:lnTo>
                    <a:pt x="54" y="106"/>
                  </a:lnTo>
                  <a:lnTo>
                    <a:pt x="52" y="108"/>
                  </a:lnTo>
                  <a:lnTo>
                    <a:pt x="50" y="114"/>
                  </a:lnTo>
                  <a:lnTo>
                    <a:pt x="50" y="116"/>
                  </a:lnTo>
                  <a:lnTo>
                    <a:pt x="48" y="116"/>
                  </a:lnTo>
                  <a:lnTo>
                    <a:pt x="48" y="116"/>
                  </a:lnTo>
                  <a:lnTo>
                    <a:pt x="46" y="116"/>
                  </a:lnTo>
                  <a:lnTo>
                    <a:pt x="44" y="116"/>
                  </a:lnTo>
                  <a:lnTo>
                    <a:pt x="44" y="116"/>
                  </a:lnTo>
                  <a:lnTo>
                    <a:pt x="42" y="116"/>
                  </a:lnTo>
                  <a:lnTo>
                    <a:pt x="42" y="118"/>
                  </a:lnTo>
                  <a:lnTo>
                    <a:pt x="42" y="119"/>
                  </a:lnTo>
                  <a:lnTo>
                    <a:pt x="42" y="119"/>
                  </a:lnTo>
                  <a:lnTo>
                    <a:pt x="42" y="119"/>
                  </a:lnTo>
                  <a:lnTo>
                    <a:pt x="42" y="121"/>
                  </a:lnTo>
                  <a:lnTo>
                    <a:pt x="42" y="123"/>
                  </a:lnTo>
                  <a:lnTo>
                    <a:pt x="42" y="125"/>
                  </a:lnTo>
                  <a:lnTo>
                    <a:pt x="40" y="127"/>
                  </a:lnTo>
                  <a:lnTo>
                    <a:pt x="40" y="127"/>
                  </a:lnTo>
                  <a:lnTo>
                    <a:pt x="40" y="129"/>
                  </a:lnTo>
                  <a:lnTo>
                    <a:pt x="38" y="129"/>
                  </a:lnTo>
                  <a:lnTo>
                    <a:pt x="38" y="129"/>
                  </a:lnTo>
                  <a:lnTo>
                    <a:pt x="35" y="129"/>
                  </a:lnTo>
                  <a:lnTo>
                    <a:pt x="33" y="129"/>
                  </a:lnTo>
                  <a:lnTo>
                    <a:pt x="33" y="129"/>
                  </a:lnTo>
                  <a:lnTo>
                    <a:pt x="31" y="131"/>
                  </a:lnTo>
                  <a:lnTo>
                    <a:pt x="31" y="131"/>
                  </a:lnTo>
                  <a:lnTo>
                    <a:pt x="31" y="133"/>
                  </a:lnTo>
                  <a:lnTo>
                    <a:pt x="31" y="133"/>
                  </a:lnTo>
                  <a:lnTo>
                    <a:pt x="29" y="135"/>
                  </a:lnTo>
                  <a:lnTo>
                    <a:pt x="29" y="135"/>
                  </a:lnTo>
                  <a:lnTo>
                    <a:pt x="29" y="137"/>
                  </a:lnTo>
                  <a:lnTo>
                    <a:pt x="29" y="137"/>
                  </a:lnTo>
                  <a:lnTo>
                    <a:pt x="29" y="137"/>
                  </a:lnTo>
                  <a:lnTo>
                    <a:pt x="29" y="138"/>
                  </a:lnTo>
                  <a:lnTo>
                    <a:pt x="27" y="138"/>
                  </a:lnTo>
                  <a:lnTo>
                    <a:pt x="27" y="140"/>
                  </a:lnTo>
                  <a:lnTo>
                    <a:pt x="27" y="142"/>
                  </a:lnTo>
                  <a:lnTo>
                    <a:pt x="27" y="142"/>
                  </a:lnTo>
                  <a:lnTo>
                    <a:pt x="25" y="144"/>
                  </a:lnTo>
                  <a:lnTo>
                    <a:pt x="25" y="144"/>
                  </a:lnTo>
                  <a:lnTo>
                    <a:pt x="23" y="146"/>
                  </a:lnTo>
                  <a:lnTo>
                    <a:pt x="23" y="146"/>
                  </a:lnTo>
                  <a:lnTo>
                    <a:pt x="23" y="146"/>
                  </a:lnTo>
                  <a:lnTo>
                    <a:pt x="27" y="150"/>
                  </a:lnTo>
                  <a:lnTo>
                    <a:pt x="29" y="150"/>
                  </a:lnTo>
                  <a:lnTo>
                    <a:pt x="29" y="150"/>
                  </a:lnTo>
                  <a:lnTo>
                    <a:pt x="29" y="152"/>
                  </a:lnTo>
                  <a:lnTo>
                    <a:pt x="27" y="154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57"/>
                  </a:lnTo>
                  <a:lnTo>
                    <a:pt x="31" y="157"/>
                  </a:lnTo>
                  <a:lnTo>
                    <a:pt x="29" y="159"/>
                  </a:lnTo>
                  <a:lnTo>
                    <a:pt x="29" y="161"/>
                  </a:lnTo>
                  <a:lnTo>
                    <a:pt x="29" y="161"/>
                  </a:lnTo>
                  <a:lnTo>
                    <a:pt x="31" y="167"/>
                  </a:lnTo>
                  <a:lnTo>
                    <a:pt x="33" y="171"/>
                  </a:lnTo>
                  <a:lnTo>
                    <a:pt x="33" y="173"/>
                  </a:lnTo>
                  <a:lnTo>
                    <a:pt x="33" y="173"/>
                  </a:lnTo>
                  <a:lnTo>
                    <a:pt x="31" y="173"/>
                  </a:lnTo>
                  <a:lnTo>
                    <a:pt x="31" y="173"/>
                  </a:lnTo>
                  <a:lnTo>
                    <a:pt x="29" y="173"/>
                  </a:lnTo>
                  <a:lnTo>
                    <a:pt x="29" y="175"/>
                  </a:lnTo>
                  <a:lnTo>
                    <a:pt x="29" y="175"/>
                  </a:lnTo>
                  <a:lnTo>
                    <a:pt x="29" y="175"/>
                  </a:lnTo>
                  <a:lnTo>
                    <a:pt x="29" y="176"/>
                  </a:lnTo>
                  <a:lnTo>
                    <a:pt x="29" y="176"/>
                  </a:lnTo>
                  <a:lnTo>
                    <a:pt x="33" y="178"/>
                  </a:lnTo>
                  <a:lnTo>
                    <a:pt x="33" y="180"/>
                  </a:lnTo>
                  <a:lnTo>
                    <a:pt x="33" y="182"/>
                  </a:lnTo>
                  <a:lnTo>
                    <a:pt x="35" y="184"/>
                  </a:lnTo>
                  <a:lnTo>
                    <a:pt x="35" y="188"/>
                  </a:lnTo>
                  <a:lnTo>
                    <a:pt x="35" y="190"/>
                  </a:lnTo>
                  <a:lnTo>
                    <a:pt x="35" y="190"/>
                  </a:lnTo>
                  <a:lnTo>
                    <a:pt x="35" y="190"/>
                  </a:lnTo>
                  <a:lnTo>
                    <a:pt x="29" y="195"/>
                  </a:lnTo>
                  <a:lnTo>
                    <a:pt x="27" y="197"/>
                  </a:lnTo>
                  <a:lnTo>
                    <a:pt x="27" y="197"/>
                  </a:lnTo>
                  <a:lnTo>
                    <a:pt x="25" y="197"/>
                  </a:lnTo>
                  <a:lnTo>
                    <a:pt x="25" y="197"/>
                  </a:lnTo>
                  <a:lnTo>
                    <a:pt x="25" y="199"/>
                  </a:lnTo>
                  <a:lnTo>
                    <a:pt x="23" y="199"/>
                  </a:lnTo>
                  <a:lnTo>
                    <a:pt x="23" y="201"/>
                  </a:lnTo>
                  <a:lnTo>
                    <a:pt x="23" y="201"/>
                  </a:lnTo>
                  <a:lnTo>
                    <a:pt x="23" y="201"/>
                  </a:lnTo>
                  <a:lnTo>
                    <a:pt x="23" y="201"/>
                  </a:lnTo>
                  <a:lnTo>
                    <a:pt x="23" y="203"/>
                  </a:lnTo>
                  <a:lnTo>
                    <a:pt x="25" y="203"/>
                  </a:lnTo>
                  <a:lnTo>
                    <a:pt x="25" y="205"/>
                  </a:lnTo>
                  <a:lnTo>
                    <a:pt x="25" y="205"/>
                  </a:lnTo>
                  <a:lnTo>
                    <a:pt x="27" y="207"/>
                  </a:lnTo>
                  <a:lnTo>
                    <a:pt x="25" y="207"/>
                  </a:lnTo>
                  <a:lnTo>
                    <a:pt x="25" y="209"/>
                  </a:lnTo>
                  <a:lnTo>
                    <a:pt x="25" y="209"/>
                  </a:lnTo>
                  <a:lnTo>
                    <a:pt x="21" y="211"/>
                  </a:lnTo>
                  <a:lnTo>
                    <a:pt x="21" y="211"/>
                  </a:lnTo>
                  <a:lnTo>
                    <a:pt x="19" y="211"/>
                  </a:lnTo>
                  <a:lnTo>
                    <a:pt x="19" y="213"/>
                  </a:lnTo>
                  <a:lnTo>
                    <a:pt x="16" y="216"/>
                  </a:lnTo>
                  <a:lnTo>
                    <a:pt x="16" y="218"/>
                  </a:lnTo>
                  <a:lnTo>
                    <a:pt x="16" y="220"/>
                  </a:lnTo>
                  <a:lnTo>
                    <a:pt x="19" y="222"/>
                  </a:lnTo>
                  <a:lnTo>
                    <a:pt x="19" y="222"/>
                  </a:lnTo>
                  <a:lnTo>
                    <a:pt x="21" y="224"/>
                  </a:lnTo>
                  <a:lnTo>
                    <a:pt x="23" y="224"/>
                  </a:lnTo>
                  <a:lnTo>
                    <a:pt x="23" y="224"/>
                  </a:lnTo>
                  <a:lnTo>
                    <a:pt x="25" y="224"/>
                  </a:lnTo>
                  <a:lnTo>
                    <a:pt x="27" y="224"/>
                  </a:lnTo>
                  <a:lnTo>
                    <a:pt x="27" y="224"/>
                  </a:lnTo>
                  <a:lnTo>
                    <a:pt x="31" y="224"/>
                  </a:lnTo>
                  <a:lnTo>
                    <a:pt x="31" y="226"/>
                  </a:lnTo>
                  <a:lnTo>
                    <a:pt x="31" y="228"/>
                  </a:lnTo>
                  <a:lnTo>
                    <a:pt x="33" y="228"/>
                  </a:lnTo>
                  <a:lnTo>
                    <a:pt x="33" y="228"/>
                  </a:lnTo>
                  <a:lnTo>
                    <a:pt x="35" y="226"/>
                  </a:lnTo>
                  <a:lnTo>
                    <a:pt x="36" y="226"/>
                  </a:lnTo>
                  <a:lnTo>
                    <a:pt x="36" y="224"/>
                  </a:lnTo>
                  <a:lnTo>
                    <a:pt x="38" y="224"/>
                  </a:lnTo>
                  <a:lnTo>
                    <a:pt x="40" y="224"/>
                  </a:lnTo>
                  <a:lnTo>
                    <a:pt x="40" y="226"/>
                  </a:lnTo>
                  <a:lnTo>
                    <a:pt x="40" y="226"/>
                  </a:lnTo>
                  <a:lnTo>
                    <a:pt x="36" y="232"/>
                  </a:lnTo>
                  <a:lnTo>
                    <a:pt x="36" y="232"/>
                  </a:lnTo>
                  <a:lnTo>
                    <a:pt x="36" y="232"/>
                  </a:lnTo>
                  <a:lnTo>
                    <a:pt x="33" y="234"/>
                  </a:lnTo>
                  <a:lnTo>
                    <a:pt x="31" y="234"/>
                  </a:lnTo>
                  <a:lnTo>
                    <a:pt x="31" y="235"/>
                  </a:lnTo>
                  <a:lnTo>
                    <a:pt x="31" y="235"/>
                  </a:lnTo>
                  <a:lnTo>
                    <a:pt x="29" y="237"/>
                  </a:lnTo>
                  <a:lnTo>
                    <a:pt x="29" y="237"/>
                  </a:lnTo>
                  <a:lnTo>
                    <a:pt x="27" y="237"/>
                  </a:lnTo>
                  <a:lnTo>
                    <a:pt x="27" y="237"/>
                  </a:lnTo>
                  <a:lnTo>
                    <a:pt x="25" y="239"/>
                  </a:lnTo>
                  <a:lnTo>
                    <a:pt x="25" y="239"/>
                  </a:lnTo>
                  <a:lnTo>
                    <a:pt x="23" y="241"/>
                  </a:lnTo>
                  <a:lnTo>
                    <a:pt x="23" y="243"/>
                  </a:lnTo>
                  <a:lnTo>
                    <a:pt x="12" y="258"/>
                  </a:lnTo>
                  <a:lnTo>
                    <a:pt x="10" y="262"/>
                  </a:lnTo>
                  <a:lnTo>
                    <a:pt x="10" y="262"/>
                  </a:lnTo>
                  <a:lnTo>
                    <a:pt x="12" y="264"/>
                  </a:lnTo>
                  <a:lnTo>
                    <a:pt x="12" y="264"/>
                  </a:lnTo>
                  <a:lnTo>
                    <a:pt x="12" y="264"/>
                  </a:lnTo>
                  <a:lnTo>
                    <a:pt x="14" y="266"/>
                  </a:lnTo>
                  <a:lnTo>
                    <a:pt x="16" y="266"/>
                  </a:lnTo>
                  <a:lnTo>
                    <a:pt x="16" y="266"/>
                  </a:lnTo>
                  <a:lnTo>
                    <a:pt x="16" y="268"/>
                  </a:lnTo>
                  <a:lnTo>
                    <a:pt x="17" y="272"/>
                  </a:lnTo>
                  <a:lnTo>
                    <a:pt x="17" y="272"/>
                  </a:lnTo>
                  <a:lnTo>
                    <a:pt x="19" y="275"/>
                  </a:lnTo>
                  <a:lnTo>
                    <a:pt x="19" y="277"/>
                  </a:lnTo>
                  <a:lnTo>
                    <a:pt x="19" y="279"/>
                  </a:lnTo>
                  <a:lnTo>
                    <a:pt x="19" y="281"/>
                  </a:lnTo>
                  <a:lnTo>
                    <a:pt x="17" y="283"/>
                  </a:lnTo>
                  <a:lnTo>
                    <a:pt x="17" y="285"/>
                  </a:lnTo>
                  <a:lnTo>
                    <a:pt x="17" y="287"/>
                  </a:lnTo>
                  <a:lnTo>
                    <a:pt x="17" y="298"/>
                  </a:lnTo>
                  <a:lnTo>
                    <a:pt x="17" y="300"/>
                  </a:lnTo>
                  <a:lnTo>
                    <a:pt x="16" y="300"/>
                  </a:lnTo>
                  <a:lnTo>
                    <a:pt x="16" y="300"/>
                  </a:lnTo>
                  <a:lnTo>
                    <a:pt x="16" y="302"/>
                  </a:lnTo>
                  <a:lnTo>
                    <a:pt x="16" y="306"/>
                  </a:lnTo>
                  <a:lnTo>
                    <a:pt x="16" y="306"/>
                  </a:lnTo>
                  <a:lnTo>
                    <a:pt x="16" y="308"/>
                  </a:lnTo>
                  <a:lnTo>
                    <a:pt x="16" y="308"/>
                  </a:lnTo>
                  <a:lnTo>
                    <a:pt x="17" y="308"/>
                  </a:lnTo>
                  <a:lnTo>
                    <a:pt x="17" y="310"/>
                  </a:lnTo>
                  <a:lnTo>
                    <a:pt x="17" y="310"/>
                  </a:lnTo>
                  <a:lnTo>
                    <a:pt x="17" y="310"/>
                  </a:lnTo>
                  <a:lnTo>
                    <a:pt x="16" y="312"/>
                  </a:lnTo>
                  <a:lnTo>
                    <a:pt x="16" y="312"/>
                  </a:lnTo>
                  <a:lnTo>
                    <a:pt x="16" y="313"/>
                  </a:lnTo>
                  <a:lnTo>
                    <a:pt x="16" y="313"/>
                  </a:lnTo>
                  <a:lnTo>
                    <a:pt x="16" y="313"/>
                  </a:lnTo>
                  <a:lnTo>
                    <a:pt x="16" y="313"/>
                  </a:lnTo>
                  <a:lnTo>
                    <a:pt x="17" y="313"/>
                  </a:lnTo>
                  <a:lnTo>
                    <a:pt x="17" y="313"/>
                  </a:lnTo>
                  <a:lnTo>
                    <a:pt x="17" y="313"/>
                  </a:lnTo>
                  <a:lnTo>
                    <a:pt x="17" y="315"/>
                  </a:lnTo>
                  <a:lnTo>
                    <a:pt x="17" y="315"/>
                  </a:lnTo>
                  <a:lnTo>
                    <a:pt x="17" y="317"/>
                  </a:lnTo>
                  <a:lnTo>
                    <a:pt x="17" y="317"/>
                  </a:lnTo>
                  <a:lnTo>
                    <a:pt x="17" y="319"/>
                  </a:lnTo>
                  <a:lnTo>
                    <a:pt x="16" y="319"/>
                  </a:lnTo>
                  <a:lnTo>
                    <a:pt x="16" y="321"/>
                  </a:lnTo>
                  <a:lnTo>
                    <a:pt x="14" y="321"/>
                  </a:lnTo>
                  <a:lnTo>
                    <a:pt x="14" y="321"/>
                  </a:lnTo>
                  <a:lnTo>
                    <a:pt x="12" y="323"/>
                  </a:lnTo>
                  <a:lnTo>
                    <a:pt x="12" y="325"/>
                  </a:lnTo>
                  <a:lnTo>
                    <a:pt x="12" y="325"/>
                  </a:lnTo>
                  <a:lnTo>
                    <a:pt x="12" y="327"/>
                  </a:lnTo>
                  <a:lnTo>
                    <a:pt x="8" y="327"/>
                  </a:lnTo>
                  <a:lnTo>
                    <a:pt x="6" y="329"/>
                  </a:lnTo>
                  <a:lnTo>
                    <a:pt x="2" y="332"/>
                  </a:lnTo>
                  <a:lnTo>
                    <a:pt x="0" y="332"/>
                  </a:lnTo>
                  <a:lnTo>
                    <a:pt x="0" y="332"/>
                  </a:lnTo>
                  <a:lnTo>
                    <a:pt x="4" y="336"/>
                  </a:lnTo>
                  <a:lnTo>
                    <a:pt x="4" y="336"/>
                  </a:lnTo>
                  <a:lnTo>
                    <a:pt x="14" y="340"/>
                  </a:lnTo>
                  <a:lnTo>
                    <a:pt x="16" y="340"/>
                  </a:lnTo>
                  <a:lnTo>
                    <a:pt x="21" y="340"/>
                  </a:lnTo>
                  <a:lnTo>
                    <a:pt x="23" y="340"/>
                  </a:lnTo>
                  <a:lnTo>
                    <a:pt x="27" y="342"/>
                  </a:lnTo>
                  <a:lnTo>
                    <a:pt x="27" y="342"/>
                  </a:lnTo>
                  <a:lnTo>
                    <a:pt x="27" y="344"/>
                  </a:lnTo>
                  <a:lnTo>
                    <a:pt x="29" y="344"/>
                  </a:lnTo>
                  <a:lnTo>
                    <a:pt x="27" y="346"/>
                  </a:lnTo>
                  <a:lnTo>
                    <a:pt x="27" y="346"/>
                  </a:lnTo>
                  <a:lnTo>
                    <a:pt x="27" y="348"/>
                  </a:lnTo>
                  <a:lnTo>
                    <a:pt x="25" y="348"/>
                  </a:lnTo>
                  <a:lnTo>
                    <a:pt x="23" y="350"/>
                  </a:lnTo>
                  <a:lnTo>
                    <a:pt x="23" y="350"/>
                  </a:lnTo>
                  <a:lnTo>
                    <a:pt x="23" y="351"/>
                  </a:lnTo>
                  <a:lnTo>
                    <a:pt x="21" y="351"/>
                  </a:lnTo>
                  <a:lnTo>
                    <a:pt x="21" y="355"/>
                  </a:lnTo>
                  <a:lnTo>
                    <a:pt x="21" y="355"/>
                  </a:lnTo>
                  <a:lnTo>
                    <a:pt x="21" y="357"/>
                  </a:lnTo>
                  <a:lnTo>
                    <a:pt x="21" y="359"/>
                  </a:lnTo>
                  <a:lnTo>
                    <a:pt x="21" y="361"/>
                  </a:lnTo>
                  <a:lnTo>
                    <a:pt x="21" y="365"/>
                  </a:lnTo>
                  <a:lnTo>
                    <a:pt x="21" y="367"/>
                  </a:lnTo>
                  <a:lnTo>
                    <a:pt x="21" y="370"/>
                  </a:lnTo>
                  <a:lnTo>
                    <a:pt x="21" y="372"/>
                  </a:lnTo>
                  <a:lnTo>
                    <a:pt x="21" y="376"/>
                  </a:lnTo>
                  <a:lnTo>
                    <a:pt x="21" y="376"/>
                  </a:lnTo>
                  <a:lnTo>
                    <a:pt x="21" y="378"/>
                  </a:lnTo>
                  <a:lnTo>
                    <a:pt x="19" y="380"/>
                  </a:lnTo>
                  <a:lnTo>
                    <a:pt x="17" y="380"/>
                  </a:lnTo>
                  <a:lnTo>
                    <a:pt x="17" y="380"/>
                  </a:lnTo>
                  <a:lnTo>
                    <a:pt x="21" y="384"/>
                  </a:lnTo>
                  <a:lnTo>
                    <a:pt x="27" y="384"/>
                  </a:lnTo>
                  <a:lnTo>
                    <a:pt x="29" y="386"/>
                  </a:lnTo>
                  <a:lnTo>
                    <a:pt x="31" y="386"/>
                  </a:lnTo>
                  <a:lnTo>
                    <a:pt x="31" y="386"/>
                  </a:lnTo>
                  <a:lnTo>
                    <a:pt x="33" y="386"/>
                  </a:lnTo>
                  <a:lnTo>
                    <a:pt x="33" y="384"/>
                  </a:lnTo>
                  <a:lnTo>
                    <a:pt x="33" y="386"/>
                  </a:lnTo>
                  <a:lnTo>
                    <a:pt x="35" y="386"/>
                  </a:lnTo>
                  <a:lnTo>
                    <a:pt x="35" y="386"/>
                  </a:lnTo>
                  <a:lnTo>
                    <a:pt x="35" y="386"/>
                  </a:lnTo>
                  <a:lnTo>
                    <a:pt x="36" y="388"/>
                  </a:lnTo>
                  <a:lnTo>
                    <a:pt x="36" y="388"/>
                  </a:lnTo>
                  <a:lnTo>
                    <a:pt x="38" y="388"/>
                  </a:lnTo>
                  <a:lnTo>
                    <a:pt x="40" y="388"/>
                  </a:lnTo>
                  <a:lnTo>
                    <a:pt x="40" y="388"/>
                  </a:lnTo>
                  <a:lnTo>
                    <a:pt x="42" y="388"/>
                  </a:lnTo>
                  <a:lnTo>
                    <a:pt x="42" y="388"/>
                  </a:lnTo>
                  <a:lnTo>
                    <a:pt x="42" y="388"/>
                  </a:lnTo>
                  <a:lnTo>
                    <a:pt x="44" y="388"/>
                  </a:lnTo>
                  <a:lnTo>
                    <a:pt x="44" y="388"/>
                  </a:lnTo>
                  <a:lnTo>
                    <a:pt x="46" y="388"/>
                  </a:lnTo>
                  <a:lnTo>
                    <a:pt x="46" y="388"/>
                  </a:lnTo>
                  <a:lnTo>
                    <a:pt x="48" y="388"/>
                  </a:lnTo>
                  <a:lnTo>
                    <a:pt x="48" y="388"/>
                  </a:lnTo>
                  <a:lnTo>
                    <a:pt x="48" y="389"/>
                  </a:lnTo>
                  <a:lnTo>
                    <a:pt x="50" y="389"/>
                  </a:lnTo>
                  <a:lnTo>
                    <a:pt x="50" y="389"/>
                  </a:lnTo>
                  <a:lnTo>
                    <a:pt x="52" y="389"/>
                  </a:lnTo>
                  <a:lnTo>
                    <a:pt x="52" y="389"/>
                  </a:lnTo>
                  <a:lnTo>
                    <a:pt x="54" y="388"/>
                  </a:lnTo>
                  <a:lnTo>
                    <a:pt x="54" y="388"/>
                  </a:lnTo>
                  <a:lnTo>
                    <a:pt x="54" y="388"/>
                  </a:lnTo>
                  <a:lnTo>
                    <a:pt x="56" y="388"/>
                  </a:lnTo>
                  <a:lnTo>
                    <a:pt x="56" y="388"/>
                  </a:lnTo>
                  <a:lnTo>
                    <a:pt x="57" y="386"/>
                  </a:lnTo>
                  <a:lnTo>
                    <a:pt x="57" y="386"/>
                  </a:lnTo>
                  <a:lnTo>
                    <a:pt x="59" y="386"/>
                  </a:lnTo>
                  <a:lnTo>
                    <a:pt x="61" y="388"/>
                  </a:lnTo>
                  <a:lnTo>
                    <a:pt x="63" y="388"/>
                  </a:lnTo>
                  <a:lnTo>
                    <a:pt x="63" y="388"/>
                  </a:lnTo>
                  <a:lnTo>
                    <a:pt x="65" y="388"/>
                  </a:lnTo>
                  <a:lnTo>
                    <a:pt x="67" y="388"/>
                  </a:lnTo>
                  <a:lnTo>
                    <a:pt x="69" y="389"/>
                  </a:lnTo>
                  <a:lnTo>
                    <a:pt x="69" y="389"/>
                  </a:lnTo>
                  <a:lnTo>
                    <a:pt x="71" y="388"/>
                  </a:lnTo>
                  <a:lnTo>
                    <a:pt x="71" y="388"/>
                  </a:lnTo>
                  <a:lnTo>
                    <a:pt x="71" y="386"/>
                  </a:lnTo>
                  <a:lnTo>
                    <a:pt x="71" y="386"/>
                  </a:lnTo>
                  <a:lnTo>
                    <a:pt x="73" y="386"/>
                  </a:lnTo>
                  <a:lnTo>
                    <a:pt x="73" y="386"/>
                  </a:lnTo>
                  <a:lnTo>
                    <a:pt x="73" y="386"/>
                  </a:lnTo>
                  <a:lnTo>
                    <a:pt x="73" y="388"/>
                  </a:lnTo>
                  <a:lnTo>
                    <a:pt x="75" y="389"/>
                  </a:lnTo>
                  <a:lnTo>
                    <a:pt x="75" y="391"/>
                  </a:lnTo>
                  <a:lnTo>
                    <a:pt x="75" y="391"/>
                  </a:lnTo>
                  <a:lnTo>
                    <a:pt x="78" y="393"/>
                  </a:lnTo>
                  <a:lnTo>
                    <a:pt x="78" y="393"/>
                  </a:lnTo>
                  <a:lnTo>
                    <a:pt x="80" y="393"/>
                  </a:lnTo>
                  <a:lnTo>
                    <a:pt x="80" y="391"/>
                  </a:lnTo>
                  <a:lnTo>
                    <a:pt x="80" y="391"/>
                  </a:lnTo>
                  <a:lnTo>
                    <a:pt x="82" y="391"/>
                  </a:lnTo>
                  <a:lnTo>
                    <a:pt x="82" y="391"/>
                  </a:lnTo>
                  <a:lnTo>
                    <a:pt x="82" y="391"/>
                  </a:lnTo>
                  <a:lnTo>
                    <a:pt x="84" y="391"/>
                  </a:lnTo>
                  <a:lnTo>
                    <a:pt x="84" y="389"/>
                  </a:lnTo>
                  <a:lnTo>
                    <a:pt x="84" y="389"/>
                  </a:lnTo>
                  <a:lnTo>
                    <a:pt x="86" y="388"/>
                  </a:lnTo>
                  <a:lnTo>
                    <a:pt x="86" y="388"/>
                  </a:lnTo>
                  <a:lnTo>
                    <a:pt x="86" y="388"/>
                  </a:lnTo>
                  <a:lnTo>
                    <a:pt x="86" y="386"/>
                  </a:lnTo>
                  <a:lnTo>
                    <a:pt x="86" y="386"/>
                  </a:lnTo>
                  <a:lnTo>
                    <a:pt x="88" y="384"/>
                  </a:lnTo>
                  <a:lnTo>
                    <a:pt x="88" y="384"/>
                  </a:lnTo>
                  <a:lnTo>
                    <a:pt x="90" y="384"/>
                  </a:lnTo>
                  <a:lnTo>
                    <a:pt x="92" y="384"/>
                  </a:lnTo>
                  <a:lnTo>
                    <a:pt x="92" y="382"/>
                  </a:lnTo>
                  <a:lnTo>
                    <a:pt x="92" y="382"/>
                  </a:lnTo>
                  <a:lnTo>
                    <a:pt x="92" y="380"/>
                  </a:lnTo>
                  <a:lnTo>
                    <a:pt x="92" y="380"/>
                  </a:lnTo>
                  <a:lnTo>
                    <a:pt x="92" y="378"/>
                  </a:lnTo>
                  <a:lnTo>
                    <a:pt x="92" y="378"/>
                  </a:lnTo>
                  <a:lnTo>
                    <a:pt x="94" y="376"/>
                  </a:lnTo>
                  <a:lnTo>
                    <a:pt x="94" y="376"/>
                  </a:lnTo>
                  <a:lnTo>
                    <a:pt x="92" y="374"/>
                  </a:lnTo>
                  <a:lnTo>
                    <a:pt x="94" y="372"/>
                  </a:lnTo>
                  <a:lnTo>
                    <a:pt x="94" y="372"/>
                  </a:lnTo>
                  <a:lnTo>
                    <a:pt x="96" y="372"/>
                  </a:lnTo>
                  <a:lnTo>
                    <a:pt x="96" y="374"/>
                  </a:lnTo>
                  <a:lnTo>
                    <a:pt x="97" y="374"/>
                  </a:lnTo>
                  <a:lnTo>
                    <a:pt x="99" y="372"/>
                  </a:lnTo>
                  <a:lnTo>
                    <a:pt x="99" y="372"/>
                  </a:lnTo>
                  <a:lnTo>
                    <a:pt x="101" y="370"/>
                  </a:lnTo>
                  <a:lnTo>
                    <a:pt x="101" y="370"/>
                  </a:lnTo>
                  <a:lnTo>
                    <a:pt x="103" y="370"/>
                  </a:lnTo>
                  <a:lnTo>
                    <a:pt x="105" y="369"/>
                  </a:lnTo>
                  <a:lnTo>
                    <a:pt x="107" y="369"/>
                  </a:lnTo>
                  <a:lnTo>
                    <a:pt x="109" y="369"/>
                  </a:lnTo>
                  <a:lnTo>
                    <a:pt x="111" y="369"/>
                  </a:lnTo>
                  <a:lnTo>
                    <a:pt x="115" y="369"/>
                  </a:lnTo>
                  <a:lnTo>
                    <a:pt x="116" y="370"/>
                  </a:lnTo>
                  <a:lnTo>
                    <a:pt x="118" y="370"/>
                  </a:lnTo>
                  <a:lnTo>
                    <a:pt x="120" y="370"/>
                  </a:lnTo>
                  <a:lnTo>
                    <a:pt x="120" y="370"/>
                  </a:lnTo>
                  <a:lnTo>
                    <a:pt x="122" y="370"/>
                  </a:lnTo>
                  <a:lnTo>
                    <a:pt x="122" y="369"/>
                  </a:lnTo>
                  <a:lnTo>
                    <a:pt x="124" y="369"/>
                  </a:lnTo>
                  <a:lnTo>
                    <a:pt x="124" y="367"/>
                  </a:lnTo>
                  <a:lnTo>
                    <a:pt x="126" y="367"/>
                  </a:lnTo>
                  <a:lnTo>
                    <a:pt x="128" y="367"/>
                  </a:lnTo>
                  <a:lnTo>
                    <a:pt x="130" y="369"/>
                  </a:lnTo>
                  <a:lnTo>
                    <a:pt x="130" y="369"/>
                  </a:lnTo>
                  <a:lnTo>
                    <a:pt x="132" y="370"/>
                  </a:lnTo>
                  <a:lnTo>
                    <a:pt x="132" y="372"/>
                  </a:lnTo>
                  <a:lnTo>
                    <a:pt x="132" y="372"/>
                  </a:lnTo>
                  <a:lnTo>
                    <a:pt x="136" y="374"/>
                  </a:lnTo>
                  <a:lnTo>
                    <a:pt x="136" y="374"/>
                  </a:lnTo>
                  <a:lnTo>
                    <a:pt x="137" y="374"/>
                  </a:lnTo>
                  <a:lnTo>
                    <a:pt x="139" y="374"/>
                  </a:lnTo>
                  <a:lnTo>
                    <a:pt x="141" y="374"/>
                  </a:lnTo>
                  <a:lnTo>
                    <a:pt x="141" y="372"/>
                  </a:lnTo>
                  <a:lnTo>
                    <a:pt x="143" y="372"/>
                  </a:lnTo>
                  <a:lnTo>
                    <a:pt x="145" y="370"/>
                  </a:lnTo>
                  <a:lnTo>
                    <a:pt x="145" y="370"/>
                  </a:lnTo>
                  <a:lnTo>
                    <a:pt x="147" y="369"/>
                  </a:lnTo>
                  <a:lnTo>
                    <a:pt x="147" y="367"/>
                  </a:lnTo>
                  <a:lnTo>
                    <a:pt x="147" y="367"/>
                  </a:lnTo>
                  <a:lnTo>
                    <a:pt x="147" y="365"/>
                  </a:lnTo>
                  <a:lnTo>
                    <a:pt x="147" y="365"/>
                  </a:lnTo>
                  <a:lnTo>
                    <a:pt x="145" y="363"/>
                  </a:lnTo>
                  <a:lnTo>
                    <a:pt x="145" y="363"/>
                  </a:lnTo>
                  <a:lnTo>
                    <a:pt x="145" y="361"/>
                  </a:lnTo>
                  <a:lnTo>
                    <a:pt x="147" y="361"/>
                  </a:lnTo>
                  <a:lnTo>
                    <a:pt x="147" y="361"/>
                  </a:lnTo>
                  <a:lnTo>
                    <a:pt x="149" y="361"/>
                  </a:lnTo>
                  <a:lnTo>
                    <a:pt x="149" y="361"/>
                  </a:lnTo>
                  <a:lnTo>
                    <a:pt x="149" y="363"/>
                  </a:lnTo>
                  <a:lnTo>
                    <a:pt x="149" y="363"/>
                  </a:lnTo>
                  <a:lnTo>
                    <a:pt x="149" y="365"/>
                  </a:lnTo>
                  <a:lnTo>
                    <a:pt x="149" y="365"/>
                  </a:lnTo>
                  <a:lnTo>
                    <a:pt x="151" y="367"/>
                  </a:lnTo>
                  <a:lnTo>
                    <a:pt x="153" y="367"/>
                  </a:lnTo>
                  <a:lnTo>
                    <a:pt x="153" y="367"/>
                  </a:lnTo>
                  <a:lnTo>
                    <a:pt x="153" y="367"/>
                  </a:lnTo>
                  <a:lnTo>
                    <a:pt x="155" y="365"/>
                  </a:lnTo>
                  <a:lnTo>
                    <a:pt x="155" y="365"/>
                  </a:lnTo>
                  <a:lnTo>
                    <a:pt x="155" y="363"/>
                  </a:lnTo>
                  <a:lnTo>
                    <a:pt x="153" y="361"/>
                  </a:lnTo>
                  <a:lnTo>
                    <a:pt x="153" y="359"/>
                  </a:lnTo>
                  <a:lnTo>
                    <a:pt x="153" y="357"/>
                  </a:lnTo>
                  <a:lnTo>
                    <a:pt x="155" y="357"/>
                  </a:lnTo>
                  <a:lnTo>
                    <a:pt x="157" y="355"/>
                  </a:lnTo>
                  <a:lnTo>
                    <a:pt x="158" y="355"/>
                  </a:lnTo>
                  <a:lnTo>
                    <a:pt x="160" y="355"/>
                  </a:lnTo>
                  <a:lnTo>
                    <a:pt x="160" y="353"/>
                  </a:lnTo>
                  <a:lnTo>
                    <a:pt x="162" y="353"/>
                  </a:lnTo>
                  <a:lnTo>
                    <a:pt x="164" y="353"/>
                  </a:lnTo>
                  <a:lnTo>
                    <a:pt x="164" y="353"/>
                  </a:lnTo>
                  <a:lnTo>
                    <a:pt x="166" y="353"/>
                  </a:lnTo>
                  <a:lnTo>
                    <a:pt x="166" y="353"/>
                  </a:lnTo>
                  <a:lnTo>
                    <a:pt x="168" y="353"/>
                  </a:lnTo>
                  <a:lnTo>
                    <a:pt x="174" y="353"/>
                  </a:lnTo>
                  <a:lnTo>
                    <a:pt x="174" y="353"/>
                  </a:lnTo>
                  <a:lnTo>
                    <a:pt x="176" y="353"/>
                  </a:lnTo>
                  <a:lnTo>
                    <a:pt x="176" y="355"/>
                  </a:lnTo>
                  <a:lnTo>
                    <a:pt x="177" y="355"/>
                  </a:lnTo>
                  <a:lnTo>
                    <a:pt x="177" y="355"/>
                  </a:lnTo>
                  <a:lnTo>
                    <a:pt x="179" y="355"/>
                  </a:lnTo>
                  <a:lnTo>
                    <a:pt x="181" y="353"/>
                  </a:lnTo>
                  <a:lnTo>
                    <a:pt x="181" y="353"/>
                  </a:lnTo>
                  <a:lnTo>
                    <a:pt x="183" y="351"/>
                  </a:lnTo>
                  <a:lnTo>
                    <a:pt x="183" y="348"/>
                  </a:lnTo>
                  <a:lnTo>
                    <a:pt x="183" y="344"/>
                  </a:lnTo>
                  <a:lnTo>
                    <a:pt x="181" y="342"/>
                  </a:lnTo>
                  <a:lnTo>
                    <a:pt x="181" y="342"/>
                  </a:lnTo>
                  <a:lnTo>
                    <a:pt x="181" y="340"/>
                  </a:lnTo>
                  <a:lnTo>
                    <a:pt x="181" y="338"/>
                  </a:lnTo>
                  <a:lnTo>
                    <a:pt x="181" y="336"/>
                  </a:lnTo>
                  <a:lnTo>
                    <a:pt x="181" y="334"/>
                  </a:lnTo>
                  <a:lnTo>
                    <a:pt x="183" y="332"/>
                  </a:lnTo>
                  <a:lnTo>
                    <a:pt x="183" y="332"/>
                  </a:lnTo>
                  <a:lnTo>
                    <a:pt x="183" y="331"/>
                  </a:lnTo>
                  <a:lnTo>
                    <a:pt x="183" y="331"/>
                  </a:lnTo>
                  <a:lnTo>
                    <a:pt x="181" y="329"/>
                  </a:lnTo>
                  <a:lnTo>
                    <a:pt x="183" y="327"/>
                  </a:lnTo>
                  <a:lnTo>
                    <a:pt x="183" y="327"/>
                  </a:lnTo>
                  <a:lnTo>
                    <a:pt x="185" y="323"/>
                  </a:lnTo>
                  <a:lnTo>
                    <a:pt x="187" y="323"/>
                  </a:lnTo>
                  <a:lnTo>
                    <a:pt x="187" y="321"/>
                  </a:lnTo>
                  <a:lnTo>
                    <a:pt x="189" y="321"/>
                  </a:lnTo>
                  <a:lnTo>
                    <a:pt x="191" y="321"/>
                  </a:lnTo>
                  <a:lnTo>
                    <a:pt x="193" y="321"/>
                  </a:lnTo>
                  <a:lnTo>
                    <a:pt x="193" y="321"/>
                  </a:lnTo>
                  <a:lnTo>
                    <a:pt x="198" y="321"/>
                  </a:lnTo>
                  <a:lnTo>
                    <a:pt x="200" y="321"/>
                  </a:lnTo>
                  <a:lnTo>
                    <a:pt x="202" y="319"/>
                  </a:lnTo>
                  <a:lnTo>
                    <a:pt x="202" y="319"/>
                  </a:lnTo>
                  <a:lnTo>
                    <a:pt x="202" y="317"/>
                  </a:lnTo>
                  <a:lnTo>
                    <a:pt x="204" y="317"/>
                  </a:lnTo>
                  <a:lnTo>
                    <a:pt x="208" y="315"/>
                  </a:lnTo>
                  <a:lnTo>
                    <a:pt x="208" y="315"/>
                  </a:lnTo>
                  <a:lnTo>
                    <a:pt x="212" y="315"/>
                  </a:lnTo>
                  <a:lnTo>
                    <a:pt x="212" y="315"/>
                  </a:lnTo>
                  <a:lnTo>
                    <a:pt x="214" y="315"/>
                  </a:lnTo>
                  <a:lnTo>
                    <a:pt x="214" y="315"/>
                  </a:lnTo>
                  <a:lnTo>
                    <a:pt x="216" y="313"/>
                  </a:lnTo>
                  <a:lnTo>
                    <a:pt x="217" y="313"/>
                  </a:lnTo>
                  <a:lnTo>
                    <a:pt x="219" y="312"/>
                  </a:lnTo>
                  <a:lnTo>
                    <a:pt x="219" y="313"/>
                  </a:lnTo>
                  <a:lnTo>
                    <a:pt x="221" y="313"/>
                  </a:lnTo>
                  <a:lnTo>
                    <a:pt x="221" y="312"/>
                  </a:lnTo>
                  <a:lnTo>
                    <a:pt x="223" y="310"/>
                  </a:lnTo>
                  <a:lnTo>
                    <a:pt x="225" y="310"/>
                  </a:lnTo>
                  <a:lnTo>
                    <a:pt x="229" y="310"/>
                  </a:lnTo>
                  <a:lnTo>
                    <a:pt x="229" y="310"/>
                  </a:lnTo>
                  <a:lnTo>
                    <a:pt x="231" y="308"/>
                  </a:lnTo>
                  <a:lnTo>
                    <a:pt x="233" y="306"/>
                  </a:lnTo>
                  <a:lnTo>
                    <a:pt x="233" y="306"/>
                  </a:lnTo>
                  <a:lnTo>
                    <a:pt x="235" y="306"/>
                  </a:lnTo>
                  <a:lnTo>
                    <a:pt x="237" y="310"/>
                  </a:lnTo>
                  <a:lnTo>
                    <a:pt x="238" y="310"/>
                  </a:lnTo>
                  <a:lnTo>
                    <a:pt x="240" y="310"/>
                  </a:lnTo>
                  <a:lnTo>
                    <a:pt x="240" y="310"/>
                  </a:lnTo>
                  <a:lnTo>
                    <a:pt x="242" y="310"/>
                  </a:lnTo>
                  <a:lnTo>
                    <a:pt x="242" y="312"/>
                  </a:lnTo>
                  <a:lnTo>
                    <a:pt x="244" y="313"/>
                  </a:lnTo>
                  <a:lnTo>
                    <a:pt x="244" y="315"/>
                  </a:lnTo>
                  <a:lnTo>
                    <a:pt x="246" y="315"/>
                  </a:lnTo>
                  <a:lnTo>
                    <a:pt x="246" y="315"/>
                  </a:lnTo>
                  <a:lnTo>
                    <a:pt x="248" y="315"/>
                  </a:lnTo>
                  <a:lnTo>
                    <a:pt x="250" y="315"/>
                  </a:lnTo>
                  <a:lnTo>
                    <a:pt x="252" y="313"/>
                  </a:lnTo>
                  <a:lnTo>
                    <a:pt x="254" y="310"/>
                  </a:lnTo>
                  <a:lnTo>
                    <a:pt x="254" y="310"/>
                  </a:lnTo>
                  <a:lnTo>
                    <a:pt x="254" y="308"/>
                  </a:lnTo>
                  <a:lnTo>
                    <a:pt x="256" y="308"/>
                  </a:lnTo>
                  <a:lnTo>
                    <a:pt x="256" y="308"/>
                  </a:lnTo>
                  <a:lnTo>
                    <a:pt x="258" y="306"/>
                  </a:lnTo>
                  <a:lnTo>
                    <a:pt x="258" y="306"/>
                  </a:lnTo>
                  <a:lnTo>
                    <a:pt x="258" y="304"/>
                  </a:lnTo>
                  <a:lnTo>
                    <a:pt x="259" y="302"/>
                  </a:lnTo>
                  <a:lnTo>
                    <a:pt x="259" y="302"/>
                  </a:lnTo>
                  <a:lnTo>
                    <a:pt x="259" y="298"/>
                  </a:lnTo>
                  <a:lnTo>
                    <a:pt x="259" y="298"/>
                  </a:lnTo>
                  <a:lnTo>
                    <a:pt x="258" y="296"/>
                  </a:lnTo>
                  <a:lnTo>
                    <a:pt x="258" y="296"/>
                  </a:lnTo>
                  <a:lnTo>
                    <a:pt x="258" y="296"/>
                  </a:lnTo>
                  <a:lnTo>
                    <a:pt x="258" y="294"/>
                  </a:lnTo>
                  <a:lnTo>
                    <a:pt x="258" y="294"/>
                  </a:lnTo>
                  <a:lnTo>
                    <a:pt x="256" y="294"/>
                  </a:lnTo>
                  <a:lnTo>
                    <a:pt x="254" y="292"/>
                  </a:lnTo>
                  <a:lnTo>
                    <a:pt x="254" y="292"/>
                  </a:lnTo>
                  <a:lnTo>
                    <a:pt x="254" y="292"/>
                  </a:lnTo>
                  <a:lnTo>
                    <a:pt x="254" y="291"/>
                  </a:lnTo>
                  <a:lnTo>
                    <a:pt x="256" y="289"/>
                  </a:lnTo>
                  <a:lnTo>
                    <a:pt x="256" y="289"/>
                  </a:lnTo>
                  <a:lnTo>
                    <a:pt x="256" y="287"/>
                  </a:lnTo>
                  <a:lnTo>
                    <a:pt x="258" y="287"/>
                  </a:lnTo>
                  <a:lnTo>
                    <a:pt x="258" y="283"/>
                  </a:lnTo>
                  <a:lnTo>
                    <a:pt x="261" y="283"/>
                  </a:lnTo>
                  <a:lnTo>
                    <a:pt x="261" y="283"/>
                  </a:lnTo>
                  <a:lnTo>
                    <a:pt x="261" y="281"/>
                  </a:lnTo>
                  <a:lnTo>
                    <a:pt x="263" y="281"/>
                  </a:lnTo>
                  <a:lnTo>
                    <a:pt x="263" y="281"/>
                  </a:lnTo>
                  <a:lnTo>
                    <a:pt x="265" y="281"/>
                  </a:lnTo>
                  <a:lnTo>
                    <a:pt x="265" y="281"/>
                  </a:lnTo>
                  <a:lnTo>
                    <a:pt x="265" y="281"/>
                  </a:lnTo>
                  <a:lnTo>
                    <a:pt x="265" y="281"/>
                  </a:lnTo>
                  <a:lnTo>
                    <a:pt x="267" y="281"/>
                  </a:lnTo>
                  <a:lnTo>
                    <a:pt x="267" y="281"/>
                  </a:lnTo>
                  <a:lnTo>
                    <a:pt x="267" y="279"/>
                  </a:lnTo>
                  <a:lnTo>
                    <a:pt x="267" y="279"/>
                  </a:lnTo>
                  <a:lnTo>
                    <a:pt x="269" y="277"/>
                  </a:lnTo>
                  <a:lnTo>
                    <a:pt x="269" y="277"/>
                  </a:lnTo>
                  <a:lnTo>
                    <a:pt x="271" y="275"/>
                  </a:lnTo>
                  <a:lnTo>
                    <a:pt x="271" y="275"/>
                  </a:lnTo>
                  <a:lnTo>
                    <a:pt x="273" y="277"/>
                  </a:lnTo>
                  <a:lnTo>
                    <a:pt x="273" y="279"/>
                  </a:lnTo>
                  <a:lnTo>
                    <a:pt x="273" y="279"/>
                  </a:lnTo>
                  <a:lnTo>
                    <a:pt x="273" y="277"/>
                  </a:lnTo>
                  <a:lnTo>
                    <a:pt x="275" y="277"/>
                  </a:lnTo>
                  <a:lnTo>
                    <a:pt x="275" y="279"/>
                  </a:lnTo>
                  <a:lnTo>
                    <a:pt x="275" y="279"/>
                  </a:lnTo>
                  <a:lnTo>
                    <a:pt x="277" y="279"/>
                  </a:lnTo>
                  <a:lnTo>
                    <a:pt x="277" y="279"/>
                  </a:lnTo>
                  <a:lnTo>
                    <a:pt x="278" y="279"/>
                  </a:lnTo>
                  <a:lnTo>
                    <a:pt x="278" y="281"/>
                  </a:lnTo>
                  <a:lnTo>
                    <a:pt x="280" y="283"/>
                  </a:lnTo>
                  <a:lnTo>
                    <a:pt x="282" y="285"/>
                  </a:lnTo>
                  <a:lnTo>
                    <a:pt x="282" y="287"/>
                  </a:lnTo>
                  <a:lnTo>
                    <a:pt x="282" y="287"/>
                  </a:lnTo>
                  <a:lnTo>
                    <a:pt x="282" y="289"/>
                  </a:lnTo>
                  <a:lnTo>
                    <a:pt x="282" y="289"/>
                  </a:lnTo>
                  <a:lnTo>
                    <a:pt x="282" y="291"/>
                  </a:lnTo>
                  <a:lnTo>
                    <a:pt x="282" y="291"/>
                  </a:lnTo>
                  <a:lnTo>
                    <a:pt x="284" y="292"/>
                  </a:lnTo>
                  <a:lnTo>
                    <a:pt x="284" y="292"/>
                  </a:lnTo>
                  <a:lnTo>
                    <a:pt x="284" y="292"/>
                  </a:lnTo>
                  <a:lnTo>
                    <a:pt x="284" y="292"/>
                  </a:lnTo>
                  <a:lnTo>
                    <a:pt x="284" y="294"/>
                  </a:lnTo>
                  <a:lnTo>
                    <a:pt x="286" y="294"/>
                  </a:lnTo>
                  <a:lnTo>
                    <a:pt x="286" y="294"/>
                  </a:lnTo>
                  <a:lnTo>
                    <a:pt x="288" y="294"/>
                  </a:lnTo>
                  <a:lnTo>
                    <a:pt x="288" y="296"/>
                  </a:lnTo>
                  <a:lnTo>
                    <a:pt x="288" y="296"/>
                  </a:lnTo>
                  <a:lnTo>
                    <a:pt x="288" y="298"/>
                  </a:lnTo>
                  <a:lnTo>
                    <a:pt x="288" y="298"/>
                  </a:lnTo>
                  <a:lnTo>
                    <a:pt x="288" y="298"/>
                  </a:lnTo>
                  <a:lnTo>
                    <a:pt x="288" y="298"/>
                  </a:lnTo>
                  <a:lnTo>
                    <a:pt x="290" y="296"/>
                  </a:lnTo>
                  <a:lnTo>
                    <a:pt x="290" y="296"/>
                  </a:lnTo>
                  <a:lnTo>
                    <a:pt x="290" y="296"/>
                  </a:lnTo>
                  <a:lnTo>
                    <a:pt x="290" y="294"/>
                  </a:lnTo>
                  <a:lnTo>
                    <a:pt x="292" y="294"/>
                  </a:lnTo>
                  <a:lnTo>
                    <a:pt x="292" y="296"/>
                  </a:lnTo>
                  <a:lnTo>
                    <a:pt x="294" y="296"/>
                  </a:lnTo>
                  <a:lnTo>
                    <a:pt x="294" y="296"/>
                  </a:lnTo>
                  <a:lnTo>
                    <a:pt x="294" y="296"/>
                  </a:lnTo>
                  <a:lnTo>
                    <a:pt x="296" y="298"/>
                  </a:lnTo>
                  <a:lnTo>
                    <a:pt x="296" y="298"/>
                  </a:lnTo>
                  <a:lnTo>
                    <a:pt x="296" y="298"/>
                  </a:lnTo>
                  <a:lnTo>
                    <a:pt x="296" y="300"/>
                  </a:lnTo>
                  <a:lnTo>
                    <a:pt x="298" y="300"/>
                  </a:lnTo>
                  <a:lnTo>
                    <a:pt x="298" y="300"/>
                  </a:lnTo>
                  <a:lnTo>
                    <a:pt x="299" y="302"/>
                  </a:lnTo>
                  <a:lnTo>
                    <a:pt x="299" y="302"/>
                  </a:lnTo>
                  <a:lnTo>
                    <a:pt x="301" y="302"/>
                  </a:lnTo>
                  <a:lnTo>
                    <a:pt x="301" y="302"/>
                  </a:lnTo>
                  <a:lnTo>
                    <a:pt x="303" y="302"/>
                  </a:lnTo>
                  <a:lnTo>
                    <a:pt x="305" y="302"/>
                  </a:lnTo>
                  <a:lnTo>
                    <a:pt x="305" y="302"/>
                  </a:lnTo>
                  <a:lnTo>
                    <a:pt x="307" y="302"/>
                  </a:lnTo>
                  <a:lnTo>
                    <a:pt x="309" y="300"/>
                  </a:lnTo>
                  <a:lnTo>
                    <a:pt x="309" y="300"/>
                  </a:lnTo>
                  <a:lnTo>
                    <a:pt x="309" y="300"/>
                  </a:lnTo>
                  <a:lnTo>
                    <a:pt x="309" y="300"/>
                  </a:lnTo>
                  <a:lnTo>
                    <a:pt x="307" y="298"/>
                  </a:lnTo>
                  <a:lnTo>
                    <a:pt x="307" y="298"/>
                  </a:lnTo>
                  <a:lnTo>
                    <a:pt x="307" y="298"/>
                  </a:lnTo>
                  <a:lnTo>
                    <a:pt x="305" y="298"/>
                  </a:lnTo>
                  <a:lnTo>
                    <a:pt x="305" y="298"/>
                  </a:lnTo>
                  <a:lnTo>
                    <a:pt x="305" y="296"/>
                  </a:lnTo>
                  <a:lnTo>
                    <a:pt x="305" y="296"/>
                  </a:lnTo>
                  <a:lnTo>
                    <a:pt x="305" y="294"/>
                  </a:lnTo>
                  <a:lnTo>
                    <a:pt x="305" y="294"/>
                  </a:lnTo>
                  <a:lnTo>
                    <a:pt x="305" y="292"/>
                  </a:lnTo>
                  <a:lnTo>
                    <a:pt x="307" y="292"/>
                  </a:lnTo>
                  <a:lnTo>
                    <a:pt x="309" y="292"/>
                  </a:lnTo>
                  <a:lnTo>
                    <a:pt x="307" y="291"/>
                  </a:lnTo>
                  <a:lnTo>
                    <a:pt x="307" y="291"/>
                  </a:lnTo>
                  <a:lnTo>
                    <a:pt x="307" y="291"/>
                  </a:lnTo>
                  <a:lnTo>
                    <a:pt x="307" y="289"/>
                  </a:lnTo>
                  <a:lnTo>
                    <a:pt x="307" y="289"/>
                  </a:lnTo>
                  <a:lnTo>
                    <a:pt x="309" y="289"/>
                  </a:lnTo>
                  <a:lnTo>
                    <a:pt x="309" y="289"/>
                  </a:lnTo>
                  <a:lnTo>
                    <a:pt x="309" y="289"/>
                  </a:lnTo>
                  <a:lnTo>
                    <a:pt x="307" y="287"/>
                  </a:lnTo>
                  <a:lnTo>
                    <a:pt x="307" y="287"/>
                  </a:lnTo>
                  <a:lnTo>
                    <a:pt x="303" y="285"/>
                  </a:lnTo>
                  <a:lnTo>
                    <a:pt x="301" y="287"/>
                  </a:lnTo>
                  <a:lnTo>
                    <a:pt x="301" y="285"/>
                  </a:lnTo>
                  <a:lnTo>
                    <a:pt x="299" y="285"/>
                  </a:lnTo>
                  <a:lnTo>
                    <a:pt x="299" y="287"/>
                  </a:lnTo>
                  <a:lnTo>
                    <a:pt x="299" y="287"/>
                  </a:lnTo>
                  <a:lnTo>
                    <a:pt x="299" y="289"/>
                  </a:lnTo>
                  <a:lnTo>
                    <a:pt x="298" y="287"/>
                  </a:lnTo>
                  <a:lnTo>
                    <a:pt x="298" y="287"/>
                  </a:lnTo>
                  <a:lnTo>
                    <a:pt x="298" y="287"/>
                  </a:lnTo>
                  <a:lnTo>
                    <a:pt x="296" y="287"/>
                  </a:lnTo>
                  <a:lnTo>
                    <a:pt x="296" y="285"/>
                  </a:lnTo>
                  <a:lnTo>
                    <a:pt x="292" y="285"/>
                  </a:lnTo>
                  <a:lnTo>
                    <a:pt x="290" y="285"/>
                  </a:lnTo>
                  <a:lnTo>
                    <a:pt x="290" y="283"/>
                  </a:lnTo>
                  <a:lnTo>
                    <a:pt x="288" y="283"/>
                  </a:lnTo>
                  <a:lnTo>
                    <a:pt x="286" y="283"/>
                  </a:lnTo>
                  <a:lnTo>
                    <a:pt x="288" y="283"/>
                  </a:lnTo>
                  <a:lnTo>
                    <a:pt x="288" y="281"/>
                  </a:lnTo>
                  <a:lnTo>
                    <a:pt x="288" y="281"/>
                  </a:lnTo>
                  <a:lnTo>
                    <a:pt x="288" y="281"/>
                  </a:lnTo>
                  <a:lnTo>
                    <a:pt x="288" y="281"/>
                  </a:lnTo>
                  <a:lnTo>
                    <a:pt x="290" y="279"/>
                  </a:lnTo>
                  <a:lnTo>
                    <a:pt x="290" y="279"/>
                  </a:lnTo>
                  <a:lnTo>
                    <a:pt x="290" y="279"/>
                  </a:lnTo>
                  <a:lnTo>
                    <a:pt x="290" y="279"/>
                  </a:lnTo>
                  <a:lnTo>
                    <a:pt x="290" y="277"/>
                  </a:lnTo>
                  <a:lnTo>
                    <a:pt x="288" y="277"/>
                  </a:lnTo>
                  <a:lnTo>
                    <a:pt x="288" y="277"/>
                  </a:lnTo>
                  <a:lnTo>
                    <a:pt x="288" y="277"/>
                  </a:lnTo>
                  <a:lnTo>
                    <a:pt x="288" y="275"/>
                  </a:lnTo>
                  <a:lnTo>
                    <a:pt x="288" y="275"/>
                  </a:lnTo>
                  <a:lnTo>
                    <a:pt x="288" y="275"/>
                  </a:lnTo>
                  <a:lnTo>
                    <a:pt x="288" y="273"/>
                  </a:lnTo>
                  <a:lnTo>
                    <a:pt x="288" y="273"/>
                  </a:lnTo>
                  <a:lnTo>
                    <a:pt x="290" y="273"/>
                  </a:lnTo>
                  <a:lnTo>
                    <a:pt x="290" y="273"/>
                  </a:lnTo>
                  <a:lnTo>
                    <a:pt x="290" y="273"/>
                  </a:lnTo>
                  <a:lnTo>
                    <a:pt x="290" y="273"/>
                  </a:lnTo>
                  <a:lnTo>
                    <a:pt x="290" y="273"/>
                  </a:lnTo>
                  <a:lnTo>
                    <a:pt x="290" y="273"/>
                  </a:lnTo>
                  <a:lnTo>
                    <a:pt x="290" y="275"/>
                  </a:lnTo>
                  <a:lnTo>
                    <a:pt x="292" y="275"/>
                  </a:lnTo>
                  <a:lnTo>
                    <a:pt x="292" y="277"/>
                  </a:lnTo>
                  <a:lnTo>
                    <a:pt x="292" y="277"/>
                  </a:lnTo>
                  <a:lnTo>
                    <a:pt x="294" y="277"/>
                  </a:lnTo>
                  <a:lnTo>
                    <a:pt x="296" y="279"/>
                  </a:lnTo>
                  <a:lnTo>
                    <a:pt x="296" y="277"/>
                  </a:lnTo>
                  <a:lnTo>
                    <a:pt x="298" y="277"/>
                  </a:lnTo>
                  <a:lnTo>
                    <a:pt x="298" y="277"/>
                  </a:lnTo>
                  <a:lnTo>
                    <a:pt x="298" y="275"/>
                  </a:lnTo>
                  <a:lnTo>
                    <a:pt x="298" y="275"/>
                  </a:lnTo>
                  <a:lnTo>
                    <a:pt x="299" y="275"/>
                  </a:lnTo>
                  <a:lnTo>
                    <a:pt x="299" y="273"/>
                  </a:lnTo>
                  <a:lnTo>
                    <a:pt x="299" y="272"/>
                  </a:lnTo>
                  <a:lnTo>
                    <a:pt x="299" y="272"/>
                  </a:lnTo>
                  <a:lnTo>
                    <a:pt x="299" y="272"/>
                  </a:lnTo>
                  <a:lnTo>
                    <a:pt x="299" y="270"/>
                  </a:lnTo>
                  <a:lnTo>
                    <a:pt x="299" y="270"/>
                  </a:lnTo>
                  <a:lnTo>
                    <a:pt x="301" y="270"/>
                  </a:lnTo>
                  <a:lnTo>
                    <a:pt x="301" y="270"/>
                  </a:lnTo>
                  <a:lnTo>
                    <a:pt x="303" y="270"/>
                  </a:lnTo>
                  <a:lnTo>
                    <a:pt x="303" y="268"/>
                  </a:lnTo>
                  <a:lnTo>
                    <a:pt x="303" y="268"/>
                  </a:lnTo>
                  <a:lnTo>
                    <a:pt x="305" y="268"/>
                  </a:lnTo>
                  <a:lnTo>
                    <a:pt x="305" y="266"/>
                  </a:lnTo>
                  <a:lnTo>
                    <a:pt x="307" y="268"/>
                  </a:lnTo>
                  <a:lnTo>
                    <a:pt x="307" y="268"/>
                  </a:lnTo>
                  <a:lnTo>
                    <a:pt x="309" y="268"/>
                  </a:lnTo>
                  <a:lnTo>
                    <a:pt x="309" y="270"/>
                  </a:lnTo>
                  <a:lnTo>
                    <a:pt x="311" y="270"/>
                  </a:lnTo>
                  <a:lnTo>
                    <a:pt x="311" y="270"/>
                  </a:lnTo>
                  <a:lnTo>
                    <a:pt x="311" y="270"/>
                  </a:lnTo>
                  <a:lnTo>
                    <a:pt x="313" y="270"/>
                  </a:lnTo>
                  <a:lnTo>
                    <a:pt x="311" y="270"/>
                  </a:lnTo>
                  <a:lnTo>
                    <a:pt x="313" y="272"/>
                  </a:lnTo>
                  <a:lnTo>
                    <a:pt x="313" y="272"/>
                  </a:lnTo>
                  <a:lnTo>
                    <a:pt x="315" y="272"/>
                  </a:lnTo>
                  <a:lnTo>
                    <a:pt x="315" y="272"/>
                  </a:lnTo>
                  <a:lnTo>
                    <a:pt x="313" y="273"/>
                  </a:lnTo>
                  <a:lnTo>
                    <a:pt x="313" y="273"/>
                  </a:lnTo>
                  <a:lnTo>
                    <a:pt x="313" y="273"/>
                  </a:lnTo>
                  <a:lnTo>
                    <a:pt x="313" y="273"/>
                  </a:lnTo>
                  <a:lnTo>
                    <a:pt x="313" y="275"/>
                  </a:lnTo>
                  <a:lnTo>
                    <a:pt x="315" y="275"/>
                  </a:lnTo>
                  <a:lnTo>
                    <a:pt x="315" y="275"/>
                  </a:lnTo>
                  <a:lnTo>
                    <a:pt x="315" y="273"/>
                  </a:lnTo>
                  <a:lnTo>
                    <a:pt x="317" y="273"/>
                  </a:lnTo>
                  <a:lnTo>
                    <a:pt x="317" y="273"/>
                  </a:lnTo>
                  <a:lnTo>
                    <a:pt x="317" y="273"/>
                  </a:lnTo>
                  <a:lnTo>
                    <a:pt x="318" y="273"/>
                  </a:lnTo>
                  <a:lnTo>
                    <a:pt x="320" y="273"/>
                  </a:lnTo>
                  <a:lnTo>
                    <a:pt x="320" y="273"/>
                  </a:lnTo>
                  <a:lnTo>
                    <a:pt x="322" y="275"/>
                  </a:lnTo>
                  <a:lnTo>
                    <a:pt x="324" y="275"/>
                  </a:lnTo>
                  <a:lnTo>
                    <a:pt x="326" y="275"/>
                  </a:lnTo>
                  <a:lnTo>
                    <a:pt x="326" y="275"/>
                  </a:lnTo>
                  <a:lnTo>
                    <a:pt x="326" y="275"/>
                  </a:lnTo>
                  <a:lnTo>
                    <a:pt x="328" y="275"/>
                  </a:lnTo>
                  <a:lnTo>
                    <a:pt x="330" y="277"/>
                  </a:lnTo>
                  <a:lnTo>
                    <a:pt x="330" y="277"/>
                  </a:lnTo>
                  <a:lnTo>
                    <a:pt x="330" y="277"/>
                  </a:lnTo>
                  <a:lnTo>
                    <a:pt x="332" y="277"/>
                  </a:lnTo>
                  <a:lnTo>
                    <a:pt x="332" y="275"/>
                  </a:lnTo>
                  <a:lnTo>
                    <a:pt x="332" y="275"/>
                  </a:lnTo>
                  <a:lnTo>
                    <a:pt x="334" y="275"/>
                  </a:lnTo>
                  <a:lnTo>
                    <a:pt x="334" y="273"/>
                  </a:lnTo>
                  <a:lnTo>
                    <a:pt x="334" y="272"/>
                  </a:lnTo>
                  <a:lnTo>
                    <a:pt x="334" y="272"/>
                  </a:lnTo>
                  <a:lnTo>
                    <a:pt x="334" y="272"/>
                  </a:lnTo>
                  <a:lnTo>
                    <a:pt x="334" y="270"/>
                  </a:lnTo>
                  <a:lnTo>
                    <a:pt x="334" y="268"/>
                  </a:lnTo>
                  <a:lnTo>
                    <a:pt x="334" y="268"/>
                  </a:lnTo>
                  <a:lnTo>
                    <a:pt x="334" y="266"/>
                  </a:lnTo>
                  <a:lnTo>
                    <a:pt x="336" y="266"/>
                  </a:lnTo>
                  <a:lnTo>
                    <a:pt x="336" y="266"/>
                  </a:lnTo>
                  <a:lnTo>
                    <a:pt x="336" y="266"/>
                  </a:lnTo>
                  <a:lnTo>
                    <a:pt x="338" y="266"/>
                  </a:lnTo>
                  <a:lnTo>
                    <a:pt x="338" y="266"/>
                  </a:lnTo>
                  <a:lnTo>
                    <a:pt x="338" y="266"/>
                  </a:lnTo>
                  <a:lnTo>
                    <a:pt x="338" y="266"/>
                  </a:lnTo>
                  <a:lnTo>
                    <a:pt x="338" y="264"/>
                  </a:lnTo>
                  <a:lnTo>
                    <a:pt x="338" y="264"/>
                  </a:lnTo>
                  <a:lnTo>
                    <a:pt x="338" y="264"/>
                  </a:lnTo>
                  <a:lnTo>
                    <a:pt x="338" y="262"/>
                  </a:lnTo>
                  <a:lnTo>
                    <a:pt x="338" y="262"/>
                  </a:lnTo>
                  <a:lnTo>
                    <a:pt x="338" y="262"/>
                  </a:lnTo>
                  <a:lnTo>
                    <a:pt x="338" y="260"/>
                  </a:lnTo>
                  <a:lnTo>
                    <a:pt x="338" y="260"/>
                  </a:lnTo>
                  <a:lnTo>
                    <a:pt x="339" y="260"/>
                  </a:lnTo>
                  <a:lnTo>
                    <a:pt x="339" y="260"/>
                  </a:lnTo>
                  <a:lnTo>
                    <a:pt x="341" y="260"/>
                  </a:lnTo>
                  <a:lnTo>
                    <a:pt x="341" y="262"/>
                  </a:lnTo>
                  <a:lnTo>
                    <a:pt x="341" y="262"/>
                  </a:lnTo>
                  <a:lnTo>
                    <a:pt x="343" y="262"/>
                  </a:lnTo>
                  <a:lnTo>
                    <a:pt x="345" y="262"/>
                  </a:lnTo>
                  <a:lnTo>
                    <a:pt x="345" y="262"/>
                  </a:lnTo>
                  <a:lnTo>
                    <a:pt x="345" y="262"/>
                  </a:lnTo>
                  <a:lnTo>
                    <a:pt x="347" y="262"/>
                  </a:lnTo>
                  <a:lnTo>
                    <a:pt x="349" y="262"/>
                  </a:lnTo>
                  <a:lnTo>
                    <a:pt x="349" y="262"/>
                  </a:lnTo>
                  <a:lnTo>
                    <a:pt x="349" y="260"/>
                  </a:lnTo>
                  <a:lnTo>
                    <a:pt x="349" y="260"/>
                  </a:lnTo>
                  <a:lnTo>
                    <a:pt x="351" y="260"/>
                  </a:lnTo>
                  <a:lnTo>
                    <a:pt x="351" y="260"/>
                  </a:lnTo>
                  <a:lnTo>
                    <a:pt x="351" y="260"/>
                  </a:lnTo>
                  <a:lnTo>
                    <a:pt x="353" y="260"/>
                  </a:lnTo>
                  <a:lnTo>
                    <a:pt x="355" y="260"/>
                  </a:lnTo>
                  <a:lnTo>
                    <a:pt x="357" y="258"/>
                  </a:lnTo>
                  <a:lnTo>
                    <a:pt x="360" y="258"/>
                  </a:lnTo>
                  <a:lnTo>
                    <a:pt x="360" y="258"/>
                  </a:lnTo>
                  <a:lnTo>
                    <a:pt x="362" y="256"/>
                  </a:lnTo>
                  <a:lnTo>
                    <a:pt x="362" y="256"/>
                  </a:lnTo>
                  <a:lnTo>
                    <a:pt x="362" y="254"/>
                  </a:lnTo>
                  <a:lnTo>
                    <a:pt x="362" y="254"/>
                  </a:lnTo>
                  <a:lnTo>
                    <a:pt x="362" y="251"/>
                  </a:lnTo>
                  <a:lnTo>
                    <a:pt x="362" y="251"/>
                  </a:lnTo>
                  <a:lnTo>
                    <a:pt x="362" y="251"/>
                  </a:lnTo>
                  <a:lnTo>
                    <a:pt x="362" y="249"/>
                  </a:lnTo>
                  <a:lnTo>
                    <a:pt x="364" y="249"/>
                  </a:lnTo>
                  <a:lnTo>
                    <a:pt x="366" y="249"/>
                  </a:lnTo>
                  <a:lnTo>
                    <a:pt x="368" y="249"/>
                  </a:lnTo>
                  <a:lnTo>
                    <a:pt x="370" y="249"/>
                  </a:lnTo>
                  <a:lnTo>
                    <a:pt x="370" y="249"/>
                  </a:lnTo>
                  <a:lnTo>
                    <a:pt x="370" y="249"/>
                  </a:lnTo>
                  <a:lnTo>
                    <a:pt x="372" y="249"/>
                  </a:lnTo>
                  <a:lnTo>
                    <a:pt x="374" y="247"/>
                  </a:lnTo>
                  <a:lnTo>
                    <a:pt x="374" y="247"/>
                  </a:lnTo>
                  <a:lnTo>
                    <a:pt x="374" y="245"/>
                  </a:lnTo>
                  <a:lnTo>
                    <a:pt x="376" y="243"/>
                  </a:lnTo>
                  <a:lnTo>
                    <a:pt x="376" y="243"/>
                  </a:lnTo>
                  <a:lnTo>
                    <a:pt x="376" y="243"/>
                  </a:lnTo>
                  <a:lnTo>
                    <a:pt x="378" y="243"/>
                  </a:lnTo>
                  <a:lnTo>
                    <a:pt x="378" y="243"/>
                  </a:lnTo>
                  <a:lnTo>
                    <a:pt x="378" y="243"/>
                  </a:lnTo>
                  <a:lnTo>
                    <a:pt x="378" y="243"/>
                  </a:lnTo>
                  <a:lnTo>
                    <a:pt x="378" y="245"/>
                  </a:lnTo>
                  <a:lnTo>
                    <a:pt x="379" y="245"/>
                  </a:lnTo>
                  <a:lnTo>
                    <a:pt x="381" y="245"/>
                  </a:lnTo>
                  <a:lnTo>
                    <a:pt x="381" y="245"/>
                  </a:lnTo>
                  <a:lnTo>
                    <a:pt x="381" y="245"/>
                  </a:lnTo>
                  <a:lnTo>
                    <a:pt x="383" y="245"/>
                  </a:lnTo>
                  <a:lnTo>
                    <a:pt x="385" y="245"/>
                  </a:lnTo>
                  <a:lnTo>
                    <a:pt x="385" y="245"/>
                  </a:lnTo>
                  <a:lnTo>
                    <a:pt x="385" y="245"/>
                  </a:lnTo>
                  <a:lnTo>
                    <a:pt x="387" y="243"/>
                  </a:lnTo>
                  <a:lnTo>
                    <a:pt x="387" y="243"/>
                  </a:lnTo>
                  <a:lnTo>
                    <a:pt x="387" y="243"/>
                  </a:lnTo>
                  <a:lnTo>
                    <a:pt x="387" y="241"/>
                  </a:lnTo>
                  <a:lnTo>
                    <a:pt x="389" y="241"/>
                  </a:lnTo>
                  <a:lnTo>
                    <a:pt x="389" y="239"/>
                  </a:lnTo>
                  <a:lnTo>
                    <a:pt x="391" y="239"/>
                  </a:lnTo>
                  <a:lnTo>
                    <a:pt x="391" y="237"/>
                  </a:lnTo>
                  <a:lnTo>
                    <a:pt x="393" y="235"/>
                  </a:lnTo>
                  <a:lnTo>
                    <a:pt x="393" y="235"/>
                  </a:lnTo>
                  <a:lnTo>
                    <a:pt x="391" y="235"/>
                  </a:lnTo>
                  <a:lnTo>
                    <a:pt x="391" y="234"/>
                  </a:lnTo>
                  <a:lnTo>
                    <a:pt x="393" y="234"/>
                  </a:lnTo>
                  <a:lnTo>
                    <a:pt x="393" y="232"/>
                  </a:lnTo>
                  <a:lnTo>
                    <a:pt x="393" y="232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393" y="226"/>
                  </a:lnTo>
                  <a:lnTo>
                    <a:pt x="395" y="226"/>
                  </a:lnTo>
                  <a:lnTo>
                    <a:pt x="395" y="226"/>
                  </a:lnTo>
                  <a:lnTo>
                    <a:pt x="395" y="224"/>
                  </a:lnTo>
                  <a:lnTo>
                    <a:pt x="395" y="224"/>
                  </a:lnTo>
                  <a:lnTo>
                    <a:pt x="393" y="224"/>
                  </a:lnTo>
                  <a:lnTo>
                    <a:pt x="393" y="224"/>
                  </a:lnTo>
                  <a:lnTo>
                    <a:pt x="393" y="222"/>
                  </a:lnTo>
                  <a:lnTo>
                    <a:pt x="393" y="222"/>
                  </a:lnTo>
                  <a:lnTo>
                    <a:pt x="393" y="222"/>
                  </a:lnTo>
                  <a:lnTo>
                    <a:pt x="393" y="222"/>
                  </a:lnTo>
                  <a:lnTo>
                    <a:pt x="395" y="220"/>
                  </a:lnTo>
                  <a:lnTo>
                    <a:pt x="395" y="218"/>
                  </a:lnTo>
                  <a:lnTo>
                    <a:pt x="397" y="218"/>
                  </a:lnTo>
                  <a:lnTo>
                    <a:pt x="397" y="216"/>
                  </a:lnTo>
                  <a:lnTo>
                    <a:pt x="397" y="216"/>
                  </a:lnTo>
                  <a:lnTo>
                    <a:pt x="399" y="215"/>
                  </a:lnTo>
                  <a:lnTo>
                    <a:pt x="399" y="215"/>
                  </a:lnTo>
                  <a:lnTo>
                    <a:pt x="399" y="215"/>
                  </a:lnTo>
                  <a:lnTo>
                    <a:pt x="399" y="213"/>
                  </a:lnTo>
                  <a:lnTo>
                    <a:pt x="399" y="211"/>
                  </a:lnTo>
                  <a:lnTo>
                    <a:pt x="399" y="211"/>
                  </a:lnTo>
                  <a:lnTo>
                    <a:pt x="399" y="211"/>
                  </a:lnTo>
                  <a:lnTo>
                    <a:pt x="400" y="209"/>
                  </a:lnTo>
                  <a:lnTo>
                    <a:pt x="402" y="209"/>
                  </a:lnTo>
                  <a:lnTo>
                    <a:pt x="402" y="209"/>
                  </a:lnTo>
                  <a:lnTo>
                    <a:pt x="402" y="207"/>
                  </a:lnTo>
                  <a:lnTo>
                    <a:pt x="404" y="207"/>
                  </a:lnTo>
                  <a:lnTo>
                    <a:pt x="406" y="207"/>
                  </a:lnTo>
                  <a:lnTo>
                    <a:pt x="406" y="207"/>
                  </a:lnTo>
                  <a:lnTo>
                    <a:pt x="408" y="207"/>
                  </a:lnTo>
                  <a:lnTo>
                    <a:pt x="410" y="205"/>
                  </a:lnTo>
                  <a:lnTo>
                    <a:pt x="410" y="205"/>
                  </a:lnTo>
                  <a:lnTo>
                    <a:pt x="410" y="205"/>
                  </a:lnTo>
                  <a:lnTo>
                    <a:pt x="412" y="203"/>
                  </a:lnTo>
                  <a:lnTo>
                    <a:pt x="412" y="203"/>
                  </a:lnTo>
                  <a:lnTo>
                    <a:pt x="414" y="201"/>
                  </a:lnTo>
                  <a:lnTo>
                    <a:pt x="414" y="201"/>
                  </a:lnTo>
                  <a:lnTo>
                    <a:pt x="414" y="201"/>
                  </a:lnTo>
                  <a:lnTo>
                    <a:pt x="416" y="201"/>
                  </a:lnTo>
                  <a:lnTo>
                    <a:pt x="418" y="199"/>
                  </a:lnTo>
                  <a:lnTo>
                    <a:pt x="418" y="199"/>
                  </a:lnTo>
                  <a:lnTo>
                    <a:pt x="419" y="199"/>
                  </a:lnTo>
                  <a:lnTo>
                    <a:pt x="419" y="199"/>
                  </a:lnTo>
                  <a:lnTo>
                    <a:pt x="419" y="197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xmlns="" id="{ADF82286-9D70-4B24-9857-B10EBDAAC9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93685" y="5341124"/>
              <a:ext cx="604838" cy="815975"/>
            </a:xfrm>
            <a:custGeom>
              <a:avLst/>
              <a:gdLst>
                <a:gd name="T0" fmla="*/ 373 w 381"/>
                <a:gd name="T1" fmla="*/ 10 h 514"/>
                <a:gd name="T2" fmla="*/ 358 w 381"/>
                <a:gd name="T3" fmla="*/ 6 h 514"/>
                <a:gd name="T4" fmla="*/ 354 w 381"/>
                <a:gd name="T5" fmla="*/ 6 h 514"/>
                <a:gd name="T6" fmla="*/ 330 w 381"/>
                <a:gd name="T7" fmla="*/ 25 h 514"/>
                <a:gd name="T8" fmla="*/ 326 w 381"/>
                <a:gd name="T9" fmla="*/ 31 h 514"/>
                <a:gd name="T10" fmla="*/ 305 w 381"/>
                <a:gd name="T11" fmla="*/ 21 h 514"/>
                <a:gd name="T12" fmla="*/ 292 w 381"/>
                <a:gd name="T13" fmla="*/ 32 h 514"/>
                <a:gd name="T14" fmla="*/ 271 w 381"/>
                <a:gd name="T15" fmla="*/ 48 h 514"/>
                <a:gd name="T16" fmla="*/ 252 w 381"/>
                <a:gd name="T17" fmla="*/ 44 h 514"/>
                <a:gd name="T18" fmla="*/ 231 w 381"/>
                <a:gd name="T19" fmla="*/ 46 h 514"/>
                <a:gd name="T20" fmla="*/ 217 w 381"/>
                <a:gd name="T21" fmla="*/ 74 h 514"/>
                <a:gd name="T22" fmla="*/ 200 w 381"/>
                <a:gd name="T23" fmla="*/ 86 h 514"/>
                <a:gd name="T24" fmla="*/ 164 w 381"/>
                <a:gd name="T25" fmla="*/ 70 h 514"/>
                <a:gd name="T26" fmla="*/ 141 w 381"/>
                <a:gd name="T27" fmla="*/ 76 h 514"/>
                <a:gd name="T28" fmla="*/ 124 w 381"/>
                <a:gd name="T29" fmla="*/ 91 h 514"/>
                <a:gd name="T30" fmla="*/ 128 w 381"/>
                <a:gd name="T31" fmla="*/ 108 h 514"/>
                <a:gd name="T32" fmla="*/ 133 w 381"/>
                <a:gd name="T33" fmla="*/ 128 h 514"/>
                <a:gd name="T34" fmla="*/ 139 w 381"/>
                <a:gd name="T35" fmla="*/ 141 h 514"/>
                <a:gd name="T36" fmla="*/ 111 w 381"/>
                <a:gd name="T37" fmla="*/ 166 h 514"/>
                <a:gd name="T38" fmla="*/ 82 w 381"/>
                <a:gd name="T39" fmla="*/ 166 h 514"/>
                <a:gd name="T40" fmla="*/ 55 w 381"/>
                <a:gd name="T41" fmla="*/ 181 h 514"/>
                <a:gd name="T42" fmla="*/ 21 w 381"/>
                <a:gd name="T43" fmla="*/ 173 h 514"/>
                <a:gd name="T44" fmla="*/ 11 w 381"/>
                <a:gd name="T45" fmla="*/ 185 h 514"/>
                <a:gd name="T46" fmla="*/ 2 w 381"/>
                <a:gd name="T47" fmla="*/ 192 h 514"/>
                <a:gd name="T48" fmla="*/ 23 w 381"/>
                <a:gd name="T49" fmla="*/ 215 h 514"/>
                <a:gd name="T50" fmla="*/ 40 w 381"/>
                <a:gd name="T51" fmla="*/ 221 h 514"/>
                <a:gd name="T52" fmla="*/ 48 w 381"/>
                <a:gd name="T53" fmla="*/ 234 h 514"/>
                <a:gd name="T54" fmla="*/ 42 w 381"/>
                <a:gd name="T55" fmla="*/ 242 h 514"/>
                <a:gd name="T56" fmla="*/ 61 w 381"/>
                <a:gd name="T57" fmla="*/ 259 h 514"/>
                <a:gd name="T58" fmla="*/ 55 w 381"/>
                <a:gd name="T59" fmla="*/ 287 h 514"/>
                <a:gd name="T60" fmla="*/ 65 w 381"/>
                <a:gd name="T61" fmla="*/ 310 h 514"/>
                <a:gd name="T62" fmla="*/ 93 w 381"/>
                <a:gd name="T63" fmla="*/ 306 h 514"/>
                <a:gd name="T64" fmla="*/ 95 w 381"/>
                <a:gd name="T65" fmla="*/ 341 h 514"/>
                <a:gd name="T66" fmla="*/ 93 w 381"/>
                <a:gd name="T67" fmla="*/ 373 h 514"/>
                <a:gd name="T68" fmla="*/ 107 w 381"/>
                <a:gd name="T69" fmla="*/ 386 h 514"/>
                <a:gd name="T70" fmla="*/ 95 w 381"/>
                <a:gd name="T71" fmla="*/ 441 h 514"/>
                <a:gd name="T72" fmla="*/ 97 w 381"/>
                <a:gd name="T73" fmla="*/ 468 h 514"/>
                <a:gd name="T74" fmla="*/ 91 w 381"/>
                <a:gd name="T75" fmla="*/ 481 h 514"/>
                <a:gd name="T76" fmla="*/ 82 w 381"/>
                <a:gd name="T77" fmla="*/ 495 h 514"/>
                <a:gd name="T78" fmla="*/ 143 w 381"/>
                <a:gd name="T79" fmla="*/ 504 h 514"/>
                <a:gd name="T80" fmla="*/ 177 w 381"/>
                <a:gd name="T81" fmla="*/ 457 h 514"/>
                <a:gd name="T82" fmla="*/ 187 w 381"/>
                <a:gd name="T83" fmla="*/ 430 h 514"/>
                <a:gd name="T84" fmla="*/ 242 w 381"/>
                <a:gd name="T85" fmla="*/ 405 h 514"/>
                <a:gd name="T86" fmla="*/ 274 w 381"/>
                <a:gd name="T87" fmla="*/ 403 h 514"/>
                <a:gd name="T88" fmla="*/ 288 w 381"/>
                <a:gd name="T89" fmla="*/ 399 h 514"/>
                <a:gd name="T90" fmla="*/ 252 w 381"/>
                <a:gd name="T91" fmla="*/ 371 h 514"/>
                <a:gd name="T92" fmla="*/ 282 w 381"/>
                <a:gd name="T93" fmla="*/ 331 h 514"/>
                <a:gd name="T94" fmla="*/ 295 w 381"/>
                <a:gd name="T95" fmla="*/ 304 h 514"/>
                <a:gd name="T96" fmla="*/ 309 w 381"/>
                <a:gd name="T97" fmla="*/ 306 h 514"/>
                <a:gd name="T98" fmla="*/ 326 w 381"/>
                <a:gd name="T99" fmla="*/ 304 h 514"/>
                <a:gd name="T100" fmla="*/ 330 w 381"/>
                <a:gd name="T101" fmla="*/ 255 h 514"/>
                <a:gd name="T102" fmla="*/ 326 w 381"/>
                <a:gd name="T103" fmla="*/ 251 h 514"/>
                <a:gd name="T104" fmla="*/ 326 w 381"/>
                <a:gd name="T105" fmla="*/ 244 h 514"/>
                <a:gd name="T106" fmla="*/ 333 w 381"/>
                <a:gd name="T107" fmla="*/ 207 h 514"/>
                <a:gd name="T108" fmla="*/ 330 w 381"/>
                <a:gd name="T109" fmla="*/ 204 h 514"/>
                <a:gd name="T110" fmla="*/ 328 w 381"/>
                <a:gd name="T111" fmla="*/ 177 h 514"/>
                <a:gd name="T112" fmla="*/ 322 w 381"/>
                <a:gd name="T113" fmla="*/ 160 h 514"/>
                <a:gd name="T114" fmla="*/ 318 w 381"/>
                <a:gd name="T115" fmla="*/ 148 h 514"/>
                <a:gd name="T116" fmla="*/ 328 w 381"/>
                <a:gd name="T117" fmla="*/ 150 h 514"/>
                <a:gd name="T118" fmla="*/ 335 w 381"/>
                <a:gd name="T119" fmla="*/ 145 h 514"/>
                <a:gd name="T120" fmla="*/ 356 w 381"/>
                <a:gd name="T121" fmla="*/ 112 h 514"/>
                <a:gd name="T122" fmla="*/ 375 w 381"/>
                <a:gd name="T123" fmla="*/ 46 h 514"/>
                <a:gd name="T124" fmla="*/ 381 w 381"/>
                <a:gd name="T125" fmla="*/ 21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81" h="514">
                  <a:moveTo>
                    <a:pt x="377" y="10"/>
                  </a:moveTo>
                  <a:lnTo>
                    <a:pt x="377" y="10"/>
                  </a:lnTo>
                  <a:lnTo>
                    <a:pt x="377" y="6"/>
                  </a:lnTo>
                  <a:lnTo>
                    <a:pt x="375" y="2"/>
                  </a:lnTo>
                  <a:lnTo>
                    <a:pt x="375" y="2"/>
                  </a:lnTo>
                  <a:lnTo>
                    <a:pt x="375" y="4"/>
                  </a:lnTo>
                  <a:lnTo>
                    <a:pt x="375" y="4"/>
                  </a:lnTo>
                  <a:lnTo>
                    <a:pt x="375" y="4"/>
                  </a:lnTo>
                  <a:lnTo>
                    <a:pt x="377" y="10"/>
                  </a:lnTo>
                  <a:close/>
                  <a:moveTo>
                    <a:pt x="381" y="15"/>
                  </a:moveTo>
                  <a:lnTo>
                    <a:pt x="379" y="13"/>
                  </a:lnTo>
                  <a:lnTo>
                    <a:pt x="379" y="12"/>
                  </a:lnTo>
                  <a:lnTo>
                    <a:pt x="377" y="12"/>
                  </a:lnTo>
                  <a:lnTo>
                    <a:pt x="377" y="12"/>
                  </a:lnTo>
                  <a:lnTo>
                    <a:pt x="377" y="13"/>
                  </a:lnTo>
                  <a:lnTo>
                    <a:pt x="375" y="12"/>
                  </a:lnTo>
                  <a:lnTo>
                    <a:pt x="373" y="10"/>
                  </a:lnTo>
                  <a:lnTo>
                    <a:pt x="373" y="10"/>
                  </a:lnTo>
                  <a:lnTo>
                    <a:pt x="373" y="8"/>
                  </a:lnTo>
                  <a:lnTo>
                    <a:pt x="373" y="8"/>
                  </a:lnTo>
                  <a:lnTo>
                    <a:pt x="373" y="8"/>
                  </a:lnTo>
                  <a:lnTo>
                    <a:pt x="373" y="8"/>
                  </a:lnTo>
                  <a:lnTo>
                    <a:pt x="370" y="10"/>
                  </a:lnTo>
                  <a:lnTo>
                    <a:pt x="368" y="10"/>
                  </a:lnTo>
                  <a:lnTo>
                    <a:pt x="362" y="8"/>
                  </a:lnTo>
                  <a:lnTo>
                    <a:pt x="362" y="8"/>
                  </a:lnTo>
                  <a:lnTo>
                    <a:pt x="360" y="8"/>
                  </a:lnTo>
                  <a:lnTo>
                    <a:pt x="358" y="8"/>
                  </a:lnTo>
                  <a:lnTo>
                    <a:pt x="358" y="8"/>
                  </a:lnTo>
                  <a:lnTo>
                    <a:pt x="358" y="8"/>
                  </a:lnTo>
                  <a:lnTo>
                    <a:pt x="358" y="6"/>
                  </a:lnTo>
                  <a:lnTo>
                    <a:pt x="358" y="6"/>
                  </a:lnTo>
                  <a:lnTo>
                    <a:pt x="358" y="6"/>
                  </a:lnTo>
                  <a:lnTo>
                    <a:pt x="358" y="6"/>
                  </a:lnTo>
                  <a:lnTo>
                    <a:pt x="358" y="4"/>
                  </a:lnTo>
                  <a:lnTo>
                    <a:pt x="358" y="4"/>
                  </a:lnTo>
                  <a:lnTo>
                    <a:pt x="358" y="4"/>
                  </a:lnTo>
                  <a:lnTo>
                    <a:pt x="356" y="4"/>
                  </a:lnTo>
                  <a:lnTo>
                    <a:pt x="354" y="2"/>
                  </a:lnTo>
                  <a:lnTo>
                    <a:pt x="353" y="2"/>
                  </a:lnTo>
                  <a:lnTo>
                    <a:pt x="353" y="0"/>
                  </a:lnTo>
                  <a:lnTo>
                    <a:pt x="353" y="2"/>
                  </a:lnTo>
                  <a:lnTo>
                    <a:pt x="353" y="2"/>
                  </a:lnTo>
                  <a:lnTo>
                    <a:pt x="351" y="2"/>
                  </a:lnTo>
                  <a:lnTo>
                    <a:pt x="353" y="2"/>
                  </a:lnTo>
                  <a:lnTo>
                    <a:pt x="353" y="4"/>
                  </a:lnTo>
                  <a:lnTo>
                    <a:pt x="353" y="4"/>
                  </a:lnTo>
                  <a:lnTo>
                    <a:pt x="353" y="4"/>
                  </a:lnTo>
                  <a:lnTo>
                    <a:pt x="354" y="4"/>
                  </a:lnTo>
                  <a:lnTo>
                    <a:pt x="354" y="6"/>
                  </a:lnTo>
                  <a:lnTo>
                    <a:pt x="354" y="6"/>
                  </a:lnTo>
                  <a:lnTo>
                    <a:pt x="353" y="6"/>
                  </a:lnTo>
                  <a:lnTo>
                    <a:pt x="353" y="8"/>
                  </a:lnTo>
                  <a:lnTo>
                    <a:pt x="351" y="8"/>
                  </a:lnTo>
                  <a:lnTo>
                    <a:pt x="349" y="8"/>
                  </a:lnTo>
                  <a:lnTo>
                    <a:pt x="347" y="10"/>
                  </a:lnTo>
                  <a:lnTo>
                    <a:pt x="347" y="12"/>
                  </a:lnTo>
                  <a:lnTo>
                    <a:pt x="345" y="12"/>
                  </a:lnTo>
                  <a:lnTo>
                    <a:pt x="345" y="13"/>
                  </a:lnTo>
                  <a:lnTo>
                    <a:pt x="345" y="13"/>
                  </a:lnTo>
                  <a:lnTo>
                    <a:pt x="345" y="13"/>
                  </a:lnTo>
                  <a:lnTo>
                    <a:pt x="345" y="15"/>
                  </a:lnTo>
                  <a:lnTo>
                    <a:pt x="345" y="15"/>
                  </a:lnTo>
                  <a:lnTo>
                    <a:pt x="345" y="17"/>
                  </a:lnTo>
                  <a:lnTo>
                    <a:pt x="337" y="21"/>
                  </a:lnTo>
                  <a:lnTo>
                    <a:pt x="332" y="23"/>
                  </a:lnTo>
                  <a:lnTo>
                    <a:pt x="330" y="25"/>
                  </a:lnTo>
                  <a:lnTo>
                    <a:pt x="330" y="25"/>
                  </a:lnTo>
                  <a:lnTo>
                    <a:pt x="328" y="23"/>
                  </a:lnTo>
                  <a:lnTo>
                    <a:pt x="328" y="23"/>
                  </a:lnTo>
                  <a:lnTo>
                    <a:pt x="326" y="25"/>
                  </a:lnTo>
                  <a:lnTo>
                    <a:pt x="326" y="25"/>
                  </a:lnTo>
                  <a:lnTo>
                    <a:pt x="326" y="25"/>
                  </a:lnTo>
                  <a:lnTo>
                    <a:pt x="326" y="27"/>
                  </a:lnTo>
                  <a:lnTo>
                    <a:pt x="326" y="27"/>
                  </a:lnTo>
                  <a:lnTo>
                    <a:pt x="328" y="27"/>
                  </a:lnTo>
                  <a:lnTo>
                    <a:pt x="328" y="27"/>
                  </a:lnTo>
                  <a:lnTo>
                    <a:pt x="328" y="29"/>
                  </a:lnTo>
                  <a:lnTo>
                    <a:pt x="330" y="29"/>
                  </a:lnTo>
                  <a:lnTo>
                    <a:pt x="330" y="29"/>
                  </a:lnTo>
                  <a:lnTo>
                    <a:pt x="330" y="29"/>
                  </a:lnTo>
                  <a:lnTo>
                    <a:pt x="330" y="31"/>
                  </a:lnTo>
                  <a:lnTo>
                    <a:pt x="328" y="31"/>
                  </a:lnTo>
                  <a:lnTo>
                    <a:pt x="328" y="31"/>
                  </a:lnTo>
                  <a:lnTo>
                    <a:pt x="326" y="31"/>
                  </a:lnTo>
                  <a:lnTo>
                    <a:pt x="324" y="31"/>
                  </a:lnTo>
                  <a:lnTo>
                    <a:pt x="324" y="31"/>
                  </a:lnTo>
                  <a:lnTo>
                    <a:pt x="320" y="29"/>
                  </a:lnTo>
                  <a:lnTo>
                    <a:pt x="320" y="29"/>
                  </a:lnTo>
                  <a:lnTo>
                    <a:pt x="320" y="29"/>
                  </a:lnTo>
                  <a:lnTo>
                    <a:pt x="320" y="27"/>
                  </a:lnTo>
                  <a:lnTo>
                    <a:pt x="320" y="27"/>
                  </a:lnTo>
                  <a:lnTo>
                    <a:pt x="320" y="25"/>
                  </a:lnTo>
                  <a:lnTo>
                    <a:pt x="320" y="25"/>
                  </a:lnTo>
                  <a:lnTo>
                    <a:pt x="318" y="25"/>
                  </a:lnTo>
                  <a:lnTo>
                    <a:pt x="312" y="25"/>
                  </a:lnTo>
                  <a:lnTo>
                    <a:pt x="311" y="25"/>
                  </a:lnTo>
                  <a:lnTo>
                    <a:pt x="309" y="25"/>
                  </a:lnTo>
                  <a:lnTo>
                    <a:pt x="309" y="25"/>
                  </a:lnTo>
                  <a:lnTo>
                    <a:pt x="309" y="23"/>
                  </a:lnTo>
                  <a:lnTo>
                    <a:pt x="307" y="21"/>
                  </a:lnTo>
                  <a:lnTo>
                    <a:pt x="305" y="21"/>
                  </a:lnTo>
                  <a:lnTo>
                    <a:pt x="305" y="19"/>
                  </a:lnTo>
                  <a:lnTo>
                    <a:pt x="303" y="19"/>
                  </a:lnTo>
                  <a:lnTo>
                    <a:pt x="301" y="19"/>
                  </a:lnTo>
                  <a:lnTo>
                    <a:pt x="299" y="19"/>
                  </a:lnTo>
                  <a:lnTo>
                    <a:pt x="297" y="21"/>
                  </a:lnTo>
                  <a:lnTo>
                    <a:pt x="297" y="21"/>
                  </a:lnTo>
                  <a:lnTo>
                    <a:pt x="297" y="21"/>
                  </a:lnTo>
                  <a:lnTo>
                    <a:pt x="297" y="23"/>
                  </a:lnTo>
                  <a:lnTo>
                    <a:pt x="297" y="23"/>
                  </a:lnTo>
                  <a:lnTo>
                    <a:pt x="297" y="25"/>
                  </a:lnTo>
                  <a:lnTo>
                    <a:pt x="295" y="27"/>
                  </a:lnTo>
                  <a:lnTo>
                    <a:pt x="295" y="27"/>
                  </a:lnTo>
                  <a:lnTo>
                    <a:pt x="295" y="29"/>
                  </a:lnTo>
                  <a:lnTo>
                    <a:pt x="295" y="29"/>
                  </a:lnTo>
                  <a:lnTo>
                    <a:pt x="295" y="31"/>
                  </a:lnTo>
                  <a:lnTo>
                    <a:pt x="295" y="31"/>
                  </a:lnTo>
                  <a:lnTo>
                    <a:pt x="292" y="32"/>
                  </a:lnTo>
                  <a:lnTo>
                    <a:pt x="292" y="32"/>
                  </a:lnTo>
                  <a:lnTo>
                    <a:pt x="292" y="34"/>
                  </a:lnTo>
                  <a:lnTo>
                    <a:pt x="290" y="36"/>
                  </a:lnTo>
                  <a:lnTo>
                    <a:pt x="288" y="38"/>
                  </a:lnTo>
                  <a:lnTo>
                    <a:pt x="286" y="40"/>
                  </a:lnTo>
                  <a:lnTo>
                    <a:pt x="284" y="40"/>
                  </a:lnTo>
                  <a:lnTo>
                    <a:pt x="284" y="40"/>
                  </a:lnTo>
                  <a:lnTo>
                    <a:pt x="284" y="38"/>
                  </a:lnTo>
                  <a:lnTo>
                    <a:pt x="282" y="38"/>
                  </a:lnTo>
                  <a:lnTo>
                    <a:pt x="280" y="38"/>
                  </a:lnTo>
                  <a:lnTo>
                    <a:pt x="280" y="38"/>
                  </a:lnTo>
                  <a:lnTo>
                    <a:pt x="278" y="38"/>
                  </a:lnTo>
                  <a:lnTo>
                    <a:pt x="276" y="44"/>
                  </a:lnTo>
                  <a:lnTo>
                    <a:pt x="272" y="46"/>
                  </a:lnTo>
                  <a:lnTo>
                    <a:pt x="272" y="48"/>
                  </a:lnTo>
                  <a:lnTo>
                    <a:pt x="271" y="48"/>
                  </a:lnTo>
                  <a:lnTo>
                    <a:pt x="271" y="48"/>
                  </a:lnTo>
                  <a:lnTo>
                    <a:pt x="267" y="48"/>
                  </a:lnTo>
                  <a:lnTo>
                    <a:pt x="265" y="48"/>
                  </a:lnTo>
                  <a:lnTo>
                    <a:pt x="263" y="48"/>
                  </a:lnTo>
                  <a:lnTo>
                    <a:pt x="263" y="48"/>
                  </a:lnTo>
                  <a:lnTo>
                    <a:pt x="261" y="48"/>
                  </a:lnTo>
                  <a:lnTo>
                    <a:pt x="261" y="48"/>
                  </a:lnTo>
                  <a:lnTo>
                    <a:pt x="259" y="48"/>
                  </a:lnTo>
                  <a:lnTo>
                    <a:pt x="257" y="46"/>
                  </a:lnTo>
                  <a:lnTo>
                    <a:pt x="257" y="46"/>
                  </a:lnTo>
                  <a:lnTo>
                    <a:pt x="257" y="44"/>
                  </a:lnTo>
                  <a:lnTo>
                    <a:pt x="257" y="44"/>
                  </a:lnTo>
                  <a:lnTo>
                    <a:pt x="257" y="44"/>
                  </a:lnTo>
                  <a:lnTo>
                    <a:pt x="255" y="44"/>
                  </a:lnTo>
                  <a:lnTo>
                    <a:pt x="255" y="44"/>
                  </a:lnTo>
                  <a:lnTo>
                    <a:pt x="253" y="44"/>
                  </a:lnTo>
                  <a:lnTo>
                    <a:pt x="252" y="42"/>
                  </a:lnTo>
                  <a:lnTo>
                    <a:pt x="252" y="44"/>
                  </a:lnTo>
                  <a:lnTo>
                    <a:pt x="250" y="44"/>
                  </a:lnTo>
                  <a:lnTo>
                    <a:pt x="250" y="46"/>
                  </a:lnTo>
                  <a:lnTo>
                    <a:pt x="250" y="46"/>
                  </a:lnTo>
                  <a:lnTo>
                    <a:pt x="250" y="46"/>
                  </a:lnTo>
                  <a:lnTo>
                    <a:pt x="250" y="48"/>
                  </a:lnTo>
                  <a:lnTo>
                    <a:pt x="248" y="48"/>
                  </a:lnTo>
                  <a:lnTo>
                    <a:pt x="246" y="48"/>
                  </a:lnTo>
                  <a:lnTo>
                    <a:pt x="246" y="48"/>
                  </a:lnTo>
                  <a:lnTo>
                    <a:pt x="246" y="48"/>
                  </a:lnTo>
                  <a:lnTo>
                    <a:pt x="246" y="46"/>
                  </a:lnTo>
                  <a:lnTo>
                    <a:pt x="244" y="44"/>
                  </a:lnTo>
                  <a:lnTo>
                    <a:pt x="244" y="44"/>
                  </a:lnTo>
                  <a:lnTo>
                    <a:pt x="240" y="44"/>
                  </a:lnTo>
                  <a:lnTo>
                    <a:pt x="238" y="46"/>
                  </a:lnTo>
                  <a:lnTo>
                    <a:pt x="236" y="46"/>
                  </a:lnTo>
                  <a:lnTo>
                    <a:pt x="232" y="46"/>
                  </a:lnTo>
                  <a:lnTo>
                    <a:pt x="231" y="46"/>
                  </a:lnTo>
                  <a:lnTo>
                    <a:pt x="231" y="48"/>
                  </a:lnTo>
                  <a:lnTo>
                    <a:pt x="231" y="48"/>
                  </a:lnTo>
                  <a:lnTo>
                    <a:pt x="229" y="50"/>
                  </a:lnTo>
                  <a:lnTo>
                    <a:pt x="229" y="50"/>
                  </a:lnTo>
                  <a:lnTo>
                    <a:pt x="227" y="50"/>
                  </a:lnTo>
                  <a:lnTo>
                    <a:pt x="227" y="50"/>
                  </a:lnTo>
                  <a:lnTo>
                    <a:pt x="225" y="50"/>
                  </a:lnTo>
                  <a:lnTo>
                    <a:pt x="225" y="51"/>
                  </a:lnTo>
                  <a:lnTo>
                    <a:pt x="223" y="53"/>
                  </a:lnTo>
                  <a:lnTo>
                    <a:pt x="223" y="53"/>
                  </a:lnTo>
                  <a:lnTo>
                    <a:pt x="223" y="55"/>
                  </a:lnTo>
                  <a:lnTo>
                    <a:pt x="223" y="57"/>
                  </a:lnTo>
                  <a:lnTo>
                    <a:pt x="223" y="57"/>
                  </a:lnTo>
                  <a:lnTo>
                    <a:pt x="223" y="59"/>
                  </a:lnTo>
                  <a:lnTo>
                    <a:pt x="221" y="67"/>
                  </a:lnTo>
                  <a:lnTo>
                    <a:pt x="217" y="72"/>
                  </a:lnTo>
                  <a:lnTo>
                    <a:pt x="217" y="74"/>
                  </a:lnTo>
                  <a:lnTo>
                    <a:pt x="217" y="74"/>
                  </a:lnTo>
                  <a:lnTo>
                    <a:pt x="213" y="76"/>
                  </a:lnTo>
                  <a:lnTo>
                    <a:pt x="213" y="76"/>
                  </a:lnTo>
                  <a:lnTo>
                    <a:pt x="211" y="76"/>
                  </a:lnTo>
                  <a:lnTo>
                    <a:pt x="211" y="76"/>
                  </a:lnTo>
                  <a:lnTo>
                    <a:pt x="211" y="76"/>
                  </a:lnTo>
                  <a:lnTo>
                    <a:pt x="210" y="76"/>
                  </a:lnTo>
                  <a:lnTo>
                    <a:pt x="210" y="76"/>
                  </a:lnTo>
                  <a:lnTo>
                    <a:pt x="210" y="78"/>
                  </a:lnTo>
                  <a:lnTo>
                    <a:pt x="210" y="78"/>
                  </a:lnTo>
                  <a:lnTo>
                    <a:pt x="210" y="80"/>
                  </a:lnTo>
                  <a:lnTo>
                    <a:pt x="210" y="82"/>
                  </a:lnTo>
                  <a:lnTo>
                    <a:pt x="206" y="86"/>
                  </a:lnTo>
                  <a:lnTo>
                    <a:pt x="204" y="86"/>
                  </a:lnTo>
                  <a:lnTo>
                    <a:pt x="204" y="86"/>
                  </a:lnTo>
                  <a:lnTo>
                    <a:pt x="202" y="86"/>
                  </a:lnTo>
                  <a:lnTo>
                    <a:pt x="200" y="86"/>
                  </a:lnTo>
                  <a:lnTo>
                    <a:pt x="200" y="86"/>
                  </a:lnTo>
                  <a:lnTo>
                    <a:pt x="200" y="86"/>
                  </a:lnTo>
                  <a:lnTo>
                    <a:pt x="196" y="86"/>
                  </a:lnTo>
                  <a:lnTo>
                    <a:pt x="192" y="82"/>
                  </a:lnTo>
                  <a:lnTo>
                    <a:pt x="189" y="80"/>
                  </a:lnTo>
                  <a:lnTo>
                    <a:pt x="185" y="74"/>
                  </a:lnTo>
                  <a:lnTo>
                    <a:pt x="179" y="72"/>
                  </a:lnTo>
                  <a:lnTo>
                    <a:pt x="177" y="72"/>
                  </a:lnTo>
                  <a:lnTo>
                    <a:pt x="171" y="69"/>
                  </a:lnTo>
                  <a:lnTo>
                    <a:pt x="170" y="67"/>
                  </a:lnTo>
                  <a:lnTo>
                    <a:pt x="168" y="67"/>
                  </a:lnTo>
                  <a:lnTo>
                    <a:pt x="168" y="67"/>
                  </a:lnTo>
                  <a:lnTo>
                    <a:pt x="166" y="69"/>
                  </a:lnTo>
                  <a:lnTo>
                    <a:pt x="166" y="69"/>
                  </a:lnTo>
                  <a:lnTo>
                    <a:pt x="166" y="69"/>
                  </a:lnTo>
                  <a:lnTo>
                    <a:pt x="166" y="70"/>
                  </a:lnTo>
                  <a:lnTo>
                    <a:pt x="164" y="70"/>
                  </a:lnTo>
                  <a:lnTo>
                    <a:pt x="164" y="70"/>
                  </a:lnTo>
                  <a:lnTo>
                    <a:pt x="162" y="70"/>
                  </a:lnTo>
                  <a:lnTo>
                    <a:pt x="160" y="69"/>
                  </a:lnTo>
                  <a:lnTo>
                    <a:pt x="160" y="67"/>
                  </a:lnTo>
                  <a:lnTo>
                    <a:pt x="158" y="67"/>
                  </a:lnTo>
                  <a:lnTo>
                    <a:pt x="158" y="65"/>
                  </a:lnTo>
                  <a:lnTo>
                    <a:pt x="158" y="65"/>
                  </a:lnTo>
                  <a:lnTo>
                    <a:pt x="156" y="65"/>
                  </a:lnTo>
                  <a:lnTo>
                    <a:pt x="156" y="65"/>
                  </a:lnTo>
                  <a:lnTo>
                    <a:pt x="154" y="63"/>
                  </a:lnTo>
                  <a:lnTo>
                    <a:pt x="151" y="65"/>
                  </a:lnTo>
                  <a:lnTo>
                    <a:pt x="147" y="65"/>
                  </a:lnTo>
                  <a:lnTo>
                    <a:pt x="145" y="70"/>
                  </a:lnTo>
                  <a:lnTo>
                    <a:pt x="143" y="72"/>
                  </a:lnTo>
                  <a:lnTo>
                    <a:pt x="143" y="74"/>
                  </a:lnTo>
                  <a:lnTo>
                    <a:pt x="141" y="74"/>
                  </a:lnTo>
                  <a:lnTo>
                    <a:pt x="141" y="76"/>
                  </a:lnTo>
                  <a:lnTo>
                    <a:pt x="141" y="76"/>
                  </a:lnTo>
                  <a:lnTo>
                    <a:pt x="143" y="76"/>
                  </a:lnTo>
                  <a:lnTo>
                    <a:pt x="143" y="78"/>
                  </a:lnTo>
                  <a:lnTo>
                    <a:pt x="143" y="78"/>
                  </a:lnTo>
                  <a:lnTo>
                    <a:pt x="143" y="78"/>
                  </a:lnTo>
                  <a:lnTo>
                    <a:pt x="141" y="80"/>
                  </a:lnTo>
                  <a:lnTo>
                    <a:pt x="141" y="80"/>
                  </a:lnTo>
                  <a:lnTo>
                    <a:pt x="137" y="82"/>
                  </a:lnTo>
                  <a:lnTo>
                    <a:pt x="135" y="82"/>
                  </a:lnTo>
                  <a:lnTo>
                    <a:pt x="135" y="82"/>
                  </a:lnTo>
                  <a:lnTo>
                    <a:pt x="133" y="82"/>
                  </a:lnTo>
                  <a:lnTo>
                    <a:pt x="131" y="82"/>
                  </a:lnTo>
                  <a:lnTo>
                    <a:pt x="131" y="82"/>
                  </a:lnTo>
                  <a:lnTo>
                    <a:pt x="130" y="82"/>
                  </a:lnTo>
                  <a:lnTo>
                    <a:pt x="128" y="82"/>
                  </a:lnTo>
                  <a:lnTo>
                    <a:pt x="126" y="88"/>
                  </a:lnTo>
                  <a:lnTo>
                    <a:pt x="124" y="91"/>
                  </a:lnTo>
                  <a:lnTo>
                    <a:pt x="124" y="93"/>
                  </a:lnTo>
                  <a:lnTo>
                    <a:pt x="124" y="95"/>
                  </a:lnTo>
                  <a:lnTo>
                    <a:pt x="126" y="95"/>
                  </a:lnTo>
                  <a:lnTo>
                    <a:pt x="126" y="97"/>
                  </a:lnTo>
                  <a:lnTo>
                    <a:pt x="126" y="97"/>
                  </a:lnTo>
                  <a:lnTo>
                    <a:pt x="126" y="99"/>
                  </a:lnTo>
                  <a:lnTo>
                    <a:pt x="126" y="99"/>
                  </a:lnTo>
                  <a:lnTo>
                    <a:pt x="126" y="99"/>
                  </a:lnTo>
                  <a:lnTo>
                    <a:pt x="126" y="99"/>
                  </a:lnTo>
                  <a:lnTo>
                    <a:pt x="126" y="99"/>
                  </a:lnTo>
                  <a:lnTo>
                    <a:pt x="126" y="99"/>
                  </a:lnTo>
                  <a:lnTo>
                    <a:pt x="128" y="99"/>
                  </a:lnTo>
                  <a:lnTo>
                    <a:pt x="128" y="99"/>
                  </a:lnTo>
                  <a:lnTo>
                    <a:pt x="130" y="99"/>
                  </a:lnTo>
                  <a:lnTo>
                    <a:pt x="130" y="101"/>
                  </a:lnTo>
                  <a:lnTo>
                    <a:pt x="130" y="103"/>
                  </a:lnTo>
                  <a:lnTo>
                    <a:pt x="128" y="108"/>
                  </a:lnTo>
                  <a:lnTo>
                    <a:pt x="128" y="108"/>
                  </a:lnTo>
                  <a:lnTo>
                    <a:pt x="126" y="110"/>
                  </a:lnTo>
                  <a:lnTo>
                    <a:pt x="124" y="112"/>
                  </a:lnTo>
                  <a:lnTo>
                    <a:pt x="124" y="114"/>
                  </a:lnTo>
                  <a:lnTo>
                    <a:pt x="120" y="116"/>
                  </a:lnTo>
                  <a:lnTo>
                    <a:pt x="116" y="118"/>
                  </a:lnTo>
                  <a:lnTo>
                    <a:pt x="116" y="120"/>
                  </a:lnTo>
                  <a:lnTo>
                    <a:pt x="116" y="120"/>
                  </a:lnTo>
                  <a:lnTo>
                    <a:pt x="114" y="122"/>
                  </a:lnTo>
                  <a:lnTo>
                    <a:pt x="114" y="122"/>
                  </a:lnTo>
                  <a:lnTo>
                    <a:pt x="114" y="122"/>
                  </a:lnTo>
                  <a:lnTo>
                    <a:pt x="116" y="124"/>
                  </a:lnTo>
                  <a:lnTo>
                    <a:pt x="116" y="124"/>
                  </a:lnTo>
                  <a:lnTo>
                    <a:pt x="116" y="126"/>
                  </a:lnTo>
                  <a:lnTo>
                    <a:pt x="116" y="126"/>
                  </a:lnTo>
                  <a:lnTo>
                    <a:pt x="118" y="128"/>
                  </a:lnTo>
                  <a:lnTo>
                    <a:pt x="133" y="128"/>
                  </a:lnTo>
                  <a:lnTo>
                    <a:pt x="137" y="128"/>
                  </a:lnTo>
                  <a:lnTo>
                    <a:pt x="139" y="129"/>
                  </a:lnTo>
                  <a:lnTo>
                    <a:pt x="139" y="129"/>
                  </a:lnTo>
                  <a:lnTo>
                    <a:pt x="139" y="129"/>
                  </a:lnTo>
                  <a:lnTo>
                    <a:pt x="143" y="133"/>
                  </a:lnTo>
                  <a:lnTo>
                    <a:pt x="143" y="135"/>
                  </a:lnTo>
                  <a:lnTo>
                    <a:pt x="143" y="135"/>
                  </a:lnTo>
                  <a:lnTo>
                    <a:pt x="143" y="135"/>
                  </a:lnTo>
                  <a:lnTo>
                    <a:pt x="143" y="137"/>
                  </a:lnTo>
                  <a:lnTo>
                    <a:pt x="143" y="137"/>
                  </a:lnTo>
                  <a:lnTo>
                    <a:pt x="143" y="137"/>
                  </a:lnTo>
                  <a:lnTo>
                    <a:pt x="143" y="137"/>
                  </a:lnTo>
                  <a:lnTo>
                    <a:pt x="141" y="139"/>
                  </a:lnTo>
                  <a:lnTo>
                    <a:pt x="141" y="139"/>
                  </a:lnTo>
                  <a:lnTo>
                    <a:pt x="141" y="139"/>
                  </a:lnTo>
                  <a:lnTo>
                    <a:pt x="139" y="141"/>
                  </a:lnTo>
                  <a:lnTo>
                    <a:pt x="139" y="141"/>
                  </a:lnTo>
                  <a:lnTo>
                    <a:pt x="137" y="143"/>
                  </a:lnTo>
                  <a:lnTo>
                    <a:pt x="135" y="147"/>
                  </a:lnTo>
                  <a:lnTo>
                    <a:pt x="133" y="148"/>
                  </a:lnTo>
                  <a:lnTo>
                    <a:pt x="133" y="150"/>
                  </a:lnTo>
                  <a:lnTo>
                    <a:pt x="131" y="150"/>
                  </a:lnTo>
                  <a:lnTo>
                    <a:pt x="131" y="150"/>
                  </a:lnTo>
                  <a:lnTo>
                    <a:pt x="130" y="150"/>
                  </a:lnTo>
                  <a:lnTo>
                    <a:pt x="120" y="152"/>
                  </a:lnTo>
                  <a:lnTo>
                    <a:pt x="118" y="152"/>
                  </a:lnTo>
                  <a:lnTo>
                    <a:pt x="116" y="152"/>
                  </a:lnTo>
                  <a:lnTo>
                    <a:pt x="116" y="154"/>
                  </a:lnTo>
                  <a:lnTo>
                    <a:pt x="114" y="156"/>
                  </a:lnTo>
                  <a:lnTo>
                    <a:pt x="114" y="158"/>
                  </a:lnTo>
                  <a:lnTo>
                    <a:pt x="112" y="162"/>
                  </a:lnTo>
                  <a:lnTo>
                    <a:pt x="112" y="164"/>
                  </a:lnTo>
                  <a:lnTo>
                    <a:pt x="111" y="166"/>
                  </a:lnTo>
                  <a:lnTo>
                    <a:pt x="111" y="166"/>
                  </a:lnTo>
                  <a:lnTo>
                    <a:pt x="107" y="166"/>
                  </a:lnTo>
                  <a:lnTo>
                    <a:pt x="105" y="166"/>
                  </a:lnTo>
                  <a:lnTo>
                    <a:pt x="103" y="166"/>
                  </a:lnTo>
                  <a:lnTo>
                    <a:pt x="101" y="166"/>
                  </a:lnTo>
                  <a:lnTo>
                    <a:pt x="101" y="166"/>
                  </a:lnTo>
                  <a:lnTo>
                    <a:pt x="99" y="164"/>
                  </a:lnTo>
                  <a:lnTo>
                    <a:pt x="97" y="164"/>
                  </a:lnTo>
                  <a:lnTo>
                    <a:pt x="97" y="164"/>
                  </a:lnTo>
                  <a:lnTo>
                    <a:pt x="95" y="164"/>
                  </a:lnTo>
                  <a:lnTo>
                    <a:pt x="95" y="164"/>
                  </a:lnTo>
                  <a:lnTo>
                    <a:pt x="93" y="164"/>
                  </a:lnTo>
                  <a:lnTo>
                    <a:pt x="91" y="166"/>
                  </a:lnTo>
                  <a:lnTo>
                    <a:pt x="88" y="164"/>
                  </a:lnTo>
                  <a:lnTo>
                    <a:pt x="86" y="166"/>
                  </a:lnTo>
                  <a:lnTo>
                    <a:pt x="84" y="166"/>
                  </a:lnTo>
                  <a:lnTo>
                    <a:pt x="84" y="166"/>
                  </a:lnTo>
                  <a:lnTo>
                    <a:pt x="82" y="166"/>
                  </a:lnTo>
                  <a:lnTo>
                    <a:pt x="82" y="167"/>
                  </a:lnTo>
                  <a:lnTo>
                    <a:pt x="82" y="169"/>
                  </a:lnTo>
                  <a:lnTo>
                    <a:pt x="80" y="169"/>
                  </a:lnTo>
                  <a:lnTo>
                    <a:pt x="80" y="169"/>
                  </a:lnTo>
                  <a:lnTo>
                    <a:pt x="74" y="164"/>
                  </a:lnTo>
                  <a:lnTo>
                    <a:pt x="72" y="164"/>
                  </a:lnTo>
                  <a:lnTo>
                    <a:pt x="72" y="162"/>
                  </a:lnTo>
                  <a:lnTo>
                    <a:pt x="70" y="164"/>
                  </a:lnTo>
                  <a:lnTo>
                    <a:pt x="69" y="164"/>
                  </a:lnTo>
                  <a:lnTo>
                    <a:pt x="67" y="164"/>
                  </a:lnTo>
                  <a:lnTo>
                    <a:pt x="65" y="164"/>
                  </a:lnTo>
                  <a:lnTo>
                    <a:pt x="65" y="164"/>
                  </a:lnTo>
                  <a:lnTo>
                    <a:pt x="63" y="166"/>
                  </a:lnTo>
                  <a:lnTo>
                    <a:pt x="59" y="169"/>
                  </a:lnTo>
                  <a:lnTo>
                    <a:pt x="57" y="173"/>
                  </a:lnTo>
                  <a:lnTo>
                    <a:pt x="57" y="179"/>
                  </a:lnTo>
                  <a:lnTo>
                    <a:pt x="55" y="181"/>
                  </a:lnTo>
                  <a:lnTo>
                    <a:pt x="55" y="181"/>
                  </a:lnTo>
                  <a:lnTo>
                    <a:pt x="50" y="181"/>
                  </a:lnTo>
                  <a:lnTo>
                    <a:pt x="50" y="179"/>
                  </a:lnTo>
                  <a:lnTo>
                    <a:pt x="36" y="181"/>
                  </a:lnTo>
                  <a:lnTo>
                    <a:pt x="34" y="181"/>
                  </a:lnTo>
                  <a:lnTo>
                    <a:pt x="32" y="181"/>
                  </a:lnTo>
                  <a:lnTo>
                    <a:pt x="30" y="181"/>
                  </a:lnTo>
                  <a:lnTo>
                    <a:pt x="30" y="179"/>
                  </a:lnTo>
                  <a:lnTo>
                    <a:pt x="30" y="179"/>
                  </a:lnTo>
                  <a:lnTo>
                    <a:pt x="30" y="177"/>
                  </a:lnTo>
                  <a:lnTo>
                    <a:pt x="30" y="175"/>
                  </a:lnTo>
                  <a:lnTo>
                    <a:pt x="30" y="175"/>
                  </a:lnTo>
                  <a:lnTo>
                    <a:pt x="29" y="173"/>
                  </a:lnTo>
                  <a:lnTo>
                    <a:pt x="27" y="173"/>
                  </a:lnTo>
                  <a:lnTo>
                    <a:pt x="25" y="173"/>
                  </a:lnTo>
                  <a:lnTo>
                    <a:pt x="23" y="173"/>
                  </a:lnTo>
                  <a:lnTo>
                    <a:pt x="21" y="173"/>
                  </a:lnTo>
                  <a:lnTo>
                    <a:pt x="21" y="175"/>
                  </a:lnTo>
                  <a:lnTo>
                    <a:pt x="19" y="175"/>
                  </a:lnTo>
                  <a:lnTo>
                    <a:pt x="19" y="175"/>
                  </a:lnTo>
                  <a:lnTo>
                    <a:pt x="19" y="177"/>
                  </a:lnTo>
                  <a:lnTo>
                    <a:pt x="17" y="177"/>
                  </a:lnTo>
                  <a:lnTo>
                    <a:pt x="19" y="179"/>
                  </a:lnTo>
                  <a:lnTo>
                    <a:pt x="19" y="179"/>
                  </a:lnTo>
                  <a:lnTo>
                    <a:pt x="19" y="179"/>
                  </a:lnTo>
                  <a:lnTo>
                    <a:pt x="17" y="179"/>
                  </a:lnTo>
                  <a:lnTo>
                    <a:pt x="17" y="179"/>
                  </a:lnTo>
                  <a:lnTo>
                    <a:pt x="17" y="179"/>
                  </a:lnTo>
                  <a:lnTo>
                    <a:pt x="15" y="181"/>
                  </a:lnTo>
                  <a:lnTo>
                    <a:pt x="13" y="181"/>
                  </a:lnTo>
                  <a:lnTo>
                    <a:pt x="13" y="181"/>
                  </a:lnTo>
                  <a:lnTo>
                    <a:pt x="13" y="183"/>
                  </a:lnTo>
                  <a:lnTo>
                    <a:pt x="11" y="185"/>
                  </a:lnTo>
                  <a:lnTo>
                    <a:pt x="11" y="185"/>
                  </a:lnTo>
                  <a:lnTo>
                    <a:pt x="10" y="185"/>
                  </a:lnTo>
                  <a:lnTo>
                    <a:pt x="8" y="185"/>
                  </a:lnTo>
                  <a:lnTo>
                    <a:pt x="6" y="185"/>
                  </a:lnTo>
                  <a:lnTo>
                    <a:pt x="4" y="185"/>
                  </a:lnTo>
                  <a:lnTo>
                    <a:pt x="2" y="183"/>
                  </a:lnTo>
                  <a:lnTo>
                    <a:pt x="2" y="185"/>
                  </a:lnTo>
                  <a:lnTo>
                    <a:pt x="2" y="185"/>
                  </a:lnTo>
                  <a:lnTo>
                    <a:pt x="2" y="186"/>
                  </a:lnTo>
                  <a:lnTo>
                    <a:pt x="2" y="188"/>
                  </a:lnTo>
                  <a:lnTo>
                    <a:pt x="2" y="188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2" y="190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2" y="194"/>
                  </a:lnTo>
                  <a:lnTo>
                    <a:pt x="2" y="194"/>
                  </a:lnTo>
                  <a:lnTo>
                    <a:pt x="2" y="194"/>
                  </a:lnTo>
                  <a:lnTo>
                    <a:pt x="4" y="196"/>
                  </a:lnTo>
                  <a:lnTo>
                    <a:pt x="8" y="196"/>
                  </a:lnTo>
                  <a:lnTo>
                    <a:pt x="17" y="200"/>
                  </a:lnTo>
                  <a:lnTo>
                    <a:pt x="19" y="200"/>
                  </a:lnTo>
                  <a:lnTo>
                    <a:pt x="21" y="202"/>
                  </a:lnTo>
                  <a:lnTo>
                    <a:pt x="21" y="202"/>
                  </a:lnTo>
                  <a:lnTo>
                    <a:pt x="23" y="202"/>
                  </a:lnTo>
                  <a:lnTo>
                    <a:pt x="23" y="204"/>
                  </a:lnTo>
                  <a:lnTo>
                    <a:pt x="25" y="204"/>
                  </a:lnTo>
                  <a:lnTo>
                    <a:pt x="25" y="204"/>
                  </a:lnTo>
                  <a:lnTo>
                    <a:pt x="27" y="207"/>
                  </a:lnTo>
                  <a:lnTo>
                    <a:pt x="30" y="209"/>
                  </a:lnTo>
                  <a:lnTo>
                    <a:pt x="29" y="211"/>
                  </a:lnTo>
                  <a:lnTo>
                    <a:pt x="23" y="215"/>
                  </a:lnTo>
                  <a:lnTo>
                    <a:pt x="23" y="215"/>
                  </a:lnTo>
                  <a:lnTo>
                    <a:pt x="21" y="219"/>
                  </a:lnTo>
                  <a:lnTo>
                    <a:pt x="21" y="219"/>
                  </a:lnTo>
                  <a:lnTo>
                    <a:pt x="21" y="221"/>
                  </a:lnTo>
                  <a:lnTo>
                    <a:pt x="21" y="221"/>
                  </a:lnTo>
                  <a:lnTo>
                    <a:pt x="21" y="221"/>
                  </a:lnTo>
                  <a:lnTo>
                    <a:pt x="23" y="221"/>
                  </a:lnTo>
                  <a:lnTo>
                    <a:pt x="25" y="221"/>
                  </a:lnTo>
                  <a:lnTo>
                    <a:pt x="25" y="221"/>
                  </a:lnTo>
                  <a:lnTo>
                    <a:pt x="27" y="221"/>
                  </a:lnTo>
                  <a:lnTo>
                    <a:pt x="27" y="221"/>
                  </a:lnTo>
                  <a:lnTo>
                    <a:pt x="29" y="221"/>
                  </a:lnTo>
                  <a:lnTo>
                    <a:pt x="29" y="221"/>
                  </a:lnTo>
                  <a:lnTo>
                    <a:pt x="30" y="221"/>
                  </a:lnTo>
                  <a:lnTo>
                    <a:pt x="32" y="221"/>
                  </a:lnTo>
                  <a:lnTo>
                    <a:pt x="38" y="221"/>
                  </a:lnTo>
                  <a:lnTo>
                    <a:pt x="40" y="221"/>
                  </a:lnTo>
                  <a:lnTo>
                    <a:pt x="40" y="221"/>
                  </a:lnTo>
                  <a:lnTo>
                    <a:pt x="44" y="219"/>
                  </a:lnTo>
                  <a:lnTo>
                    <a:pt x="44" y="217"/>
                  </a:lnTo>
                  <a:lnTo>
                    <a:pt x="44" y="217"/>
                  </a:lnTo>
                  <a:lnTo>
                    <a:pt x="44" y="219"/>
                  </a:lnTo>
                  <a:lnTo>
                    <a:pt x="44" y="221"/>
                  </a:lnTo>
                  <a:lnTo>
                    <a:pt x="44" y="221"/>
                  </a:lnTo>
                  <a:lnTo>
                    <a:pt x="44" y="223"/>
                  </a:lnTo>
                  <a:lnTo>
                    <a:pt x="44" y="223"/>
                  </a:lnTo>
                  <a:lnTo>
                    <a:pt x="44" y="225"/>
                  </a:lnTo>
                  <a:lnTo>
                    <a:pt x="44" y="225"/>
                  </a:lnTo>
                  <a:lnTo>
                    <a:pt x="44" y="226"/>
                  </a:lnTo>
                  <a:lnTo>
                    <a:pt x="46" y="226"/>
                  </a:lnTo>
                  <a:lnTo>
                    <a:pt x="46" y="226"/>
                  </a:lnTo>
                  <a:lnTo>
                    <a:pt x="46" y="228"/>
                  </a:lnTo>
                  <a:lnTo>
                    <a:pt x="48" y="232"/>
                  </a:lnTo>
                  <a:lnTo>
                    <a:pt x="48" y="234"/>
                  </a:lnTo>
                  <a:lnTo>
                    <a:pt x="50" y="234"/>
                  </a:lnTo>
                  <a:lnTo>
                    <a:pt x="50" y="234"/>
                  </a:lnTo>
                  <a:lnTo>
                    <a:pt x="50" y="236"/>
                  </a:lnTo>
                  <a:lnTo>
                    <a:pt x="50" y="236"/>
                  </a:lnTo>
                  <a:lnTo>
                    <a:pt x="50" y="236"/>
                  </a:lnTo>
                  <a:lnTo>
                    <a:pt x="50" y="238"/>
                  </a:lnTo>
                  <a:lnTo>
                    <a:pt x="48" y="238"/>
                  </a:lnTo>
                  <a:lnTo>
                    <a:pt x="48" y="238"/>
                  </a:lnTo>
                  <a:lnTo>
                    <a:pt x="46" y="236"/>
                  </a:lnTo>
                  <a:lnTo>
                    <a:pt x="46" y="236"/>
                  </a:lnTo>
                  <a:lnTo>
                    <a:pt x="44" y="236"/>
                  </a:lnTo>
                  <a:lnTo>
                    <a:pt x="44" y="236"/>
                  </a:lnTo>
                  <a:lnTo>
                    <a:pt x="44" y="238"/>
                  </a:lnTo>
                  <a:lnTo>
                    <a:pt x="42" y="238"/>
                  </a:lnTo>
                  <a:lnTo>
                    <a:pt x="42" y="238"/>
                  </a:lnTo>
                  <a:lnTo>
                    <a:pt x="42" y="240"/>
                  </a:lnTo>
                  <a:lnTo>
                    <a:pt x="42" y="242"/>
                  </a:lnTo>
                  <a:lnTo>
                    <a:pt x="42" y="242"/>
                  </a:lnTo>
                  <a:lnTo>
                    <a:pt x="42" y="244"/>
                  </a:lnTo>
                  <a:lnTo>
                    <a:pt x="44" y="245"/>
                  </a:lnTo>
                  <a:lnTo>
                    <a:pt x="44" y="247"/>
                  </a:lnTo>
                  <a:lnTo>
                    <a:pt x="46" y="247"/>
                  </a:lnTo>
                  <a:lnTo>
                    <a:pt x="51" y="249"/>
                  </a:lnTo>
                  <a:lnTo>
                    <a:pt x="55" y="251"/>
                  </a:lnTo>
                  <a:lnTo>
                    <a:pt x="55" y="253"/>
                  </a:lnTo>
                  <a:lnTo>
                    <a:pt x="57" y="253"/>
                  </a:lnTo>
                  <a:lnTo>
                    <a:pt x="57" y="255"/>
                  </a:lnTo>
                  <a:lnTo>
                    <a:pt x="57" y="255"/>
                  </a:lnTo>
                  <a:lnTo>
                    <a:pt x="57" y="257"/>
                  </a:lnTo>
                  <a:lnTo>
                    <a:pt x="59" y="257"/>
                  </a:lnTo>
                  <a:lnTo>
                    <a:pt x="59" y="259"/>
                  </a:lnTo>
                  <a:lnTo>
                    <a:pt x="59" y="259"/>
                  </a:lnTo>
                  <a:lnTo>
                    <a:pt x="61" y="259"/>
                  </a:lnTo>
                  <a:lnTo>
                    <a:pt x="61" y="259"/>
                  </a:lnTo>
                  <a:lnTo>
                    <a:pt x="61" y="259"/>
                  </a:lnTo>
                  <a:lnTo>
                    <a:pt x="61" y="261"/>
                  </a:lnTo>
                  <a:lnTo>
                    <a:pt x="61" y="263"/>
                  </a:lnTo>
                  <a:lnTo>
                    <a:pt x="61" y="263"/>
                  </a:lnTo>
                  <a:lnTo>
                    <a:pt x="61" y="264"/>
                  </a:lnTo>
                  <a:lnTo>
                    <a:pt x="61" y="266"/>
                  </a:lnTo>
                  <a:lnTo>
                    <a:pt x="61" y="268"/>
                  </a:lnTo>
                  <a:lnTo>
                    <a:pt x="61" y="270"/>
                  </a:lnTo>
                  <a:lnTo>
                    <a:pt x="59" y="272"/>
                  </a:lnTo>
                  <a:lnTo>
                    <a:pt x="59" y="272"/>
                  </a:lnTo>
                  <a:lnTo>
                    <a:pt x="57" y="272"/>
                  </a:lnTo>
                  <a:lnTo>
                    <a:pt x="55" y="272"/>
                  </a:lnTo>
                  <a:lnTo>
                    <a:pt x="55" y="274"/>
                  </a:lnTo>
                  <a:lnTo>
                    <a:pt x="55" y="274"/>
                  </a:lnTo>
                  <a:lnTo>
                    <a:pt x="55" y="282"/>
                  </a:lnTo>
                  <a:lnTo>
                    <a:pt x="55" y="287"/>
                  </a:lnTo>
                  <a:lnTo>
                    <a:pt x="55" y="287"/>
                  </a:lnTo>
                  <a:lnTo>
                    <a:pt x="55" y="287"/>
                  </a:lnTo>
                  <a:lnTo>
                    <a:pt x="55" y="289"/>
                  </a:lnTo>
                  <a:lnTo>
                    <a:pt x="53" y="293"/>
                  </a:lnTo>
                  <a:lnTo>
                    <a:pt x="55" y="295"/>
                  </a:lnTo>
                  <a:lnTo>
                    <a:pt x="55" y="295"/>
                  </a:lnTo>
                  <a:lnTo>
                    <a:pt x="55" y="297"/>
                  </a:lnTo>
                  <a:lnTo>
                    <a:pt x="57" y="299"/>
                  </a:lnTo>
                  <a:lnTo>
                    <a:pt x="57" y="299"/>
                  </a:lnTo>
                  <a:lnTo>
                    <a:pt x="57" y="301"/>
                  </a:lnTo>
                  <a:lnTo>
                    <a:pt x="57" y="302"/>
                  </a:lnTo>
                  <a:lnTo>
                    <a:pt x="57" y="304"/>
                  </a:lnTo>
                  <a:lnTo>
                    <a:pt x="57" y="304"/>
                  </a:lnTo>
                  <a:lnTo>
                    <a:pt x="57" y="306"/>
                  </a:lnTo>
                  <a:lnTo>
                    <a:pt x="59" y="306"/>
                  </a:lnTo>
                  <a:lnTo>
                    <a:pt x="61" y="308"/>
                  </a:lnTo>
                  <a:lnTo>
                    <a:pt x="63" y="308"/>
                  </a:lnTo>
                  <a:lnTo>
                    <a:pt x="65" y="310"/>
                  </a:lnTo>
                  <a:lnTo>
                    <a:pt x="65" y="312"/>
                  </a:lnTo>
                  <a:lnTo>
                    <a:pt x="65" y="312"/>
                  </a:lnTo>
                  <a:lnTo>
                    <a:pt x="67" y="312"/>
                  </a:lnTo>
                  <a:lnTo>
                    <a:pt x="67" y="312"/>
                  </a:lnTo>
                  <a:lnTo>
                    <a:pt x="69" y="312"/>
                  </a:lnTo>
                  <a:lnTo>
                    <a:pt x="69" y="312"/>
                  </a:lnTo>
                  <a:lnTo>
                    <a:pt x="70" y="312"/>
                  </a:lnTo>
                  <a:lnTo>
                    <a:pt x="74" y="310"/>
                  </a:lnTo>
                  <a:lnTo>
                    <a:pt x="78" y="306"/>
                  </a:lnTo>
                  <a:lnTo>
                    <a:pt x="78" y="306"/>
                  </a:lnTo>
                  <a:lnTo>
                    <a:pt x="80" y="304"/>
                  </a:lnTo>
                  <a:lnTo>
                    <a:pt x="84" y="302"/>
                  </a:lnTo>
                  <a:lnTo>
                    <a:pt x="88" y="302"/>
                  </a:lnTo>
                  <a:lnTo>
                    <a:pt x="90" y="301"/>
                  </a:lnTo>
                  <a:lnTo>
                    <a:pt x="91" y="302"/>
                  </a:lnTo>
                  <a:lnTo>
                    <a:pt x="91" y="302"/>
                  </a:lnTo>
                  <a:lnTo>
                    <a:pt x="93" y="306"/>
                  </a:lnTo>
                  <a:lnTo>
                    <a:pt x="93" y="306"/>
                  </a:lnTo>
                  <a:lnTo>
                    <a:pt x="95" y="308"/>
                  </a:lnTo>
                  <a:lnTo>
                    <a:pt x="95" y="310"/>
                  </a:lnTo>
                  <a:lnTo>
                    <a:pt x="95" y="312"/>
                  </a:lnTo>
                  <a:lnTo>
                    <a:pt x="95" y="314"/>
                  </a:lnTo>
                  <a:lnTo>
                    <a:pt x="97" y="314"/>
                  </a:lnTo>
                  <a:lnTo>
                    <a:pt x="97" y="314"/>
                  </a:lnTo>
                  <a:lnTo>
                    <a:pt x="97" y="314"/>
                  </a:lnTo>
                  <a:lnTo>
                    <a:pt x="97" y="316"/>
                  </a:lnTo>
                  <a:lnTo>
                    <a:pt x="97" y="318"/>
                  </a:lnTo>
                  <a:lnTo>
                    <a:pt x="93" y="327"/>
                  </a:lnTo>
                  <a:lnTo>
                    <a:pt x="93" y="327"/>
                  </a:lnTo>
                  <a:lnTo>
                    <a:pt x="93" y="329"/>
                  </a:lnTo>
                  <a:lnTo>
                    <a:pt x="93" y="331"/>
                  </a:lnTo>
                  <a:lnTo>
                    <a:pt x="95" y="337"/>
                  </a:lnTo>
                  <a:lnTo>
                    <a:pt x="95" y="339"/>
                  </a:lnTo>
                  <a:lnTo>
                    <a:pt x="95" y="341"/>
                  </a:lnTo>
                  <a:lnTo>
                    <a:pt x="93" y="344"/>
                  </a:lnTo>
                  <a:lnTo>
                    <a:pt x="93" y="346"/>
                  </a:lnTo>
                  <a:lnTo>
                    <a:pt x="93" y="346"/>
                  </a:lnTo>
                  <a:lnTo>
                    <a:pt x="93" y="350"/>
                  </a:lnTo>
                  <a:lnTo>
                    <a:pt x="93" y="352"/>
                  </a:lnTo>
                  <a:lnTo>
                    <a:pt x="93" y="354"/>
                  </a:lnTo>
                  <a:lnTo>
                    <a:pt x="93" y="356"/>
                  </a:lnTo>
                  <a:lnTo>
                    <a:pt x="90" y="371"/>
                  </a:lnTo>
                  <a:lnTo>
                    <a:pt x="90" y="371"/>
                  </a:lnTo>
                  <a:lnTo>
                    <a:pt x="90" y="371"/>
                  </a:lnTo>
                  <a:lnTo>
                    <a:pt x="90" y="373"/>
                  </a:lnTo>
                  <a:lnTo>
                    <a:pt x="90" y="373"/>
                  </a:lnTo>
                  <a:lnTo>
                    <a:pt x="90" y="373"/>
                  </a:lnTo>
                  <a:lnTo>
                    <a:pt x="91" y="373"/>
                  </a:lnTo>
                  <a:lnTo>
                    <a:pt x="91" y="373"/>
                  </a:lnTo>
                  <a:lnTo>
                    <a:pt x="91" y="373"/>
                  </a:lnTo>
                  <a:lnTo>
                    <a:pt x="93" y="373"/>
                  </a:lnTo>
                  <a:lnTo>
                    <a:pt x="93" y="375"/>
                  </a:lnTo>
                  <a:lnTo>
                    <a:pt x="93" y="375"/>
                  </a:lnTo>
                  <a:lnTo>
                    <a:pt x="95" y="375"/>
                  </a:lnTo>
                  <a:lnTo>
                    <a:pt x="95" y="375"/>
                  </a:lnTo>
                  <a:lnTo>
                    <a:pt x="95" y="375"/>
                  </a:lnTo>
                  <a:lnTo>
                    <a:pt x="101" y="373"/>
                  </a:lnTo>
                  <a:lnTo>
                    <a:pt x="101" y="373"/>
                  </a:lnTo>
                  <a:lnTo>
                    <a:pt x="103" y="373"/>
                  </a:lnTo>
                  <a:lnTo>
                    <a:pt x="103" y="373"/>
                  </a:lnTo>
                  <a:lnTo>
                    <a:pt x="105" y="373"/>
                  </a:lnTo>
                  <a:lnTo>
                    <a:pt x="105" y="375"/>
                  </a:lnTo>
                  <a:lnTo>
                    <a:pt x="105" y="377"/>
                  </a:lnTo>
                  <a:lnTo>
                    <a:pt x="107" y="377"/>
                  </a:lnTo>
                  <a:lnTo>
                    <a:pt x="109" y="380"/>
                  </a:lnTo>
                  <a:lnTo>
                    <a:pt x="109" y="382"/>
                  </a:lnTo>
                  <a:lnTo>
                    <a:pt x="109" y="384"/>
                  </a:lnTo>
                  <a:lnTo>
                    <a:pt x="107" y="386"/>
                  </a:lnTo>
                  <a:lnTo>
                    <a:pt x="107" y="388"/>
                  </a:lnTo>
                  <a:lnTo>
                    <a:pt x="105" y="388"/>
                  </a:lnTo>
                  <a:lnTo>
                    <a:pt x="103" y="396"/>
                  </a:lnTo>
                  <a:lnTo>
                    <a:pt x="101" y="399"/>
                  </a:lnTo>
                  <a:lnTo>
                    <a:pt x="95" y="417"/>
                  </a:lnTo>
                  <a:lnTo>
                    <a:pt x="93" y="420"/>
                  </a:lnTo>
                  <a:lnTo>
                    <a:pt x="91" y="424"/>
                  </a:lnTo>
                  <a:lnTo>
                    <a:pt x="88" y="426"/>
                  </a:lnTo>
                  <a:lnTo>
                    <a:pt x="88" y="426"/>
                  </a:lnTo>
                  <a:lnTo>
                    <a:pt x="88" y="428"/>
                  </a:lnTo>
                  <a:lnTo>
                    <a:pt x="88" y="428"/>
                  </a:lnTo>
                  <a:lnTo>
                    <a:pt x="90" y="434"/>
                  </a:lnTo>
                  <a:lnTo>
                    <a:pt x="91" y="438"/>
                  </a:lnTo>
                  <a:lnTo>
                    <a:pt x="91" y="438"/>
                  </a:lnTo>
                  <a:lnTo>
                    <a:pt x="93" y="439"/>
                  </a:lnTo>
                  <a:lnTo>
                    <a:pt x="95" y="439"/>
                  </a:lnTo>
                  <a:lnTo>
                    <a:pt x="95" y="441"/>
                  </a:lnTo>
                  <a:lnTo>
                    <a:pt x="95" y="441"/>
                  </a:lnTo>
                  <a:lnTo>
                    <a:pt x="95" y="441"/>
                  </a:lnTo>
                  <a:lnTo>
                    <a:pt x="95" y="441"/>
                  </a:lnTo>
                  <a:lnTo>
                    <a:pt x="93" y="447"/>
                  </a:lnTo>
                  <a:lnTo>
                    <a:pt x="90" y="453"/>
                  </a:lnTo>
                  <a:lnTo>
                    <a:pt x="88" y="455"/>
                  </a:lnTo>
                  <a:lnTo>
                    <a:pt x="88" y="457"/>
                  </a:lnTo>
                  <a:lnTo>
                    <a:pt x="88" y="457"/>
                  </a:lnTo>
                  <a:lnTo>
                    <a:pt x="90" y="458"/>
                  </a:lnTo>
                  <a:lnTo>
                    <a:pt x="90" y="458"/>
                  </a:lnTo>
                  <a:lnTo>
                    <a:pt x="90" y="460"/>
                  </a:lnTo>
                  <a:lnTo>
                    <a:pt x="90" y="460"/>
                  </a:lnTo>
                  <a:lnTo>
                    <a:pt x="90" y="462"/>
                  </a:lnTo>
                  <a:lnTo>
                    <a:pt x="90" y="462"/>
                  </a:lnTo>
                  <a:lnTo>
                    <a:pt x="91" y="464"/>
                  </a:lnTo>
                  <a:lnTo>
                    <a:pt x="95" y="466"/>
                  </a:lnTo>
                  <a:lnTo>
                    <a:pt x="97" y="468"/>
                  </a:lnTo>
                  <a:lnTo>
                    <a:pt x="97" y="470"/>
                  </a:lnTo>
                  <a:lnTo>
                    <a:pt x="97" y="470"/>
                  </a:lnTo>
                  <a:lnTo>
                    <a:pt x="97" y="472"/>
                  </a:lnTo>
                  <a:lnTo>
                    <a:pt x="97" y="474"/>
                  </a:lnTo>
                  <a:lnTo>
                    <a:pt x="95" y="474"/>
                  </a:lnTo>
                  <a:lnTo>
                    <a:pt x="95" y="476"/>
                  </a:lnTo>
                  <a:lnTo>
                    <a:pt x="93" y="477"/>
                  </a:lnTo>
                  <a:lnTo>
                    <a:pt x="93" y="477"/>
                  </a:lnTo>
                  <a:lnTo>
                    <a:pt x="91" y="477"/>
                  </a:lnTo>
                  <a:lnTo>
                    <a:pt x="91" y="476"/>
                  </a:lnTo>
                  <a:lnTo>
                    <a:pt x="91" y="476"/>
                  </a:lnTo>
                  <a:lnTo>
                    <a:pt x="91" y="476"/>
                  </a:lnTo>
                  <a:lnTo>
                    <a:pt x="91" y="476"/>
                  </a:lnTo>
                  <a:lnTo>
                    <a:pt x="91" y="476"/>
                  </a:lnTo>
                  <a:lnTo>
                    <a:pt x="91" y="477"/>
                  </a:lnTo>
                  <a:lnTo>
                    <a:pt x="91" y="477"/>
                  </a:lnTo>
                  <a:lnTo>
                    <a:pt x="91" y="481"/>
                  </a:lnTo>
                  <a:lnTo>
                    <a:pt x="91" y="481"/>
                  </a:lnTo>
                  <a:lnTo>
                    <a:pt x="91" y="483"/>
                  </a:lnTo>
                  <a:lnTo>
                    <a:pt x="91" y="483"/>
                  </a:lnTo>
                  <a:lnTo>
                    <a:pt x="90" y="487"/>
                  </a:lnTo>
                  <a:lnTo>
                    <a:pt x="88" y="489"/>
                  </a:lnTo>
                  <a:lnTo>
                    <a:pt x="88" y="489"/>
                  </a:lnTo>
                  <a:lnTo>
                    <a:pt x="88" y="489"/>
                  </a:lnTo>
                  <a:lnTo>
                    <a:pt x="88" y="491"/>
                  </a:lnTo>
                  <a:lnTo>
                    <a:pt x="88" y="491"/>
                  </a:lnTo>
                  <a:lnTo>
                    <a:pt x="88" y="493"/>
                  </a:lnTo>
                  <a:lnTo>
                    <a:pt x="88" y="493"/>
                  </a:lnTo>
                  <a:lnTo>
                    <a:pt x="86" y="493"/>
                  </a:lnTo>
                  <a:lnTo>
                    <a:pt x="86" y="493"/>
                  </a:lnTo>
                  <a:lnTo>
                    <a:pt x="84" y="493"/>
                  </a:lnTo>
                  <a:lnTo>
                    <a:pt x="84" y="493"/>
                  </a:lnTo>
                  <a:lnTo>
                    <a:pt x="82" y="493"/>
                  </a:lnTo>
                  <a:lnTo>
                    <a:pt x="82" y="495"/>
                  </a:lnTo>
                  <a:lnTo>
                    <a:pt x="82" y="495"/>
                  </a:lnTo>
                  <a:lnTo>
                    <a:pt x="84" y="495"/>
                  </a:lnTo>
                  <a:lnTo>
                    <a:pt x="93" y="504"/>
                  </a:lnTo>
                  <a:lnTo>
                    <a:pt x="93" y="504"/>
                  </a:lnTo>
                  <a:lnTo>
                    <a:pt x="95" y="504"/>
                  </a:lnTo>
                  <a:lnTo>
                    <a:pt x="99" y="506"/>
                  </a:lnTo>
                  <a:lnTo>
                    <a:pt x="99" y="506"/>
                  </a:lnTo>
                  <a:lnTo>
                    <a:pt x="101" y="508"/>
                  </a:lnTo>
                  <a:lnTo>
                    <a:pt x="101" y="508"/>
                  </a:lnTo>
                  <a:lnTo>
                    <a:pt x="114" y="512"/>
                  </a:lnTo>
                  <a:lnTo>
                    <a:pt x="118" y="514"/>
                  </a:lnTo>
                  <a:lnTo>
                    <a:pt x="124" y="514"/>
                  </a:lnTo>
                  <a:lnTo>
                    <a:pt x="124" y="510"/>
                  </a:lnTo>
                  <a:lnTo>
                    <a:pt x="128" y="508"/>
                  </a:lnTo>
                  <a:lnTo>
                    <a:pt x="131" y="506"/>
                  </a:lnTo>
                  <a:lnTo>
                    <a:pt x="141" y="504"/>
                  </a:lnTo>
                  <a:lnTo>
                    <a:pt x="143" y="504"/>
                  </a:lnTo>
                  <a:lnTo>
                    <a:pt x="145" y="500"/>
                  </a:lnTo>
                  <a:lnTo>
                    <a:pt x="147" y="498"/>
                  </a:lnTo>
                  <a:lnTo>
                    <a:pt x="164" y="489"/>
                  </a:lnTo>
                  <a:lnTo>
                    <a:pt x="168" y="487"/>
                  </a:lnTo>
                  <a:lnTo>
                    <a:pt x="170" y="487"/>
                  </a:lnTo>
                  <a:lnTo>
                    <a:pt x="170" y="485"/>
                  </a:lnTo>
                  <a:lnTo>
                    <a:pt x="171" y="479"/>
                  </a:lnTo>
                  <a:lnTo>
                    <a:pt x="171" y="479"/>
                  </a:lnTo>
                  <a:lnTo>
                    <a:pt x="175" y="477"/>
                  </a:lnTo>
                  <a:lnTo>
                    <a:pt x="175" y="476"/>
                  </a:lnTo>
                  <a:lnTo>
                    <a:pt x="175" y="476"/>
                  </a:lnTo>
                  <a:lnTo>
                    <a:pt x="177" y="466"/>
                  </a:lnTo>
                  <a:lnTo>
                    <a:pt x="177" y="462"/>
                  </a:lnTo>
                  <a:lnTo>
                    <a:pt x="175" y="458"/>
                  </a:lnTo>
                  <a:lnTo>
                    <a:pt x="177" y="458"/>
                  </a:lnTo>
                  <a:lnTo>
                    <a:pt x="177" y="458"/>
                  </a:lnTo>
                  <a:lnTo>
                    <a:pt x="177" y="457"/>
                  </a:lnTo>
                  <a:lnTo>
                    <a:pt x="179" y="455"/>
                  </a:lnTo>
                  <a:lnTo>
                    <a:pt x="179" y="453"/>
                  </a:lnTo>
                  <a:lnTo>
                    <a:pt x="179" y="453"/>
                  </a:lnTo>
                  <a:lnTo>
                    <a:pt x="181" y="451"/>
                  </a:lnTo>
                  <a:lnTo>
                    <a:pt x="183" y="451"/>
                  </a:lnTo>
                  <a:lnTo>
                    <a:pt x="185" y="449"/>
                  </a:lnTo>
                  <a:lnTo>
                    <a:pt x="183" y="447"/>
                  </a:lnTo>
                  <a:lnTo>
                    <a:pt x="183" y="449"/>
                  </a:lnTo>
                  <a:lnTo>
                    <a:pt x="181" y="449"/>
                  </a:lnTo>
                  <a:lnTo>
                    <a:pt x="181" y="449"/>
                  </a:lnTo>
                  <a:lnTo>
                    <a:pt x="179" y="451"/>
                  </a:lnTo>
                  <a:lnTo>
                    <a:pt x="179" y="449"/>
                  </a:lnTo>
                  <a:lnTo>
                    <a:pt x="181" y="447"/>
                  </a:lnTo>
                  <a:lnTo>
                    <a:pt x="181" y="439"/>
                  </a:lnTo>
                  <a:lnTo>
                    <a:pt x="181" y="439"/>
                  </a:lnTo>
                  <a:lnTo>
                    <a:pt x="185" y="434"/>
                  </a:lnTo>
                  <a:lnTo>
                    <a:pt x="187" y="430"/>
                  </a:lnTo>
                  <a:lnTo>
                    <a:pt x="198" y="420"/>
                  </a:lnTo>
                  <a:lnTo>
                    <a:pt x="202" y="418"/>
                  </a:lnTo>
                  <a:lnTo>
                    <a:pt x="206" y="417"/>
                  </a:lnTo>
                  <a:lnTo>
                    <a:pt x="210" y="415"/>
                  </a:lnTo>
                  <a:lnTo>
                    <a:pt x="221" y="415"/>
                  </a:lnTo>
                  <a:lnTo>
                    <a:pt x="223" y="415"/>
                  </a:lnTo>
                  <a:lnTo>
                    <a:pt x="225" y="413"/>
                  </a:lnTo>
                  <a:lnTo>
                    <a:pt x="225" y="413"/>
                  </a:lnTo>
                  <a:lnTo>
                    <a:pt x="225" y="411"/>
                  </a:lnTo>
                  <a:lnTo>
                    <a:pt x="227" y="411"/>
                  </a:lnTo>
                  <a:lnTo>
                    <a:pt x="231" y="409"/>
                  </a:lnTo>
                  <a:lnTo>
                    <a:pt x="232" y="409"/>
                  </a:lnTo>
                  <a:lnTo>
                    <a:pt x="234" y="409"/>
                  </a:lnTo>
                  <a:lnTo>
                    <a:pt x="234" y="407"/>
                  </a:lnTo>
                  <a:lnTo>
                    <a:pt x="236" y="407"/>
                  </a:lnTo>
                  <a:lnTo>
                    <a:pt x="240" y="405"/>
                  </a:lnTo>
                  <a:lnTo>
                    <a:pt x="242" y="405"/>
                  </a:lnTo>
                  <a:lnTo>
                    <a:pt x="244" y="403"/>
                  </a:lnTo>
                  <a:lnTo>
                    <a:pt x="248" y="403"/>
                  </a:lnTo>
                  <a:lnTo>
                    <a:pt x="248" y="403"/>
                  </a:lnTo>
                  <a:lnTo>
                    <a:pt x="248" y="403"/>
                  </a:lnTo>
                  <a:lnTo>
                    <a:pt x="250" y="403"/>
                  </a:lnTo>
                  <a:lnTo>
                    <a:pt x="250" y="403"/>
                  </a:lnTo>
                  <a:lnTo>
                    <a:pt x="252" y="401"/>
                  </a:lnTo>
                  <a:lnTo>
                    <a:pt x="253" y="401"/>
                  </a:lnTo>
                  <a:lnTo>
                    <a:pt x="255" y="401"/>
                  </a:lnTo>
                  <a:lnTo>
                    <a:pt x="259" y="401"/>
                  </a:lnTo>
                  <a:lnTo>
                    <a:pt x="263" y="403"/>
                  </a:lnTo>
                  <a:lnTo>
                    <a:pt x="265" y="403"/>
                  </a:lnTo>
                  <a:lnTo>
                    <a:pt x="265" y="403"/>
                  </a:lnTo>
                  <a:lnTo>
                    <a:pt x="269" y="403"/>
                  </a:lnTo>
                  <a:lnTo>
                    <a:pt x="272" y="401"/>
                  </a:lnTo>
                  <a:lnTo>
                    <a:pt x="274" y="401"/>
                  </a:lnTo>
                  <a:lnTo>
                    <a:pt x="274" y="403"/>
                  </a:lnTo>
                  <a:lnTo>
                    <a:pt x="276" y="401"/>
                  </a:lnTo>
                  <a:lnTo>
                    <a:pt x="278" y="403"/>
                  </a:lnTo>
                  <a:lnTo>
                    <a:pt x="284" y="403"/>
                  </a:lnTo>
                  <a:lnTo>
                    <a:pt x="290" y="407"/>
                  </a:lnTo>
                  <a:lnTo>
                    <a:pt x="295" y="413"/>
                  </a:lnTo>
                  <a:lnTo>
                    <a:pt x="297" y="413"/>
                  </a:lnTo>
                  <a:lnTo>
                    <a:pt x="299" y="413"/>
                  </a:lnTo>
                  <a:lnTo>
                    <a:pt x="297" y="411"/>
                  </a:lnTo>
                  <a:lnTo>
                    <a:pt x="290" y="405"/>
                  </a:lnTo>
                  <a:lnTo>
                    <a:pt x="290" y="405"/>
                  </a:lnTo>
                  <a:lnTo>
                    <a:pt x="288" y="403"/>
                  </a:lnTo>
                  <a:lnTo>
                    <a:pt x="288" y="403"/>
                  </a:lnTo>
                  <a:lnTo>
                    <a:pt x="288" y="403"/>
                  </a:lnTo>
                  <a:lnTo>
                    <a:pt x="288" y="401"/>
                  </a:lnTo>
                  <a:lnTo>
                    <a:pt x="288" y="401"/>
                  </a:lnTo>
                  <a:lnTo>
                    <a:pt x="288" y="399"/>
                  </a:lnTo>
                  <a:lnTo>
                    <a:pt x="288" y="399"/>
                  </a:lnTo>
                  <a:lnTo>
                    <a:pt x="288" y="399"/>
                  </a:lnTo>
                  <a:lnTo>
                    <a:pt x="288" y="398"/>
                  </a:lnTo>
                  <a:lnTo>
                    <a:pt x="286" y="398"/>
                  </a:lnTo>
                  <a:lnTo>
                    <a:pt x="284" y="398"/>
                  </a:lnTo>
                  <a:lnTo>
                    <a:pt x="282" y="399"/>
                  </a:lnTo>
                  <a:lnTo>
                    <a:pt x="280" y="399"/>
                  </a:lnTo>
                  <a:lnTo>
                    <a:pt x="267" y="399"/>
                  </a:lnTo>
                  <a:lnTo>
                    <a:pt x="263" y="399"/>
                  </a:lnTo>
                  <a:lnTo>
                    <a:pt x="261" y="398"/>
                  </a:lnTo>
                  <a:lnTo>
                    <a:pt x="253" y="392"/>
                  </a:lnTo>
                  <a:lnTo>
                    <a:pt x="250" y="388"/>
                  </a:lnTo>
                  <a:lnTo>
                    <a:pt x="250" y="384"/>
                  </a:lnTo>
                  <a:lnTo>
                    <a:pt x="248" y="382"/>
                  </a:lnTo>
                  <a:lnTo>
                    <a:pt x="250" y="379"/>
                  </a:lnTo>
                  <a:lnTo>
                    <a:pt x="250" y="375"/>
                  </a:lnTo>
                  <a:lnTo>
                    <a:pt x="252" y="373"/>
                  </a:lnTo>
                  <a:lnTo>
                    <a:pt x="252" y="371"/>
                  </a:lnTo>
                  <a:lnTo>
                    <a:pt x="253" y="369"/>
                  </a:lnTo>
                  <a:lnTo>
                    <a:pt x="253" y="369"/>
                  </a:lnTo>
                  <a:lnTo>
                    <a:pt x="253" y="369"/>
                  </a:lnTo>
                  <a:lnTo>
                    <a:pt x="255" y="367"/>
                  </a:lnTo>
                  <a:lnTo>
                    <a:pt x="255" y="367"/>
                  </a:lnTo>
                  <a:lnTo>
                    <a:pt x="255" y="365"/>
                  </a:lnTo>
                  <a:lnTo>
                    <a:pt x="255" y="365"/>
                  </a:lnTo>
                  <a:lnTo>
                    <a:pt x="261" y="358"/>
                  </a:lnTo>
                  <a:lnTo>
                    <a:pt x="263" y="354"/>
                  </a:lnTo>
                  <a:lnTo>
                    <a:pt x="265" y="352"/>
                  </a:lnTo>
                  <a:lnTo>
                    <a:pt x="267" y="350"/>
                  </a:lnTo>
                  <a:lnTo>
                    <a:pt x="267" y="350"/>
                  </a:lnTo>
                  <a:lnTo>
                    <a:pt x="269" y="348"/>
                  </a:lnTo>
                  <a:lnTo>
                    <a:pt x="269" y="344"/>
                  </a:lnTo>
                  <a:lnTo>
                    <a:pt x="274" y="337"/>
                  </a:lnTo>
                  <a:lnTo>
                    <a:pt x="278" y="333"/>
                  </a:lnTo>
                  <a:lnTo>
                    <a:pt x="282" y="331"/>
                  </a:lnTo>
                  <a:lnTo>
                    <a:pt x="280" y="329"/>
                  </a:lnTo>
                  <a:lnTo>
                    <a:pt x="278" y="325"/>
                  </a:lnTo>
                  <a:lnTo>
                    <a:pt x="278" y="320"/>
                  </a:lnTo>
                  <a:lnTo>
                    <a:pt x="278" y="318"/>
                  </a:lnTo>
                  <a:lnTo>
                    <a:pt x="278" y="318"/>
                  </a:lnTo>
                  <a:lnTo>
                    <a:pt x="280" y="316"/>
                  </a:lnTo>
                  <a:lnTo>
                    <a:pt x="280" y="316"/>
                  </a:lnTo>
                  <a:lnTo>
                    <a:pt x="282" y="316"/>
                  </a:lnTo>
                  <a:lnTo>
                    <a:pt x="282" y="314"/>
                  </a:lnTo>
                  <a:lnTo>
                    <a:pt x="282" y="312"/>
                  </a:lnTo>
                  <a:lnTo>
                    <a:pt x="282" y="312"/>
                  </a:lnTo>
                  <a:lnTo>
                    <a:pt x="282" y="310"/>
                  </a:lnTo>
                  <a:lnTo>
                    <a:pt x="284" y="308"/>
                  </a:lnTo>
                  <a:lnTo>
                    <a:pt x="290" y="306"/>
                  </a:lnTo>
                  <a:lnTo>
                    <a:pt x="292" y="304"/>
                  </a:lnTo>
                  <a:lnTo>
                    <a:pt x="293" y="304"/>
                  </a:lnTo>
                  <a:lnTo>
                    <a:pt x="295" y="304"/>
                  </a:lnTo>
                  <a:lnTo>
                    <a:pt x="297" y="304"/>
                  </a:lnTo>
                  <a:lnTo>
                    <a:pt x="299" y="304"/>
                  </a:lnTo>
                  <a:lnTo>
                    <a:pt x="303" y="304"/>
                  </a:lnTo>
                  <a:lnTo>
                    <a:pt x="305" y="304"/>
                  </a:lnTo>
                  <a:lnTo>
                    <a:pt x="305" y="302"/>
                  </a:lnTo>
                  <a:lnTo>
                    <a:pt x="305" y="302"/>
                  </a:lnTo>
                  <a:lnTo>
                    <a:pt x="309" y="302"/>
                  </a:lnTo>
                  <a:lnTo>
                    <a:pt x="311" y="302"/>
                  </a:lnTo>
                  <a:lnTo>
                    <a:pt x="312" y="302"/>
                  </a:lnTo>
                  <a:lnTo>
                    <a:pt x="312" y="302"/>
                  </a:lnTo>
                  <a:lnTo>
                    <a:pt x="309" y="304"/>
                  </a:lnTo>
                  <a:lnTo>
                    <a:pt x="309" y="304"/>
                  </a:lnTo>
                  <a:lnTo>
                    <a:pt x="309" y="304"/>
                  </a:lnTo>
                  <a:lnTo>
                    <a:pt x="307" y="304"/>
                  </a:lnTo>
                  <a:lnTo>
                    <a:pt x="307" y="306"/>
                  </a:lnTo>
                  <a:lnTo>
                    <a:pt x="309" y="306"/>
                  </a:lnTo>
                  <a:lnTo>
                    <a:pt x="309" y="306"/>
                  </a:lnTo>
                  <a:lnTo>
                    <a:pt x="311" y="306"/>
                  </a:lnTo>
                  <a:lnTo>
                    <a:pt x="326" y="310"/>
                  </a:lnTo>
                  <a:lnTo>
                    <a:pt x="328" y="310"/>
                  </a:lnTo>
                  <a:lnTo>
                    <a:pt x="328" y="308"/>
                  </a:lnTo>
                  <a:lnTo>
                    <a:pt x="326" y="308"/>
                  </a:lnTo>
                  <a:lnTo>
                    <a:pt x="324" y="306"/>
                  </a:lnTo>
                  <a:lnTo>
                    <a:pt x="322" y="306"/>
                  </a:lnTo>
                  <a:lnTo>
                    <a:pt x="320" y="306"/>
                  </a:lnTo>
                  <a:lnTo>
                    <a:pt x="320" y="306"/>
                  </a:lnTo>
                  <a:lnTo>
                    <a:pt x="318" y="306"/>
                  </a:lnTo>
                  <a:lnTo>
                    <a:pt x="318" y="304"/>
                  </a:lnTo>
                  <a:lnTo>
                    <a:pt x="316" y="304"/>
                  </a:lnTo>
                  <a:lnTo>
                    <a:pt x="314" y="304"/>
                  </a:lnTo>
                  <a:lnTo>
                    <a:pt x="312" y="304"/>
                  </a:lnTo>
                  <a:lnTo>
                    <a:pt x="314" y="304"/>
                  </a:lnTo>
                  <a:lnTo>
                    <a:pt x="314" y="302"/>
                  </a:lnTo>
                  <a:lnTo>
                    <a:pt x="326" y="304"/>
                  </a:lnTo>
                  <a:lnTo>
                    <a:pt x="328" y="306"/>
                  </a:lnTo>
                  <a:lnTo>
                    <a:pt x="328" y="308"/>
                  </a:lnTo>
                  <a:lnTo>
                    <a:pt x="330" y="308"/>
                  </a:lnTo>
                  <a:lnTo>
                    <a:pt x="332" y="308"/>
                  </a:lnTo>
                  <a:lnTo>
                    <a:pt x="333" y="308"/>
                  </a:lnTo>
                  <a:lnTo>
                    <a:pt x="335" y="308"/>
                  </a:lnTo>
                  <a:lnTo>
                    <a:pt x="335" y="306"/>
                  </a:lnTo>
                  <a:lnTo>
                    <a:pt x="335" y="299"/>
                  </a:lnTo>
                  <a:lnTo>
                    <a:pt x="335" y="282"/>
                  </a:lnTo>
                  <a:lnTo>
                    <a:pt x="335" y="278"/>
                  </a:lnTo>
                  <a:lnTo>
                    <a:pt x="335" y="263"/>
                  </a:lnTo>
                  <a:lnTo>
                    <a:pt x="335" y="259"/>
                  </a:lnTo>
                  <a:lnTo>
                    <a:pt x="333" y="259"/>
                  </a:lnTo>
                  <a:lnTo>
                    <a:pt x="332" y="257"/>
                  </a:lnTo>
                  <a:lnTo>
                    <a:pt x="332" y="257"/>
                  </a:lnTo>
                  <a:lnTo>
                    <a:pt x="332" y="257"/>
                  </a:lnTo>
                  <a:lnTo>
                    <a:pt x="330" y="255"/>
                  </a:lnTo>
                  <a:lnTo>
                    <a:pt x="330" y="255"/>
                  </a:lnTo>
                  <a:lnTo>
                    <a:pt x="330" y="255"/>
                  </a:lnTo>
                  <a:lnTo>
                    <a:pt x="330" y="253"/>
                  </a:lnTo>
                  <a:lnTo>
                    <a:pt x="330" y="253"/>
                  </a:lnTo>
                  <a:lnTo>
                    <a:pt x="332" y="253"/>
                  </a:lnTo>
                  <a:lnTo>
                    <a:pt x="332" y="253"/>
                  </a:lnTo>
                  <a:lnTo>
                    <a:pt x="330" y="251"/>
                  </a:lnTo>
                  <a:lnTo>
                    <a:pt x="330" y="251"/>
                  </a:lnTo>
                  <a:lnTo>
                    <a:pt x="330" y="251"/>
                  </a:lnTo>
                  <a:lnTo>
                    <a:pt x="328" y="253"/>
                  </a:lnTo>
                  <a:lnTo>
                    <a:pt x="328" y="251"/>
                  </a:lnTo>
                  <a:lnTo>
                    <a:pt x="328" y="251"/>
                  </a:lnTo>
                  <a:lnTo>
                    <a:pt x="328" y="251"/>
                  </a:lnTo>
                  <a:lnTo>
                    <a:pt x="328" y="251"/>
                  </a:lnTo>
                  <a:lnTo>
                    <a:pt x="326" y="251"/>
                  </a:lnTo>
                  <a:lnTo>
                    <a:pt x="326" y="251"/>
                  </a:lnTo>
                  <a:lnTo>
                    <a:pt x="326" y="251"/>
                  </a:lnTo>
                  <a:lnTo>
                    <a:pt x="324" y="249"/>
                  </a:lnTo>
                  <a:lnTo>
                    <a:pt x="324" y="249"/>
                  </a:lnTo>
                  <a:lnTo>
                    <a:pt x="324" y="249"/>
                  </a:lnTo>
                  <a:lnTo>
                    <a:pt x="322" y="249"/>
                  </a:lnTo>
                  <a:lnTo>
                    <a:pt x="322" y="249"/>
                  </a:lnTo>
                  <a:lnTo>
                    <a:pt x="322" y="247"/>
                  </a:lnTo>
                  <a:lnTo>
                    <a:pt x="322" y="247"/>
                  </a:lnTo>
                  <a:lnTo>
                    <a:pt x="322" y="245"/>
                  </a:lnTo>
                  <a:lnTo>
                    <a:pt x="322" y="245"/>
                  </a:lnTo>
                  <a:lnTo>
                    <a:pt x="322" y="245"/>
                  </a:lnTo>
                  <a:lnTo>
                    <a:pt x="322" y="245"/>
                  </a:lnTo>
                  <a:lnTo>
                    <a:pt x="324" y="245"/>
                  </a:lnTo>
                  <a:lnTo>
                    <a:pt x="324" y="245"/>
                  </a:lnTo>
                  <a:lnTo>
                    <a:pt x="324" y="245"/>
                  </a:lnTo>
                  <a:lnTo>
                    <a:pt x="326" y="245"/>
                  </a:lnTo>
                  <a:lnTo>
                    <a:pt x="326" y="245"/>
                  </a:lnTo>
                  <a:lnTo>
                    <a:pt x="326" y="244"/>
                  </a:lnTo>
                  <a:lnTo>
                    <a:pt x="324" y="244"/>
                  </a:lnTo>
                  <a:lnTo>
                    <a:pt x="324" y="244"/>
                  </a:lnTo>
                  <a:lnTo>
                    <a:pt x="324" y="242"/>
                  </a:lnTo>
                  <a:lnTo>
                    <a:pt x="324" y="242"/>
                  </a:lnTo>
                  <a:lnTo>
                    <a:pt x="324" y="242"/>
                  </a:lnTo>
                  <a:lnTo>
                    <a:pt x="326" y="242"/>
                  </a:lnTo>
                  <a:lnTo>
                    <a:pt x="328" y="244"/>
                  </a:lnTo>
                  <a:lnTo>
                    <a:pt x="330" y="244"/>
                  </a:lnTo>
                  <a:lnTo>
                    <a:pt x="330" y="242"/>
                  </a:lnTo>
                  <a:lnTo>
                    <a:pt x="332" y="242"/>
                  </a:lnTo>
                  <a:lnTo>
                    <a:pt x="333" y="242"/>
                  </a:lnTo>
                  <a:lnTo>
                    <a:pt x="335" y="242"/>
                  </a:lnTo>
                  <a:lnTo>
                    <a:pt x="335" y="242"/>
                  </a:lnTo>
                  <a:lnTo>
                    <a:pt x="335" y="240"/>
                  </a:lnTo>
                  <a:lnTo>
                    <a:pt x="335" y="225"/>
                  </a:lnTo>
                  <a:lnTo>
                    <a:pt x="333" y="215"/>
                  </a:lnTo>
                  <a:lnTo>
                    <a:pt x="333" y="207"/>
                  </a:lnTo>
                  <a:lnTo>
                    <a:pt x="333" y="207"/>
                  </a:lnTo>
                  <a:lnTo>
                    <a:pt x="333" y="207"/>
                  </a:lnTo>
                  <a:lnTo>
                    <a:pt x="330" y="205"/>
                  </a:lnTo>
                  <a:lnTo>
                    <a:pt x="328" y="205"/>
                  </a:lnTo>
                  <a:lnTo>
                    <a:pt x="326" y="207"/>
                  </a:lnTo>
                  <a:lnTo>
                    <a:pt x="326" y="207"/>
                  </a:lnTo>
                  <a:lnTo>
                    <a:pt x="326" y="209"/>
                  </a:lnTo>
                  <a:lnTo>
                    <a:pt x="320" y="211"/>
                  </a:lnTo>
                  <a:lnTo>
                    <a:pt x="320" y="213"/>
                  </a:lnTo>
                  <a:lnTo>
                    <a:pt x="318" y="213"/>
                  </a:lnTo>
                  <a:lnTo>
                    <a:pt x="320" y="211"/>
                  </a:lnTo>
                  <a:lnTo>
                    <a:pt x="324" y="205"/>
                  </a:lnTo>
                  <a:lnTo>
                    <a:pt x="326" y="205"/>
                  </a:lnTo>
                  <a:lnTo>
                    <a:pt x="326" y="205"/>
                  </a:lnTo>
                  <a:lnTo>
                    <a:pt x="328" y="204"/>
                  </a:lnTo>
                  <a:lnTo>
                    <a:pt x="328" y="204"/>
                  </a:lnTo>
                  <a:lnTo>
                    <a:pt x="330" y="204"/>
                  </a:lnTo>
                  <a:lnTo>
                    <a:pt x="332" y="204"/>
                  </a:lnTo>
                  <a:lnTo>
                    <a:pt x="332" y="204"/>
                  </a:lnTo>
                  <a:lnTo>
                    <a:pt x="332" y="204"/>
                  </a:lnTo>
                  <a:lnTo>
                    <a:pt x="332" y="198"/>
                  </a:lnTo>
                  <a:lnTo>
                    <a:pt x="332" y="198"/>
                  </a:lnTo>
                  <a:lnTo>
                    <a:pt x="330" y="198"/>
                  </a:lnTo>
                  <a:lnTo>
                    <a:pt x="330" y="198"/>
                  </a:lnTo>
                  <a:lnTo>
                    <a:pt x="330" y="198"/>
                  </a:lnTo>
                  <a:lnTo>
                    <a:pt x="330" y="200"/>
                  </a:lnTo>
                  <a:lnTo>
                    <a:pt x="330" y="200"/>
                  </a:lnTo>
                  <a:lnTo>
                    <a:pt x="330" y="200"/>
                  </a:lnTo>
                  <a:lnTo>
                    <a:pt x="328" y="196"/>
                  </a:lnTo>
                  <a:lnTo>
                    <a:pt x="326" y="190"/>
                  </a:lnTo>
                  <a:lnTo>
                    <a:pt x="326" y="186"/>
                  </a:lnTo>
                  <a:lnTo>
                    <a:pt x="326" y="185"/>
                  </a:lnTo>
                  <a:lnTo>
                    <a:pt x="328" y="181"/>
                  </a:lnTo>
                  <a:lnTo>
                    <a:pt x="328" y="177"/>
                  </a:lnTo>
                  <a:lnTo>
                    <a:pt x="330" y="167"/>
                  </a:lnTo>
                  <a:lnTo>
                    <a:pt x="330" y="166"/>
                  </a:lnTo>
                  <a:lnTo>
                    <a:pt x="332" y="166"/>
                  </a:lnTo>
                  <a:lnTo>
                    <a:pt x="332" y="162"/>
                  </a:lnTo>
                  <a:lnTo>
                    <a:pt x="332" y="162"/>
                  </a:lnTo>
                  <a:lnTo>
                    <a:pt x="328" y="162"/>
                  </a:lnTo>
                  <a:lnTo>
                    <a:pt x="326" y="162"/>
                  </a:lnTo>
                  <a:lnTo>
                    <a:pt x="326" y="162"/>
                  </a:lnTo>
                  <a:lnTo>
                    <a:pt x="326" y="162"/>
                  </a:lnTo>
                  <a:lnTo>
                    <a:pt x="326" y="162"/>
                  </a:lnTo>
                  <a:lnTo>
                    <a:pt x="324" y="162"/>
                  </a:lnTo>
                  <a:lnTo>
                    <a:pt x="324" y="162"/>
                  </a:lnTo>
                  <a:lnTo>
                    <a:pt x="324" y="162"/>
                  </a:lnTo>
                  <a:lnTo>
                    <a:pt x="322" y="160"/>
                  </a:lnTo>
                  <a:lnTo>
                    <a:pt x="322" y="160"/>
                  </a:lnTo>
                  <a:lnTo>
                    <a:pt x="322" y="160"/>
                  </a:lnTo>
                  <a:lnTo>
                    <a:pt x="322" y="160"/>
                  </a:lnTo>
                  <a:lnTo>
                    <a:pt x="322" y="160"/>
                  </a:lnTo>
                  <a:lnTo>
                    <a:pt x="322" y="158"/>
                  </a:lnTo>
                  <a:lnTo>
                    <a:pt x="322" y="158"/>
                  </a:lnTo>
                  <a:lnTo>
                    <a:pt x="322" y="156"/>
                  </a:lnTo>
                  <a:lnTo>
                    <a:pt x="322" y="156"/>
                  </a:lnTo>
                  <a:lnTo>
                    <a:pt x="322" y="154"/>
                  </a:lnTo>
                  <a:lnTo>
                    <a:pt x="322" y="154"/>
                  </a:lnTo>
                  <a:lnTo>
                    <a:pt x="322" y="154"/>
                  </a:lnTo>
                  <a:lnTo>
                    <a:pt x="320" y="154"/>
                  </a:lnTo>
                  <a:lnTo>
                    <a:pt x="320" y="152"/>
                  </a:lnTo>
                  <a:lnTo>
                    <a:pt x="320" y="152"/>
                  </a:lnTo>
                  <a:lnTo>
                    <a:pt x="320" y="152"/>
                  </a:lnTo>
                  <a:lnTo>
                    <a:pt x="320" y="152"/>
                  </a:lnTo>
                  <a:lnTo>
                    <a:pt x="320" y="150"/>
                  </a:lnTo>
                  <a:lnTo>
                    <a:pt x="320" y="150"/>
                  </a:lnTo>
                  <a:lnTo>
                    <a:pt x="318" y="148"/>
                  </a:lnTo>
                  <a:lnTo>
                    <a:pt x="318" y="148"/>
                  </a:lnTo>
                  <a:lnTo>
                    <a:pt x="318" y="148"/>
                  </a:lnTo>
                  <a:lnTo>
                    <a:pt x="318" y="147"/>
                  </a:lnTo>
                  <a:lnTo>
                    <a:pt x="320" y="147"/>
                  </a:lnTo>
                  <a:lnTo>
                    <a:pt x="320" y="147"/>
                  </a:lnTo>
                  <a:lnTo>
                    <a:pt x="320" y="147"/>
                  </a:lnTo>
                  <a:lnTo>
                    <a:pt x="320" y="147"/>
                  </a:lnTo>
                  <a:lnTo>
                    <a:pt x="320" y="147"/>
                  </a:lnTo>
                  <a:lnTo>
                    <a:pt x="322" y="147"/>
                  </a:lnTo>
                  <a:lnTo>
                    <a:pt x="322" y="148"/>
                  </a:lnTo>
                  <a:lnTo>
                    <a:pt x="324" y="148"/>
                  </a:lnTo>
                  <a:lnTo>
                    <a:pt x="324" y="148"/>
                  </a:lnTo>
                  <a:lnTo>
                    <a:pt x="326" y="148"/>
                  </a:lnTo>
                  <a:lnTo>
                    <a:pt x="328" y="148"/>
                  </a:lnTo>
                  <a:lnTo>
                    <a:pt x="328" y="148"/>
                  </a:lnTo>
                  <a:lnTo>
                    <a:pt x="328" y="148"/>
                  </a:lnTo>
                  <a:lnTo>
                    <a:pt x="328" y="150"/>
                  </a:lnTo>
                  <a:lnTo>
                    <a:pt x="328" y="150"/>
                  </a:lnTo>
                  <a:lnTo>
                    <a:pt x="326" y="152"/>
                  </a:lnTo>
                  <a:lnTo>
                    <a:pt x="326" y="152"/>
                  </a:lnTo>
                  <a:lnTo>
                    <a:pt x="326" y="152"/>
                  </a:lnTo>
                  <a:lnTo>
                    <a:pt x="326" y="152"/>
                  </a:lnTo>
                  <a:lnTo>
                    <a:pt x="328" y="152"/>
                  </a:lnTo>
                  <a:lnTo>
                    <a:pt x="328" y="154"/>
                  </a:lnTo>
                  <a:lnTo>
                    <a:pt x="328" y="154"/>
                  </a:lnTo>
                  <a:lnTo>
                    <a:pt x="330" y="154"/>
                  </a:lnTo>
                  <a:lnTo>
                    <a:pt x="330" y="154"/>
                  </a:lnTo>
                  <a:lnTo>
                    <a:pt x="332" y="152"/>
                  </a:lnTo>
                  <a:lnTo>
                    <a:pt x="333" y="150"/>
                  </a:lnTo>
                  <a:lnTo>
                    <a:pt x="335" y="150"/>
                  </a:lnTo>
                  <a:lnTo>
                    <a:pt x="335" y="150"/>
                  </a:lnTo>
                  <a:lnTo>
                    <a:pt x="335" y="150"/>
                  </a:lnTo>
                  <a:lnTo>
                    <a:pt x="335" y="148"/>
                  </a:lnTo>
                  <a:lnTo>
                    <a:pt x="335" y="148"/>
                  </a:lnTo>
                  <a:lnTo>
                    <a:pt x="335" y="145"/>
                  </a:lnTo>
                  <a:lnTo>
                    <a:pt x="335" y="145"/>
                  </a:lnTo>
                  <a:lnTo>
                    <a:pt x="337" y="143"/>
                  </a:lnTo>
                  <a:lnTo>
                    <a:pt x="339" y="139"/>
                  </a:lnTo>
                  <a:lnTo>
                    <a:pt x="343" y="133"/>
                  </a:lnTo>
                  <a:lnTo>
                    <a:pt x="343" y="133"/>
                  </a:lnTo>
                  <a:lnTo>
                    <a:pt x="345" y="131"/>
                  </a:lnTo>
                  <a:lnTo>
                    <a:pt x="349" y="124"/>
                  </a:lnTo>
                  <a:lnTo>
                    <a:pt x="347" y="126"/>
                  </a:lnTo>
                  <a:lnTo>
                    <a:pt x="345" y="126"/>
                  </a:lnTo>
                  <a:lnTo>
                    <a:pt x="343" y="126"/>
                  </a:lnTo>
                  <a:lnTo>
                    <a:pt x="345" y="124"/>
                  </a:lnTo>
                  <a:lnTo>
                    <a:pt x="349" y="122"/>
                  </a:lnTo>
                  <a:lnTo>
                    <a:pt x="351" y="120"/>
                  </a:lnTo>
                  <a:lnTo>
                    <a:pt x="354" y="114"/>
                  </a:lnTo>
                  <a:lnTo>
                    <a:pt x="354" y="114"/>
                  </a:lnTo>
                  <a:lnTo>
                    <a:pt x="354" y="114"/>
                  </a:lnTo>
                  <a:lnTo>
                    <a:pt x="356" y="112"/>
                  </a:lnTo>
                  <a:lnTo>
                    <a:pt x="358" y="112"/>
                  </a:lnTo>
                  <a:lnTo>
                    <a:pt x="360" y="108"/>
                  </a:lnTo>
                  <a:lnTo>
                    <a:pt x="360" y="107"/>
                  </a:lnTo>
                  <a:lnTo>
                    <a:pt x="364" y="101"/>
                  </a:lnTo>
                  <a:lnTo>
                    <a:pt x="366" y="95"/>
                  </a:lnTo>
                  <a:lnTo>
                    <a:pt x="366" y="95"/>
                  </a:lnTo>
                  <a:lnTo>
                    <a:pt x="366" y="93"/>
                  </a:lnTo>
                  <a:lnTo>
                    <a:pt x="368" y="88"/>
                  </a:lnTo>
                  <a:lnTo>
                    <a:pt x="368" y="86"/>
                  </a:lnTo>
                  <a:lnTo>
                    <a:pt x="370" y="84"/>
                  </a:lnTo>
                  <a:lnTo>
                    <a:pt x="370" y="82"/>
                  </a:lnTo>
                  <a:lnTo>
                    <a:pt x="370" y="80"/>
                  </a:lnTo>
                  <a:lnTo>
                    <a:pt x="372" y="74"/>
                  </a:lnTo>
                  <a:lnTo>
                    <a:pt x="373" y="67"/>
                  </a:lnTo>
                  <a:lnTo>
                    <a:pt x="373" y="55"/>
                  </a:lnTo>
                  <a:lnTo>
                    <a:pt x="375" y="50"/>
                  </a:lnTo>
                  <a:lnTo>
                    <a:pt x="375" y="46"/>
                  </a:lnTo>
                  <a:lnTo>
                    <a:pt x="375" y="44"/>
                  </a:lnTo>
                  <a:lnTo>
                    <a:pt x="377" y="42"/>
                  </a:lnTo>
                  <a:lnTo>
                    <a:pt x="377" y="42"/>
                  </a:lnTo>
                  <a:lnTo>
                    <a:pt x="377" y="38"/>
                  </a:lnTo>
                  <a:lnTo>
                    <a:pt x="377" y="38"/>
                  </a:lnTo>
                  <a:lnTo>
                    <a:pt x="377" y="36"/>
                  </a:lnTo>
                  <a:lnTo>
                    <a:pt x="379" y="34"/>
                  </a:lnTo>
                  <a:lnTo>
                    <a:pt x="379" y="32"/>
                  </a:lnTo>
                  <a:lnTo>
                    <a:pt x="379" y="31"/>
                  </a:lnTo>
                  <a:lnTo>
                    <a:pt x="377" y="31"/>
                  </a:lnTo>
                  <a:lnTo>
                    <a:pt x="377" y="31"/>
                  </a:lnTo>
                  <a:lnTo>
                    <a:pt x="377" y="31"/>
                  </a:lnTo>
                  <a:lnTo>
                    <a:pt x="379" y="29"/>
                  </a:lnTo>
                  <a:lnTo>
                    <a:pt x="379" y="29"/>
                  </a:lnTo>
                  <a:lnTo>
                    <a:pt x="379" y="29"/>
                  </a:lnTo>
                  <a:lnTo>
                    <a:pt x="379" y="27"/>
                  </a:lnTo>
                  <a:lnTo>
                    <a:pt x="381" y="21"/>
                  </a:lnTo>
                  <a:lnTo>
                    <a:pt x="381" y="19"/>
                  </a:lnTo>
                  <a:lnTo>
                    <a:pt x="381" y="15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xmlns="" id="{AF5145F9-4E05-4548-BC0F-F17352FA5E8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93685" y="5341124"/>
              <a:ext cx="604838" cy="815975"/>
            </a:xfrm>
            <a:custGeom>
              <a:avLst/>
              <a:gdLst>
                <a:gd name="T0" fmla="*/ 373 w 381"/>
                <a:gd name="T1" fmla="*/ 10 h 514"/>
                <a:gd name="T2" fmla="*/ 358 w 381"/>
                <a:gd name="T3" fmla="*/ 6 h 514"/>
                <a:gd name="T4" fmla="*/ 354 w 381"/>
                <a:gd name="T5" fmla="*/ 6 h 514"/>
                <a:gd name="T6" fmla="*/ 330 w 381"/>
                <a:gd name="T7" fmla="*/ 25 h 514"/>
                <a:gd name="T8" fmla="*/ 326 w 381"/>
                <a:gd name="T9" fmla="*/ 31 h 514"/>
                <a:gd name="T10" fmla="*/ 305 w 381"/>
                <a:gd name="T11" fmla="*/ 21 h 514"/>
                <a:gd name="T12" fmla="*/ 292 w 381"/>
                <a:gd name="T13" fmla="*/ 32 h 514"/>
                <a:gd name="T14" fmla="*/ 271 w 381"/>
                <a:gd name="T15" fmla="*/ 48 h 514"/>
                <a:gd name="T16" fmla="*/ 252 w 381"/>
                <a:gd name="T17" fmla="*/ 44 h 514"/>
                <a:gd name="T18" fmla="*/ 231 w 381"/>
                <a:gd name="T19" fmla="*/ 46 h 514"/>
                <a:gd name="T20" fmla="*/ 217 w 381"/>
                <a:gd name="T21" fmla="*/ 74 h 514"/>
                <a:gd name="T22" fmla="*/ 200 w 381"/>
                <a:gd name="T23" fmla="*/ 86 h 514"/>
                <a:gd name="T24" fmla="*/ 164 w 381"/>
                <a:gd name="T25" fmla="*/ 70 h 514"/>
                <a:gd name="T26" fmla="*/ 141 w 381"/>
                <a:gd name="T27" fmla="*/ 76 h 514"/>
                <a:gd name="T28" fmla="*/ 124 w 381"/>
                <a:gd name="T29" fmla="*/ 91 h 514"/>
                <a:gd name="T30" fmla="*/ 128 w 381"/>
                <a:gd name="T31" fmla="*/ 108 h 514"/>
                <a:gd name="T32" fmla="*/ 133 w 381"/>
                <a:gd name="T33" fmla="*/ 128 h 514"/>
                <a:gd name="T34" fmla="*/ 139 w 381"/>
                <a:gd name="T35" fmla="*/ 141 h 514"/>
                <a:gd name="T36" fmla="*/ 111 w 381"/>
                <a:gd name="T37" fmla="*/ 166 h 514"/>
                <a:gd name="T38" fmla="*/ 82 w 381"/>
                <a:gd name="T39" fmla="*/ 166 h 514"/>
                <a:gd name="T40" fmla="*/ 55 w 381"/>
                <a:gd name="T41" fmla="*/ 181 h 514"/>
                <a:gd name="T42" fmla="*/ 21 w 381"/>
                <a:gd name="T43" fmla="*/ 173 h 514"/>
                <a:gd name="T44" fmla="*/ 11 w 381"/>
                <a:gd name="T45" fmla="*/ 185 h 514"/>
                <a:gd name="T46" fmla="*/ 2 w 381"/>
                <a:gd name="T47" fmla="*/ 192 h 514"/>
                <a:gd name="T48" fmla="*/ 23 w 381"/>
                <a:gd name="T49" fmla="*/ 215 h 514"/>
                <a:gd name="T50" fmla="*/ 40 w 381"/>
                <a:gd name="T51" fmla="*/ 221 h 514"/>
                <a:gd name="T52" fmla="*/ 48 w 381"/>
                <a:gd name="T53" fmla="*/ 234 h 514"/>
                <a:gd name="T54" fmla="*/ 42 w 381"/>
                <a:gd name="T55" fmla="*/ 242 h 514"/>
                <a:gd name="T56" fmla="*/ 61 w 381"/>
                <a:gd name="T57" fmla="*/ 259 h 514"/>
                <a:gd name="T58" fmla="*/ 55 w 381"/>
                <a:gd name="T59" fmla="*/ 287 h 514"/>
                <a:gd name="T60" fmla="*/ 65 w 381"/>
                <a:gd name="T61" fmla="*/ 310 h 514"/>
                <a:gd name="T62" fmla="*/ 93 w 381"/>
                <a:gd name="T63" fmla="*/ 306 h 514"/>
                <a:gd name="T64" fmla="*/ 95 w 381"/>
                <a:gd name="T65" fmla="*/ 341 h 514"/>
                <a:gd name="T66" fmla="*/ 93 w 381"/>
                <a:gd name="T67" fmla="*/ 373 h 514"/>
                <a:gd name="T68" fmla="*/ 107 w 381"/>
                <a:gd name="T69" fmla="*/ 386 h 514"/>
                <a:gd name="T70" fmla="*/ 95 w 381"/>
                <a:gd name="T71" fmla="*/ 441 h 514"/>
                <a:gd name="T72" fmla="*/ 97 w 381"/>
                <a:gd name="T73" fmla="*/ 468 h 514"/>
                <a:gd name="T74" fmla="*/ 91 w 381"/>
                <a:gd name="T75" fmla="*/ 481 h 514"/>
                <a:gd name="T76" fmla="*/ 82 w 381"/>
                <a:gd name="T77" fmla="*/ 495 h 514"/>
                <a:gd name="T78" fmla="*/ 143 w 381"/>
                <a:gd name="T79" fmla="*/ 504 h 514"/>
                <a:gd name="T80" fmla="*/ 177 w 381"/>
                <a:gd name="T81" fmla="*/ 457 h 514"/>
                <a:gd name="T82" fmla="*/ 187 w 381"/>
                <a:gd name="T83" fmla="*/ 430 h 514"/>
                <a:gd name="T84" fmla="*/ 242 w 381"/>
                <a:gd name="T85" fmla="*/ 405 h 514"/>
                <a:gd name="T86" fmla="*/ 274 w 381"/>
                <a:gd name="T87" fmla="*/ 403 h 514"/>
                <a:gd name="T88" fmla="*/ 288 w 381"/>
                <a:gd name="T89" fmla="*/ 399 h 514"/>
                <a:gd name="T90" fmla="*/ 252 w 381"/>
                <a:gd name="T91" fmla="*/ 371 h 514"/>
                <a:gd name="T92" fmla="*/ 282 w 381"/>
                <a:gd name="T93" fmla="*/ 331 h 514"/>
                <a:gd name="T94" fmla="*/ 295 w 381"/>
                <a:gd name="T95" fmla="*/ 304 h 514"/>
                <a:gd name="T96" fmla="*/ 309 w 381"/>
                <a:gd name="T97" fmla="*/ 306 h 514"/>
                <a:gd name="T98" fmla="*/ 326 w 381"/>
                <a:gd name="T99" fmla="*/ 304 h 514"/>
                <a:gd name="T100" fmla="*/ 330 w 381"/>
                <a:gd name="T101" fmla="*/ 255 h 514"/>
                <a:gd name="T102" fmla="*/ 326 w 381"/>
                <a:gd name="T103" fmla="*/ 251 h 514"/>
                <a:gd name="T104" fmla="*/ 326 w 381"/>
                <a:gd name="T105" fmla="*/ 244 h 514"/>
                <a:gd name="T106" fmla="*/ 333 w 381"/>
                <a:gd name="T107" fmla="*/ 207 h 514"/>
                <a:gd name="T108" fmla="*/ 330 w 381"/>
                <a:gd name="T109" fmla="*/ 204 h 514"/>
                <a:gd name="T110" fmla="*/ 328 w 381"/>
                <a:gd name="T111" fmla="*/ 177 h 514"/>
                <a:gd name="T112" fmla="*/ 322 w 381"/>
                <a:gd name="T113" fmla="*/ 160 h 514"/>
                <a:gd name="T114" fmla="*/ 318 w 381"/>
                <a:gd name="T115" fmla="*/ 148 h 514"/>
                <a:gd name="T116" fmla="*/ 328 w 381"/>
                <a:gd name="T117" fmla="*/ 150 h 514"/>
                <a:gd name="T118" fmla="*/ 335 w 381"/>
                <a:gd name="T119" fmla="*/ 145 h 514"/>
                <a:gd name="T120" fmla="*/ 356 w 381"/>
                <a:gd name="T121" fmla="*/ 112 h 514"/>
                <a:gd name="T122" fmla="*/ 375 w 381"/>
                <a:gd name="T123" fmla="*/ 46 h 514"/>
                <a:gd name="T124" fmla="*/ 381 w 381"/>
                <a:gd name="T125" fmla="*/ 21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81" h="514">
                  <a:moveTo>
                    <a:pt x="377" y="10"/>
                  </a:moveTo>
                  <a:lnTo>
                    <a:pt x="377" y="10"/>
                  </a:lnTo>
                  <a:lnTo>
                    <a:pt x="377" y="6"/>
                  </a:lnTo>
                  <a:lnTo>
                    <a:pt x="375" y="2"/>
                  </a:lnTo>
                  <a:lnTo>
                    <a:pt x="375" y="2"/>
                  </a:lnTo>
                  <a:lnTo>
                    <a:pt x="375" y="4"/>
                  </a:lnTo>
                  <a:lnTo>
                    <a:pt x="375" y="4"/>
                  </a:lnTo>
                  <a:lnTo>
                    <a:pt x="375" y="4"/>
                  </a:lnTo>
                  <a:lnTo>
                    <a:pt x="377" y="10"/>
                  </a:lnTo>
                  <a:close/>
                  <a:moveTo>
                    <a:pt x="381" y="15"/>
                  </a:moveTo>
                  <a:lnTo>
                    <a:pt x="379" y="13"/>
                  </a:lnTo>
                  <a:lnTo>
                    <a:pt x="379" y="12"/>
                  </a:lnTo>
                  <a:lnTo>
                    <a:pt x="377" y="12"/>
                  </a:lnTo>
                  <a:lnTo>
                    <a:pt x="377" y="12"/>
                  </a:lnTo>
                  <a:lnTo>
                    <a:pt x="377" y="13"/>
                  </a:lnTo>
                  <a:lnTo>
                    <a:pt x="375" y="12"/>
                  </a:lnTo>
                  <a:lnTo>
                    <a:pt x="373" y="10"/>
                  </a:lnTo>
                  <a:lnTo>
                    <a:pt x="373" y="10"/>
                  </a:lnTo>
                  <a:lnTo>
                    <a:pt x="373" y="8"/>
                  </a:lnTo>
                  <a:lnTo>
                    <a:pt x="373" y="8"/>
                  </a:lnTo>
                  <a:lnTo>
                    <a:pt x="373" y="8"/>
                  </a:lnTo>
                  <a:lnTo>
                    <a:pt x="373" y="8"/>
                  </a:lnTo>
                  <a:lnTo>
                    <a:pt x="370" y="10"/>
                  </a:lnTo>
                  <a:lnTo>
                    <a:pt x="368" y="10"/>
                  </a:lnTo>
                  <a:lnTo>
                    <a:pt x="362" y="8"/>
                  </a:lnTo>
                  <a:lnTo>
                    <a:pt x="362" y="8"/>
                  </a:lnTo>
                  <a:lnTo>
                    <a:pt x="360" y="8"/>
                  </a:lnTo>
                  <a:lnTo>
                    <a:pt x="358" y="8"/>
                  </a:lnTo>
                  <a:lnTo>
                    <a:pt x="358" y="8"/>
                  </a:lnTo>
                  <a:lnTo>
                    <a:pt x="358" y="8"/>
                  </a:lnTo>
                  <a:lnTo>
                    <a:pt x="358" y="6"/>
                  </a:lnTo>
                  <a:lnTo>
                    <a:pt x="358" y="6"/>
                  </a:lnTo>
                  <a:lnTo>
                    <a:pt x="358" y="6"/>
                  </a:lnTo>
                  <a:lnTo>
                    <a:pt x="358" y="6"/>
                  </a:lnTo>
                  <a:lnTo>
                    <a:pt x="358" y="4"/>
                  </a:lnTo>
                  <a:lnTo>
                    <a:pt x="358" y="4"/>
                  </a:lnTo>
                  <a:lnTo>
                    <a:pt x="358" y="4"/>
                  </a:lnTo>
                  <a:lnTo>
                    <a:pt x="356" y="4"/>
                  </a:lnTo>
                  <a:lnTo>
                    <a:pt x="354" y="2"/>
                  </a:lnTo>
                  <a:lnTo>
                    <a:pt x="353" y="2"/>
                  </a:lnTo>
                  <a:lnTo>
                    <a:pt x="353" y="0"/>
                  </a:lnTo>
                  <a:lnTo>
                    <a:pt x="353" y="2"/>
                  </a:lnTo>
                  <a:lnTo>
                    <a:pt x="353" y="2"/>
                  </a:lnTo>
                  <a:lnTo>
                    <a:pt x="351" y="2"/>
                  </a:lnTo>
                  <a:lnTo>
                    <a:pt x="353" y="2"/>
                  </a:lnTo>
                  <a:lnTo>
                    <a:pt x="353" y="4"/>
                  </a:lnTo>
                  <a:lnTo>
                    <a:pt x="353" y="4"/>
                  </a:lnTo>
                  <a:lnTo>
                    <a:pt x="353" y="4"/>
                  </a:lnTo>
                  <a:lnTo>
                    <a:pt x="354" y="4"/>
                  </a:lnTo>
                  <a:lnTo>
                    <a:pt x="354" y="6"/>
                  </a:lnTo>
                  <a:lnTo>
                    <a:pt x="354" y="6"/>
                  </a:lnTo>
                  <a:lnTo>
                    <a:pt x="353" y="6"/>
                  </a:lnTo>
                  <a:lnTo>
                    <a:pt x="353" y="8"/>
                  </a:lnTo>
                  <a:lnTo>
                    <a:pt x="351" y="8"/>
                  </a:lnTo>
                  <a:lnTo>
                    <a:pt x="349" y="8"/>
                  </a:lnTo>
                  <a:lnTo>
                    <a:pt x="347" y="10"/>
                  </a:lnTo>
                  <a:lnTo>
                    <a:pt x="347" y="12"/>
                  </a:lnTo>
                  <a:lnTo>
                    <a:pt x="345" y="12"/>
                  </a:lnTo>
                  <a:lnTo>
                    <a:pt x="345" y="13"/>
                  </a:lnTo>
                  <a:lnTo>
                    <a:pt x="345" y="13"/>
                  </a:lnTo>
                  <a:lnTo>
                    <a:pt x="345" y="13"/>
                  </a:lnTo>
                  <a:lnTo>
                    <a:pt x="345" y="15"/>
                  </a:lnTo>
                  <a:lnTo>
                    <a:pt x="345" y="15"/>
                  </a:lnTo>
                  <a:lnTo>
                    <a:pt x="345" y="17"/>
                  </a:lnTo>
                  <a:lnTo>
                    <a:pt x="337" y="21"/>
                  </a:lnTo>
                  <a:lnTo>
                    <a:pt x="332" y="23"/>
                  </a:lnTo>
                  <a:lnTo>
                    <a:pt x="330" y="25"/>
                  </a:lnTo>
                  <a:lnTo>
                    <a:pt x="330" y="25"/>
                  </a:lnTo>
                  <a:lnTo>
                    <a:pt x="328" y="23"/>
                  </a:lnTo>
                  <a:lnTo>
                    <a:pt x="328" y="23"/>
                  </a:lnTo>
                  <a:lnTo>
                    <a:pt x="326" y="25"/>
                  </a:lnTo>
                  <a:lnTo>
                    <a:pt x="326" y="25"/>
                  </a:lnTo>
                  <a:lnTo>
                    <a:pt x="326" y="25"/>
                  </a:lnTo>
                  <a:lnTo>
                    <a:pt x="326" y="27"/>
                  </a:lnTo>
                  <a:lnTo>
                    <a:pt x="326" y="27"/>
                  </a:lnTo>
                  <a:lnTo>
                    <a:pt x="328" y="27"/>
                  </a:lnTo>
                  <a:lnTo>
                    <a:pt x="328" y="27"/>
                  </a:lnTo>
                  <a:lnTo>
                    <a:pt x="328" y="29"/>
                  </a:lnTo>
                  <a:lnTo>
                    <a:pt x="330" y="29"/>
                  </a:lnTo>
                  <a:lnTo>
                    <a:pt x="330" y="29"/>
                  </a:lnTo>
                  <a:lnTo>
                    <a:pt x="330" y="29"/>
                  </a:lnTo>
                  <a:lnTo>
                    <a:pt x="330" y="31"/>
                  </a:lnTo>
                  <a:lnTo>
                    <a:pt x="328" y="31"/>
                  </a:lnTo>
                  <a:lnTo>
                    <a:pt x="328" y="31"/>
                  </a:lnTo>
                  <a:lnTo>
                    <a:pt x="326" y="31"/>
                  </a:lnTo>
                  <a:lnTo>
                    <a:pt x="324" y="31"/>
                  </a:lnTo>
                  <a:lnTo>
                    <a:pt x="324" y="31"/>
                  </a:lnTo>
                  <a:lnTo>
                    <a:pt x="320" y="29"/>
                  </a:lnTo>
                  <a:lnTo>
                    <a:pt x="320" y="29"/>
                  </a:lnTo>
                  <a:lnTo>
                    <a:pt x="320" y="29"/>
                  </a:lnTo>
                  <a:lnTo>
                    <a:pt x="320" y="27"/>
                  </a:lnTo>
                  <a:lnTo>
                    <a:pt x="320" y="27"/>
                  </a:lnTo>
                  <a:lnTo>
                    <a:pt x="320" y="25"/>
                  </a:lnTo>
                  <a:lnTo>
                    <a:pt x="320" y="25"/>
                  </a:lnTo>
                  <a:lnTo>
                    <a:pt x="318" y="25"/>
                  </a:lnTo>
                  <a:lnTo>
                    <a:pt x="312" y="25"/>
                  </a:lnTo>
                  <a:lnTo>
                    <a:pt x="311" y="25"/>
                  </a:lnTo>
                  <a:lnTo>
                    <a:pt x="309" y="25"/>
                  </a:lnTo>
                  <a:lnTo>
                    <a:pt x="309" y="25"/>
                  </a:lnTo>
                  <a:lnTo>
                    <a:pt x="309" y="23"/>
                  </a:lnTo>
                  <a:lnTo>
                    <a:pt x="307" y="21"/>
                  </a:lnTo>
                  <a:lnTo>
                    <a:pt x="305" y="21"/>
                  </a:lnTo>
                  <a:lnTo>
                    <a:pt x="305" y="19"/>
                  </a:lnTo>
                  <a:lnTo>
                    <a:pt x="303" y="19"/>
                  </a:lnTo>
                  <a:lnTo>
                    <a:pt x="301" y="19"/>
                  </a:lnTo>
                  <a:lnTo>
                    <a:pt x="299" y="19"/>
                  </a:lnTo>
                  <a:lnTo>
                    <a:pt x="297" y="21"/>
                  </a:lnTo>
                  <a:lnTo>
                    <a:pt x="297" y="21"/>
                  </a:lnTo>
                  <a:lnTo>
                    <a:pt x="297" y="21"/>
                  </a:lnTo>
                  <a:lnTo>
                    <a:pt x="297" y="23"/>
                  </a:lnTo>
                  <a:lnTo>
                    <a:pt x="297" y="23"/>
                  </a:lnTo>
                  <a:lnTo>
                    <a:pt x="297" y="25"/>
                  </a:lnTo>
                  <a:lnTo>
                    <a:pt x="295" y="27"/>
                  </a:lnTo>
                  <a:lnTo>
                    <a:pt x="295" y="27"/>
                  </a:lnTo>
                  <a:lnTo>
                    <a:pt x="295" y="29"/>
                  </a:lnTo>
                  <a:lnTo>
                    <a:pt x="295" y="29"/>
                  </a:lnTo>
                  <a:lnTo>
                    <a:pt x="295" y="31"/>
                  </a:lnTo>
                  <a:lnTo>
                    <a:pt x="295" y="31"/>
                  </a:lnTo>
                  <a:lnTo>
                    <a:pt x="292" y="32"/>
                  </a:lnTo>
                  <a:lnTo>
                    <a:pt x="292" y="32"/>
                  </a:lnTo>
                  <a:lnTo>
                    <a:pt x="292" y="34"/>
                  </a:lnTo>
                  <a:lnTo>
                    <a:pt x="290" y="36"/>
                  </a:lnTo>
                  <a:lnTo>
                    <a:pt x="288" y="38"/>
                  </a:lnTo>
                  <a:lnTo>
                    <a:pt x="286" y="40"/>
                  </a:lnTo>
                  <a:lnTo>
                    <a:pt x="284" y="40"/>
                  </a:lnTo>
                  <a:lnTo>
                    <a:pt x="284" y="40"/>
                  </a:lnTo>
                  <a:lnTo>
                    <a:pt x="284" y="38"/>
                  </a:lnTo>
                  <a:lnTo>
                    <a:pt x="282" y="38"/>
                  </a:lnTo>
                  <a:lnTo>
                    <a:pt x="280" y="38"/>
                  </a:lnTo>
                  <a:lnTo>
                    <a:pt x="280" y="38"/>
                  </a:lnTo>
                  <a:lnTo>
                    <a:pt x="278" y="38"/>
                  </a:lnTo>
                  <a:lnTo>
                    <a:pt x="276" y="44"/>
                  </a:lnTo>
                  <a:lnTo>
                    <a:pt x="272" y="46"/>
                  </a:lnTo>
                  <a:lnTo>
                    <a:pt x="272" y="48"/>
                  </a:lnTo>
                  <a:lnTo>
                    <a:pt x="271" y="48"/>
                  </a:lnTo>
                  <a:lnTo>
                    <a:pt x="271" y="48"/>
                  </a:lnTo>
                  <a:lnTo>
                    <a:pt x="267" y="48"/>
                  </a:lnTo>
                  <a:lnTo>
                    <a:pt x="265" y="48"/>
                  </a:lnTo>
                  <a:lnTo>
                    <a:pt x="263" y="48"/>
                  </a:lnTo>
                  <a:lnTo>
                    <a:pt x="263" y="48"/>
                  </a:lnTo>
                  <a:lnTo>
                    <a:pt x="261" y="48"/>
                  </a:lnTo>
                  <a:lnTo>
                    <a:pt x="261" y="48"/>
                  </a:lnTo>
                  <a:lnTo>
                    <a:pt x="259" y="48"/>
                  </a:lnTo>
                  <a:lnTo>
                    <a:pt x="257" y="46"/>
                  </a:lnTo>
                  <a:lnTo>
                    <a:pt x="257" y="46"/>
                  </a:lnTo>
                  <a:lnTo>
                    <a:pt x="257" y="44"/>
                  </a:lnTo>
                  <a:lnTo>
                    <a:pt x="257" y="44"/>
                  </a:lnTo>
                  <a:lnTo>
                    <a:pt x="257" y="44"/>
                  </a:lnTo>
                  <a:lnTo>
                    <a:pt x="255" y="44"/>
                  </a:lnTo>
                  <a:lnTo>
                    <a:pt x="255" y="44"/>
                  </a:lnTo>
                  <a:lnTo>
                    <a:pt x="253" y="44"/>
                  </a:lnTo>
                  <a:lnTo>
                    <a:pt x="252" y="42"/>
                  </a:lnTo>
                  <a:lnTo>
                    <a:pt x="252" y="44"/>
                  </a:lnTo>
                  <a:lnTo>
                    <a:pt x="250" y="44"/>
                  </a:lnTo>
                  <a:lnTo>
                    <a:pt x="250" y="46"/>
                  </a:lnTo>
                  <a:lnTo>
                    <a:pt x="250" y="46"/>
                  </a:lnTo>
                  <a:lnTo>
                    <a:pt x="250" y="46"/>
                  </a:lnTo>
                  <a:lnTo>
                    <a:pt x="250" y="48"/>
                  </a:lnTo>
                  <a:lnTo>
                    <a:pt x="248" y="48"/>
                  </a:lnTo>
                  <a:lnTo>
                    <a:pt x="246" y="48"/>
                  </a:lnTo>
                  <a:lnTo>
                    <a:pt x="246" y="48"/>
                  </a:lnTo>
                  <a:lnTo>
                    <a:pt x="246" y="48"/>
                  </a:lnTo>
                  <a:lnTo>
                    <a:pt x="246" y="46"/>
                  </a:lnTo>
                  <a:lnTo>
                    <a:pt x="244" y="44"/>
                  </a:lnTo>
                  <a:lnTo>
                    <a:pt x="244" y="44"/>
                  </a:lnTo>
                  <a:lnTo>
                    <a:pt x="240" y="44"/>
                  </a:lnTo>
                  <a:lnTo>
                    <a:pt x="238" y="46"/>
                  </a:lnTo>
                  <a:lnTo>
                    <a:pt x="236" y="46"/>
                  </a:lnTo>
                  <a:lnTo>
                    <a:pt x="232" y="46"/>
                  </a:lnTo>
                  <a:lnTo>
                    <a:pt x="231" y="46"/>
                  </a:lnTo>
                  <a:lnTo>
                    <a:pt x="231" y="48"/>
                  </a:lnTo>
                  <a:lnTo>
                    <a:pt x="231" y="48"/>
                  </a:lnTo>
                  <a:lnTo>
                    <a:pt x="229" y="50"/>
                  </a:lnTo>
                  <a:lnTo>
                    <a:pt x="229" y="50"/>
                  </a:lnTo>
                  <a:lnTo>
                    <a:pt x="227" y="50"/>
                  </a:lnTo>
                  <a:lnTo>
                    <a:pt x="227" y="50"/>
                  </a:lnTo>
                  <a:lnTo>
                    <a:pt x="225" y="50"/>
                  </a:lnTo>
                  <a:lnTo>
                    <a:pt x="225" y="51"/>
                  </a:lnTo>
                  <a:lnTo>
                    <a:pt x="223" y="53"/>
                  </a:lnTo>
                  <a:lnTo>
                    <a:pt x="223" y="53"/>
                  </a:lnTo>
                  <a:lnTo>
                    <a:pt x="223" y="55"/>
                  </a:lnTo>
                  <a:lnTo>
                    <a:pt x="223" y="57"/>
                  </a:lnTo>
                  <a:lnTo>
                    <a:pt x="223" y="57"/>
                  </a:lnTo>
                  <a:lnTo>
                    <a:pt x="223" y="59"/>
                  </a:lnTo>
                  <a:lnTo>
                    <a:pt x="221" y="67"/>
                  </a:lnTo>
                  <a:lnTo>
                    <a:pt x="217" y="72"/>
                  </a:lnTo>
                  <a:lnTo>
                    <a:pt x="217" y="74"/>
                  </a:lnTo>
                  <a:lnTo>
                    <a:pt x="217" y="74"/>
                  </a:lnTo>
                  <a:lnTo>
                    <a:pt x="213" y="76"/>
                  </a:lnTo>
                  <a:lnTo>
                    <a:pt x="213" y="76"/>
                  </a:lnTo>
                  <a:lnTo>
                    <a:pt x="211" y="76"/>
                  </a:lnTo>
                  <a:lnTo>
                    <a:pt x="211" y="76"/>
                  </a:lnTo>
                  <a:lnTo>
                    <a:pt x="211" y="76"/>
                  </a:lnTo>
                  <a:lnTo>
                    <a:pt x="210" y="76"/>
                  </a:lnTo>
                  <a:lnTo>
                    <a:pt x="210" y="76"/>
                  </a:lnTo>
                  <a:lnTo>
                    <a:pt x="210" y="78"/>
                  </a:lnTo>
                  <a:lnTo>
                    <a:pt x="210" y="78"/>
                  </a:lnTo>
                  <a:lnTo>
                    <a:pt x="210" y="80"/>
                  </a:lnTo>
                  <a:lnTo>
                    <a:pt x="210" y="82"/>
                  </a:lnTo>
                  <a:lnTo>
                    <a:pt x="206" y="86"/>
                  </a:lnTo>
                  <a:lnTo>
                    <a:pt x="204" y="86"/>
                  </a:lnTo>
                  <a:lnTo>
                    <a:pt x="204" y="86"/>
                  </a:lnTo>
                  <a:lnTo>
                    <a:pt x="202" y="86"/>
                  </a:lnTo>
                  <a:lnTo>
                    <a:pt x="200" y="86"/>
                  </a:lnTo>
                  <a:lnTo>
                    <a:pt x="200" y="86"/>
                  </a:lnTo>
                  <a:lnTo>
                    <a:pt x="200" y="86"/>
                  </a:lnTo>
                  <a:lnTo>
                    <a:pt x="196" y="86"/>
                  </a:lnTo>
                  <a:lnTo>
                    <a:pt x="192" y="82"/>
                  </a:lnTo>
                  <a:lnTo>
                    <a:pt x="189" y="80"/>
                  </a:lnTo>
                  <a:lnTo>
                    <a:pt x="185" y="74"/>
                  </a:lnTo>
                  <a:lnTo>
                    <a:pt x="179" y="72"/>
                  </a:lnTo>
                  <a:lnTo>
                    <a:pt x="177" y="72"/>
                  </a:lnTo>
                  <a:lnTo>
                    <a:pt x="171" y="69"/>
                  </a:lnTo>
                  <a:lnTo>
                    <a:pt x="170" y="67"/>
                  </a:lnTo>
                  <a:lnTo>
                    <a:pt x="168" y="67"/>
                  </a:lnTo>
                  <a:lnTo>
                    <a:pt x="168" y="67"/>
                  </a:lnTo>
                  <a:lnTo>
                    <a:pt x="166" y="69"/>
                  </a:lnTo>
                  <a:lnTo>
                    <a:pt x="166" y="69"/>
                  </a:lnTo>
                  <a:lnTo>
                    <a:pt x="166" y="69"/>
                  </a:lnTo>
                  <a:lnTo>
                    <a:pt x="166" y="70"/>
                  </a:lnTo>
                  <a:lnTo>
                    <a:pt x="164" y="70"/>
                  </a:lnTo>
                  <a:lnTo>
                    <a:pt x="164" y="70"/>
                  </a:lnTo>
                  <a:lnTo>
                    <a:pt x="162" y="70"/>
                  </a:lnTo>
                  <a:lnTo>
                    <a:pt x="160" y="69"/>
                  </a:lnTo>
                  <a:lnTo>
                    <a:pt x="160" y="67"/>
                  </a:lnTo>
                  <a:lnTo>
                    <a:pt x="158" y="67"/>
                  </a:lnTo>
                  <a:lnTo>
                    <a:pt x="158" y="65"/>
                  </a:lnTo>
                  <a:lnTo>
                    <a:pt x="158" y="65"/>
                  </a:lnTo>
                  <a:lnTo>
                    <a:pt x="156" y="65"/>
                  </a:lnTo>
                  <a:lnTo>
                    <a:pt x="156" y="65"/>
                  </a:lnTo>
                  <a:lnTo>
                    <a:pt x="154" y="63"/>
                  </a:lnTo>
                  <a:lnTo>
                    <a:pt x="151" y="65"/>
                  </a:lnTo>
                  <a:lnTo>
                    <a:pt x="147" y="65"/>
                  </a:lnTo>
                  <a:lnTo>
                    <a:pt x="145" y="70"/>
                  </a:lnTo>
                  <a:lnTo>
                    <a:pt x="143" y="72"/>
                  </a:lnTo>
                  <a:lnTo>
                    <a:pt x="143" y="74"/>
                  </a:lnTo>
                  <a:lnTo>
                    <a:pt x="141" y="74"/>
                  </a:lnTo>
                  <a:lnTo>
                    <a:pt x="141" y="76"/>
                  </a:lnTo>
                  <a:lnTo>
                    <a:pt x="141" y="76"/>
                  </a:lnTo>
                  <a:lnTo>
                    <a:pt x="143" y="76"/>
                  </a:lnTo>
                  <a:lnTo>
                    <a:pt x="143" y="78"/>
                  </a:lnTo>
                  <a:lnTo>
                    <a:pt x="143" y="78"/>
                  </a:lnTo>
                  <a:lnTo>
                    <a:pt x="143" y="78"/>
                  </a:lnTo>
                  <a:lnTo>
                    <a:pt x="141" y="80"/>
                  </a:lnTo>
                  <a:lnTo>
                    <a:pt x="141" y="80"/>
                  </a:lnTo>
                  <a:lnTo>
                    <a:pt x="137" y="82"/>
                  </a:lnTo>
                  <a:lnTo>
                    <a:pt x="135" y="82"/>
                  </a:lnTo>
                  <a:lnTo>
                    <a:pt x="135" y="82"/>
                  </a:lnTo>
                  <a:lnTo>
                    <a:pt x="133" y="82"/>
                  </a:lnTo>
                  <a:lnTo>
                    <a:pt x="131" y="82"/>
                  </a:lnTo>
                  <a:lnTo>
                    <a:pt x="131" y="82"/>
                  </a:lnTo>
                  <a:lnTo>
                    <a:pt x="130" y="82"/>
                  </a:lnTo>
                  <a:lnTo>
                    <a:pt x="128" y="82"/>
                  </a:lnTo>
                  <a:lnTo>
                    <a:pt x="126" y="88"/>
                  </a:lnTo>
                  <a:lnTo>
                    <a:pt x="124" y="91"/>
                  </a:lnTo>
                  <a:lnTo>
                    <a:pt x="124" y="93"/>
                  </a:lnTo>
                  <a:lnTo>
                    <a:pt x="124" y="95"/>
                  </a:lnTo>
                  <a:lnTo>
                    <a:pt x="126" y="95"/>
                  </a:lnTo>
                  <a:lnTo>
                    <a:pt x="126" y="97"/>
                  </a:lnTo>
                  <a:lnTo>
                    <a:pt x="126" y="97"/>
                  </a:lnTo>
                  <a:lnTo>
                    <a:pt x="126" y="99"/>
                  </a:lnTo>
                  <a:lnTo>
                    <a:pt x="126" y="99"/>
                  </a:lnTo>
                  <a:lnTo>
                    <a:pt x="126" y="99"/>
                  </a:lnTo>
                  <a:lnTo>
                    <a:pt x="126" y="99"/>
                  </a:lnTo>
                  <a:lnTo>
                    <a:pt x="126" y="99"/>
                  </a:lnTo>
                  <a:lnTo>
                    <a:pt x="126" y="99"/>
                  </a:lnTo>
                  <a:lnTo>
                    <a:pt x="128" y="99"/>
                  </a:lnTo>
                  <a:lnTo>
                    <a:pt x="128" y="99"/>
                  </a:lnTo>
                  <a:lnTo>
                    <a:pt x="130" y="99"/>
                  </a:lnTo>
                  <a:lnTo>
                    <a:pt x="130" y="101"/>
                  </a:lnTo>
                  <a:lnTo>
                    <a:pt x="130" y="103"/>
                  </a:lnTo>
                  <a:lnTo>
                    <a:pt x="128" y="108"/>
                  </a:lnTo>
                  <a:lnTo>
                    <a:pt x="128" y="108"/>
                  </a:lnTo>
                  <a:lnTo>
                    <a:pt x="126" y="110"/>
                  </a:lnTo>
                  <a:lnTo>
                    <a:pt x="124" y="112"/>
                  </a:lnTo>
                  <a:lnTo>
                    <a:pt x="124" y="114"/>
                  </a:lnTo>
                  <a:lnTo>
                    <a:pt x="120" y="116"/>
                  </a:lnTo>
                  <a:lnTo>
                    <a:pt x="116" y="118"/>
                  </a:lnTo>
                  <a:lnTo>
                    <a:pt x="116" y="120"/>
                  </a:lnTo>
                  <a:lnTo>
                    <a:pt x="116" y="120"/>
                  </a:lnTo>
                  <a:lnTo>
                    <a:pt x="114" y="122"/>
                  </a:lnTo>
                  <a:lnTo>
                    <a:pt x="114" y="122"/>
                  </a:lnTo>
                  <a:lnTo>
                    <a:pt x="114" y="122"/>
                  </a:lnTo>
                  <a:lnTo>
                    <a:pt x="116" y="124"/>
                  </a:lnTo>
                  <a:lnTo>
                    <a:pt x="116" y="124"/>
                  </a:lnTo>
                  <a:lnTo>
                    <a:pt x="116" y="126"/>
                  </a:lnTo>
                  <a:lnTo>
                    <a:pt x="116" y="126"/>
                  </a:lnTo>
                  <a:lnTo>
                    <a:pt x="118" y="128"/>
                  </a:lnTo>
                  <a:lnTo>
                    <a:pt x="133" y="128"/>
                  </a:lnTo>
                  <a:lnTo>
                    <a:pt x="137" y="128"/>
                  </a:lnTo>
                  <a:lnTo>
                    <a:pt x="139" y="129"/>
                  </a:lnTo>
                  <a:lnTo>
                    <a:pt x="139" y="129"/>
                  </a:lnTo>
                  <a:lnTo>
                    <a:pt x="139" y="129"/>
                  </a:lnTo>
                  <a:lnTo>
                    <a:pt x="143" y="133"/>
                  </a:lnTo>
                  <a:lnTo>
                    <a:pt x="143" y="135"/>
                  </a:lnTo>
                  <a:lnTo>
                    <a:pt x="143" y="135"/>
                  </a:lnTo>
                  <a:lnTo>
                    <a:pt x="143" y="135"/>
                  </a:lnTo>
                  <a:lnTo>
                    <a:pt x="143" y="137"/>
                  </a:lnTo>
                  <a:lnTo>
                    <a:pt x="143" y="137"/>
                  </a:lnTo>
                  <a:lnTo>
                    <a:pt x="143" y="137"/>
                  </a:lnTo>
                  <a:lnTo>
                    <a:pt x="143" y="137"/>
                  </a:lnTo>
                  <a:lnTo>
                    <a:pt x="141" y="139"/>
                  </a:lnTo>
                  <a:lnTo>
                    <a:pt x="141" y="139"/>
                  </a:lnTo>
                  <a:lnTo>
                    <a:pt x="141" y="139"/>
                  </a:lnTo>
                  <a:lnTo>
                    <a:pt x="139" y="141"/>
                  </a:lnTo>
                  <a:lnTo>
                    <a:pt x="139" y="141"/>
                  </a:lnTo>
                  <a:lnTo>
                    <a:pt x="137" y="143"/>
                  </a:lnTo>
                  <a:lnTo>
                    <a:pt x="135" y="147"/>
                  </a:lnTo>
                  <a:lnTo>
                    <a:pt x="133" y="148"/>
                  </a:lnTo>
                  <a:lnTo>
                    <a:pt x="133" y="150"/>
                  </a:lnTo>
                  <a:lnTo>
                    <a:pt x="131" y="150"/>
                  </a:lnTo>
                  <a:lnTo>
                    <a:pt x="131" y="150"/>
                  </a:lnTo>
                  <a:lnTo>
                    <a:pt x="130" y="150"/>
                  </a:lnTo>
                  <a:lnTo>
                    <a:pt x="120" y="152"/>
                  </a:lnTo>
                  <a:lnTo>
                    <a:pt x="118" y="152"/>
                  </a:lnTo>
                  <a:lnTo>
                    <a:pt x="116" y="152"/>
                  </a:lnTo>
                  <a:lnTo>
                    <a:pt x="116" y="154"/>
                  </a:lnTo>
                  <a:lnTo>
                    <a:pt x="114" y="156"/>
                  </a:lnTo>
                  <a:lnTo>
                    <a:pt x="114" y="158"/>
                  </a:lnTo>
                  <a:lnTo>
                    <a:pt x="112" y="162"/>
                  </a:lnTo>
                  <a:lnTo>
                    <a:pt x="112" y="164"/>
                  </a:lnTo>
                  <a:lnTo>
                    <a:pt x="111" y="166"/>
                  </a:lnTo>
                  <a:lnTo>
                    <a:pt x="111" y="166"/>
                  </a:lnTo>
                  <a:lnTo>
                    <a:pt x="107" y="166"/>
                  </a:lnTo>
                  <a:lnTo>
                    <a:pt x="105" y="166"/>
                  </a:lnTo>
                  <a:lnTo>
                    <a:pt x="103" y="166"/>
                  </a:lnTo>
                  <a:lnTo>
                    <a:pt x="101" y="166"/>
                  </a:lnTo>
                  <a:lnTo>
                    <a:pt x="101" y="166"/>
                  </a:lnTo>
                  <a:lnTo>
                    <a:pt x="99" y="164"/>
                  </a:lnTo>
                  <a:lnTo>
                    <a:pt x="97" y="164"/>
                  </a:lnTo>
                  <a:lnTo>
                    <a:pt x="97" y="164"/>
                  </a:lnTo>
                  <a:lnTo>
                    <a:pt x="95" y="164"/>
                  </a:lnTo>
                  <a:lnTo>
                    <a:pt x="95" y="164"/>
                  </a:lnTo>
                  <a:lnTo>
                    <a:pt x="93" y="164"/>
                  </a:lnTo>
                  <a:lnTo>
                    <a:pt x="91" y="166"/>
                  </a:lnTo>
                  <a:lnTo>
                    <a:pt x="88" y="164"/>
                  </a:lnTo>
                  <a:lnTo>
                    <a:pt x="86" y="166"/>
                  </a:lnTo>
                  <a:lnTo>
                    <a:pt x="84" y="166"/>
                  </a:lnTo>
                  <a:lnTo>
                    <a:pt x="84" y="166"/>
                  </a:lnTo>
                  <a:lnTo>
                    <a:pt x="82" y="166"/>
                  </a:lnTo>
                  <a:lnTo>
                    <a:pt x="82" y="167"/>
                  </a:lnTo>
                  <a:lnTo>
                    <a:pt x="82" y="169"/>
                  </a:lnTo>
                  <a:lnTo>
                    <a:pt x="80" y="169"/>
                  </a:lnTo>
                  <a:lnTo>
                    <a:pt x="80" y="169"/>
                  </a:lnTo>
                  <a:lnTo>
                    <a:pt x="74" y="164"/>
                  </a:lnTo>
                  <a:lnTo>
                    <a:pt x="72" y="164"/>
                  </a:lnTo>
                  <a:lnTo>
                    <a:pt x="72" y="162"/>
                  </a:lnTo>
                  <a:lnTo>
                    <a:pt x="70" y="164"/>
                  </a:lnTo>
                  <a:lnTo>
                    <a:pt x="69" y="164"/>
                  </a:lnTo>
                  <a:lnTo>
                    <a:pt x="67" y="164"/>
                  </a:lnTo>
                  <a:lnTo>
                    <a:pt x="65" y="164"/>
                  </a:lnTo>
                  <a:lnTo>
                    <a:pt x="65" y="164"/>
                  </a:lnTo>
                  <a:lnTo>
                    <a:pt x="63" y="166"/>
                  </a:lnTo>
                  <a:lnTo>
                    <a:pt x="59" y="169"/>
                  </a:lnTo>
                  <a:lnTo>
                    <a:pt x="57" y="173"/>
                  </a:lnTo>
                  <a:lnTo>
                    <a:pt x="57" y="179"/>
                  </a:lnTo>
                  <a:lnTo>
                    <a:pt x="55" y="181"/>
                  </a:lnTo>
                  <a:lnTo>
                    <a:pt x="55" y="181"/>
                  </a:lnTo>
                  <a:lnTo>
                    <a:pt x="50" y="181"/>
                  </a:lnTo>
                  <a:lnTo>
                    <a:pt x="50" y="179"/>
                  </a:lnTo>
                  <a:lnTo>
                    <a:pt x="36" y="181"/>
                  </a:lnTo>
                  <a:lnTo>
                    <a:pt x="34" y="181"/>
                  </a:lnTo>
                  <a:lnTo>
                    <a:pt x="32" y="181"/>
                  </a:lnTo>
                  <a:lnTo>
                    <a:pt x="30" y="181"/>
                  </a:lnTo>
                  <a:lnTo>
                    <a:pt x="30" y="179"/>
                  </a:lnTo>
                  <a:lnTo>
                    <a:pt x="30" y="179"/>
                  </a:lnTo>
                  <a:lnTo>
                    <a:pt x="30" y="177"/>
                  </a:lnTo>
                  <a:lnTo>
                    <a:pt x="30" y="175"/>
                  </a:lnTo>
                  <a:lnTo>
                    <a:pt x="30" y="175"/>
                  </a:lnTo>
                  <a:lnTo>
                    <a:pt x="29" y="173"/>
                  </a:lnTo>
                  <a:lnTo>
                    <a:pt x="27" y="173"/>
                  </a:lnTo>
                  <a:lnTo>
                    <a:pt x="25" y="173"/>
                  </a:lnTo>
                  <a:lnTo>
                    <a:pt x="23" y="173"/>
                  </a:lnTo>
                  <a:lnTo>
                    <a:pt x="21" y="173"/>
                  </a:lnTo>
                  <a:lnTo>
                    <a:pt x="21" y="175"/>
                  </a:lnTo>
                  <a:lnTo>
                    <a:pt x="19" y="175"/>
                  </a:lnTo>
                  <a:lnTo>
                    <a:pt x="19" y="175"/>
                  </a:lnTo>
                  <a:lnTo>
                    <a:pt x="19" y="177"/>
                  </a:lnTo>
                  <a:lnTo>
                    <a:pt x="17" y="177"/>
                  </a:lnTo>
                  <a:lnTo>
                    <a:pt x="19" y="179"/>
                  </a:lnTo>
                  <a:lnTo>
                    <a:pt x="19" y="179"/>
                  </a:lnTo>
                  <a:lnTo>
                    <a:pt x="19" y="179"/>
                  </a:lnTo>
                  <a:lnTo>
                    <a:pt x="17" y="179"/>
                  </a:lnTo>
                  <a:lnTo>
                    <a:pt x="17" y="179"/>
                  </a:lnTo>
                  <a:lnTo>
                    <a:pt x="17" y="179"/>
                  </a:lnTo>
                  <a:lnTo>
                    <a:pt x="15" y="181"/>
                  </a:lnTo>
                  <a:lnTo>
                    <a:pt x="13" y="181"/>
                  </a:lnTo>
                  <a:lnTo>
                    <a:pt x="13" y="181"/>
                  </a:lnTo>
                  <a:lnTo>
                    <a:pt x="13" y="183"/>
                  </a:lnTo>
                  <a:lnTo>
                    <a:pt x="11" y="185"/>
                  </a:lnTo>
                  <a:lnTo>
                    <a:pt x="11" y="185"/>
                  </a:lnTo>
                  <a:lnTo>
                    <a:pt x="10" y="185"/>
                  </a:lnTo>
                  <a:lnTo>
                    <a:pt x="8" y="185"/>
                  </a:lnTo>
                  <a:lnTo>
                    <a:pt x="6" y="185"/>
                  </a:lnTo>
                  <a:lnTo>
                    <a:pt x="4" y="185"/>
                  </a:lnTo>
                  <a:lnTo>
                    <a:pt x="2" y="183"/>
                  </a:lnTo>
                  <a:lnTo>
                    <a:pt x="2" y="185"/>
                  </a:lnTo>
                  <a:lnTo>
                    <a:pt x="2" y="185"/>
                  </a:lnTo>
                  <a:lnTo>
                    <a:pt x="2" y="186"/>
                  </a:lnTo>
                  <a:lnTo>
                    <a:pt x="2" y="188"/>
                  </a:lnTo>
                  <a:lnTo>
                    <a:pt x="2" y="188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2" y="190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2" y="194"/>
                  </a:lnTo>
                  <a:lnTo>
                    <a:pt x="2" y="194"/>
                  </a:lnTo>
                  <a:lnTo>
                    <a:pt x="2" y="194"/>
                  </a:lnTo>
                  <a:lnTo>
                    <a:pt x="4" y="196"/>
                  </a:lnTo>
                  <a:lnTo>
                    <a:pt x="8" y="196"/>
                  </a:lnTo>
                  <a:lnTo>
                    <a:pt x="17" y="200"/>
                  </a:lnTo>
                  <a:lnTo>
                    <a:pt x="19" y="200"/>
                  </a:lnTo>
                  <a:lnTo>
                    <a:pt x="21" y="202"/>
                  </a:lnTo>
                  <a:lnTo>
                    <a:pt x="21" y="202"/>
                  </a:lnTo>
                  <a:lnTo>
                    <a:pt x="23" y="202"/>
                  </a:lnTo>
                  <a:lnTo>
                    <a:pt x="23" y="204"/>
                  </a:lnTo>
                  <a:lnTo>
                    <a:pt x="25" y="204"/>
                  </a:lnTo>
                  <a:lnTo>
                    <a:pt x="25" y="204"/>
                  </a:lnTo>
                  <a:lnTo>
                    <a:pt x="27" y="207"/>
                  </a:lnTo>
                  <a:lnTo>
                    <a:pt x="30" y="209"/>
                  </a:lnTo>
                  <a:lnTo>
                    <a:pt x="29" y="211"/>
                  </a:lnTo>
                  <a:lnTo>
                    <a:pt x="23" y="215"/>
                  </a:lnTo>
                  <a:lnTo>
                    <a:pt x="23" y="215"/>
                  </a:lnTo>
                  <a:lnTo>
                    <a:pt x="21" y="219"/>
                  </a:lnTo>
                  <a:lnTo>
                    <a:pt x="21" y="219"/>
                  </a:lnTo>
                  <a:lnTo>
                    <a:pt x="21" y="221"/>
                  </a:lnTo>
                  <a:lnTo>
                    <a:pt x="21" y="221"/>
                  </a:lnTo>
                  <a:lnTo>
                    <a:pt x="21" y="221"/>
                  </a:lnTo>
                  <a:lnTo>
                    <a:pt x="23" y="221"/>
                  </a:lnTo>
                  <a:lnTo>
                    <a:pt x="25" y="221"/>
                  </a:lnTo>
                  <a:lnTo>
                    <a:pt x="25" y="221"/>
                  </a:lnTo>
                  <a:lnTo>
                    <a:pt x="27" y="221"/>
                  </a:lnTo>
                  <a:lnTo>
                    <a:pt x="27" y="221"/>
                  </a:lnTo>
                  <a:lnTo>
                    <a:pt x="29" y="221"/>
                  </a:lnTo>
                  <a:lnTo>
                    <a:pt x="29" y="221"/>
                  </a:lnTo>
                  <a:lnTo>
                    <a:pt x="30" y="221"/>
                  </a:lnTo>
                  <a:lnTo>
                    <a:pt x="32" y="221"/>
                  </a:lnTo>
                  <a:lnTo>
                    <a:pt x="38" y="221"/>
                  </a:lnTo>
                  <a:lnTo>
                    <a:pt x="40" y="221"/>
                  </a:lnTo>
                  <a:lnTo>
                    <a:pt x="40" y="221"/>
                  </a:lnTo>
                  <a:lnTo>
                    <a:pt x="44" y="219"/>
                  </a:lnTo>
                  <a:lnTo>
                    <a:pt x="44" y="217"/>
                  </a:lnTo>
                  <a:lnTo>
                    <a:pt x="44" y="217"/>
                  </a:lnTo>
                  <a:lnTo>
                    <a:pt x="44" y="219"/>
                  </a:lnTo>
                  <a:lnTo>
                    <a:pt x="44" y="221"/>
                  </a:lnTo>
                  <a:lnTo>
                    <a:pt x="44" y="221"/>
                  </a:lnTo>
                  <a:lnTo>
                    <a:pt x="44" y="223"/>
                  </a:lnTo>
                  <a:lnTo>
                    <a:pt x="44" y="223"/>
                  </a:lnTo>
                  <a:lnTo>
                    <a:pt x="44" y="225"/>
                  </a:lnTo>
                  <a:lnTo>
                    <a:pt x="44" y="225"/>
                  </a:lnTo>
                  <a:lnTo>
                    <a:pt x="44" y="226"/>
                  </a:lnTo>
                  <a:lnTo>
                    <a:pt x="46" y="226"/>
                  </a:lnTo>
                  <a:lnTo>
                    <a:pt x="46" y="226"/>
                  </a:lnTo>
                  <a:lnTo>
                    <a:pt x="46" y="228"/>
                  </a:lnTo>
                  <a:lnTo>
                    <a:pt x="48" y="232"/>
                  </a:lnTo>
                  <a:lnTo>
                    <a:pt x="48" y="234"/>
                  </a:lnTo>
                  <a:lnTo>
                    <a:pt x="50" y="234"/>
                  </a:lnTo>
                  <a:lnTo>
                    <a:pt x="50" y="234"/>
                  </a:lnTo>
                  <a:lnTo>
                    <a:pt x="50" y="236"/>
                  </a:lnTo>
                  <a:lnTo>
                    <a:pt x="50" y="236"/>
                  </a:lnTo>
                  <a:lnTo>
                    <a:pt x="50" y="236"/>
                  </a:lnTo>
                  <a:lnTo>
                    <a:pt x="50" y="238"/>
                  </a:lnTo>
                  <a:lnTo>
                    <a:pt x="48" y="238"/>
                  </a:lnTo>
                  <a:lnTo>
                    <a:pt x="48" y="238"/>
                  </a:lnTo>
                  <a:lnTo>
                    <a:pt x="46" y="236"/>
                  </a:lnTo>
                  <a:lnTo>
                    <a:pt x="46" y="236"/>
                  </a:lnTo>
                  <a:lnTo>
                    <a:pt x="44" y="236"/>
                  </a:lnTo>
                  <a:lnTo>
                    <a:pt x="44" y="236"/>
                  </a:lnTo>
                  <a:lnTo>
                    <a:pt x="44" y="238"/>
                  </a:lnTo>
                  <a:lnTo>
                    <a:pt x="42" y="238"/>
                  </a:lnTo>
                  <a:lnTo>
                    <a:pt x="42" y="238"/>
                  </a:lnTo>
                  <a:lnTo>
                    <a:pt x="42" y="240"/>
                  </a:lnTo>
                  <a:lnTo>
                    <a:pt x="42" y="242"/>
                  </a:lnTo>
                  <a:lnTo>
                    <a:pt x="42" y="242"/>
                  </a:lnTo>
                  <a:lnTo>
                    <a:pt x="42" y="244"/>
                  </a:lnTo>
                  <a:lnTo>
                    <a:pt x="44" y="245"/>
                  </a:lnTo>
                  <a:lnTo>
                    <a:pt x="44" y="247"/>
                  </a:lnTo>
                  <a:lnTo>
                    <a:pt x="46" y="247"/>
                  </a:lnTo>
                  <a:lnTo>
                    <a:pt x="51" y="249"/>
                  </a:lnTo>
                  <a:lnTo>
                    <a:pt x="55" y="251"/>
                  </a:lnTo>
                  <a:lnTo>
                    <a:pt x="55" y="253"/>
                  </a:lnTo>
                  <a:lnTo>
                    <a:pt x="57" y="253"/>
                  </a:lnTo>
                  <a:lnTo>
                    <a:pt x="57" y="255"/>
                  </a:lnTo>
                  <a:lnTo>
                    <a:pt x="57" y="255"/>
                  </a:lnTo>
                  <a:lnTo>
                    <a:pt x="57" y="257"/>
                  </a:lnTo>
                  <a:lnTo>
                    <a:pt x="59" y="257"/>
                  </a:lnTo>
                  <a:lnTo>
                    <a:pt x="59" y="259"/>
                  </a:lnTo>
                  <a:lnTo>
                    <a:pt x="59" y="259"/>
                  </a:lnTo>
                  <a:lnTo>
                    <a:pt x="61" y="259"/>
                  </a:lnTo>
                  <a:lnTo>
                    <a:pt x="61" y="259"/>
                  </a:lnTo>
                  <a:lnTo>
                    <a:pt x="61" y="259"/>
                  </a:lnTo>
                  <a:lnTo>
                    <a:pt x="61" y="261"/>
                  </a:lnTo>
                  <a:lnTo>
                    <a:pt x="61" y="263"/>
                  </a:lnTo>
                  <a:lnTo>
                    <a:pt x="61" y="263"/>
                  </a:lnTo>
                  <a:lnTo>
                    <a:pt x="61" y="264"/>
                  </a:lnTo>
                  <a:lnTo>
                    <a:pt x="61" y="266"/>
                  </a:lnTo>
                  <a:lnTo>
                    <a:pt x="61" y="268"/>
                  </a:lnTo>
                  <a:lnTo>
                    <a:pt x="61" y="270"/>
                  </a:lnTo>
                  <a:lnTo>
                    <a:pt x="59" y="272"/>
                  </a:lnTo>
                  <a:lnTo>
                    <a:pt x="59" y="272"/>
                  </a:lnTo>
                  <a:lnTo>
                    <a:pt x="57" y="272"/>
                  </a:lnTo>
                  <a:lnTo>
                    <a:pt x="55" y="272"/>
                  </a:lnTo>
                  <a:lnTo>
                    <a:pt x="55" y="274"/>
                  </a:lnTo>
                  <a:lnTo>
                    <a:pt x="55" y="274"/>
                  </a:lnTo>
                  <a:lnTo>
                    <a:pt x="55" y="282"/>
                  </a:lnTo>
                  <a:lnTo>
                    <a:pt x="55" y="287"/>
                  </a:lnTo>
                  <a:lnTo>
                    <a:pt x="55" y="287"/>
                  </a:lnTo>
                  <a:lnTo>
                    <a:pt x="55" y="287"/>
                  </a:lnTo>
                  <a:lnTo>
                    <a:pt x="55" y="289"/>
                  </a:lnTo>
                  <a:lnTo>
                    <a:pt x="53" y="293"/>
                  </a:lnTo>
                  <a:lnTo>
                    <a:pt x="55" y="295"/>
                  </a:lnTo>
                  <a:lnTo>
                    <a:pt x="55" y="295"/>
                  </a:lnTo>
                  <a:lnTo>
                    <a:pt x="55" y="297"/>
                  </a:lnTo>
                  <a:lnTo>
                    <a:pt x="57" y="299"/>
                  </a:lnTo>
                  <a:lnTo>
                    <a:pt x="57" y="299"/>
                  </a:lnTo>
                  <a:lnTo>
                    <a:pt x="57" y="301"/>
                  </a:lnTo>
                  <a:lnTo>
                    <a:pt x="57" y="302"/>
                  </a:lnTo>
                  <a:lnTo>
                    <a:pt x="57" y="304"/>
                  </a:lnTo>
                  <a:lnTo>
                    <a:pt x="57" y="304"/>
                  </a:lnTo>
                  <a:lnTo>
                    <a:pt x="57" y="306"/>
                  </a:lnTo>
                  <a:lnTo>
                    <a:pt x="59" y="306"/>
                  </a:lnTo>
                  <a:lnTo>
                    <a:pt x="61" y="308"/>
                  </a:lnTo>
                  <a:lnTo>
                    <a:pt x="63" y="308"/>
                  </a:lnTo>
                  <a:lnTo>
                    <a:pt x="65" y="310"/>
                  </a:lnTo>
                  <a:lnTo>
                    <a:pt x="65" y="312"/>
                  </a:lnTo>
                  <a:lnTo>
                    <a:pt x="65" y="312"/>
                  </a:lnTo>
                  <a:lnTo>
                    <a:pt x="67" y="312"/>
                  </a:lnTo>
                  <a:lnTo>
                    <a:pt x="67" y="312"/>
                  </a:lnTo>
                  <a:lnTo>
                    <a:pt x="69" y="312"/>
                  </a:lnTo>
                  <a:lnTo>
                    <a:pt x="69" y="312"/>
                  </a:lnTo>
                  <a:lnTo>
                    <a:pt x="70" y="312"/>
                  </a:lnTo>
                  <a:lnTo>
                    <a:pt x="74" y="310"/>
                  </a:lnTo>
                  <a:lnTo>
                    <a:pt x="78" y="306"/>
                  </a:lnTo>
                  <a:lnTo>
                    <a:pt x="78" y="306"/>
                  </a:lnTo>
                  <a:lnTo>
                    <a:pt x="80" y="304"/>
                  </a:lnTo>
                  <a:lnTo>
                    <a:pt x="84" y="302"/>
                  </a:lnTo>
                  <a:lnTo>
                    <a:pt x="88" y="302"/>
                  </a:lnTo>
                  <a:lnTo>
                    <a:pt x="90" y="301"/>
                  </a:lnTo>
                  <a:lnTo>
                    <a:pt x="91" y="302"/>
                  </a:lnTo>
                  <a:lnTo>
                    <a:pt x="91" y="302"/>
                  </a:lnTo>
                  <a:lnTo>
                    <a:pt x="93" y="306"/>
                  </a:lnTo>
                  <a:lnTo>
                    <a:pt x="93" y="306"/>
                  </a:lnTo>
                  <a:lnTo>
                    <a:pt x="95" y="308"/>
                  </a:lnTo>
                  <a:lnTo>
                    <a:pt x="95" y="310"/>
                  </a:lnTo>
                  <a:lnTo>
                    <a:pt x="95" y="312"/>
                  </a:lnTo>
                  <a:lnTo>
                    <a:pt x="95" y="314"/>
                  </a:lnTo>
                  <a:lnTo>
                    <a:pt x="97" y="314"/>
                  </a:lnTo>
                  <a:lnTo>
                    <a:pt x="97" y="314"/>
                  </a:lnTo>
                  <a:lnTo>
                    <a:pt x="97" y="314"/>
                  </a:lnTo>
                  <a:lnTo>
                    <a:pt x="97" y="316"/>
                  </a:lnTo>
                  <a:lnTo>
                    <a:pt x="97" y="318"/>
                  </a:lnTo>
                  <a:lnTo>
                    <a:pt x="93" y="327"/>
                  </a:lnTo>
                  <a:lnTo>
                    <a:pt x="93" y="327"/>
                  </a:lnTo>
                  <a:lnTo>
                    <a:pt x="93" y="329"/>
                  </a:lnTo>
                  <a:lnTo>
                    <a:pt x="93" y="331"/>
                  </a:lnTo>
                  <a:lnTo>
                    <a:pt x="95" y="337"/>
                  </a:lnTo>
                  <a:lnTo>
                    <a:pt x="95" y="339"/>
                  </a:lnTo>
                  <a:lnTo>
                    <a:pt x="95" y="341"/>
                  </a:lnTo>
                  <a:lnTo>
                    <a:pt x="93" y="344"/>
                  </a:lnTo>
                  <a:lnTo>
                    <a:pt x="93" y="346"/>
                  </a:lnTo>
                  <a:lnTo>
                    <a:pt x="93" y="346"/>
                  </a:lnTo>
                  <a:lnTo>
                    <a:pt x="93" y="350"/>
                  </a:lnTo>
                  <a:lnTo>
                    <a:pt x="93" y="352"/>
                  </a:lnTo>
                  <a:lnTo>
                    <a:pt x="93" y="354"/>
                  </a:lnTo>
                  <a:lnTo>
                    <a:pt x="93" y="356"/>
                  </a:lnTo>
                  <a:lnTo>
                    <a:pt x="90" y="371"/>
                  </a:lnTo>
                  <a:lnTo>
                    <a:pt x="90" y="371"/>
                  </a:lnTo>
                  <a:lnTo>
                    <a:pt x="90" y="371"/>
                  </a:lnTo>
                  <a:lnTo>
                    <a:pt x="90" y="373"/>
                  </a:lnTo>
                  <a:lnTo>
                    <a:pt x="90" y="373"/>
                  </a:lnTo>
                  <a:lnTo>
                    <a:pt x="90" y="373"/>
                  </a:lnTo>
                  <a:lnTo>
                    <a:pt x="91" y="373"/>
                  </a:lnTo>
                  <a:lnTo>
                    <a:pt x="91" y="373"/>
                  </a:lnTo>
                  <a:lnTo>
                    <a:pt x="91" y="373"/>
                  </a:lnTo>
                  <a:lnTo>
                    <a:pt x="93" y="373"/>
                  </a:lnTo>
                  <a:lnTo>
                    <a:pt x="93" y="375"/>
                  </a:lnTo>
                  <a:lnTo>
                    <a:pt x="93" y="375"/>
                  </a:lnTo>
                  <a:lnTo>
                    <a:pt x="95" y="375"/>
                  </a:lnTo>
                  <a:lnTo>
                    <a:pt x="95" y="375"/>
                  </a:lnTo>
                  <a:lnTo>
                    <a:pt x="95" y="375"/>
                  </a:lnTo>
                  <a:lnTo>
                    <a:pt x="101" y="373"/>
                  </a:lnTo>
                  <a:lnTo>
                    <a:pt x="101" y="373"/>
                  </a:lnTo>
                  <a:lnTo>
                    <a:pt x="103" y="373"/>
                  </a:lnTo>
                  <a:lnTo>
                    <a:pt x="103" y="373"/>
                  </a:lnTo>
                  <a:lnTo>
                    <a:pt x="105" y="373"/>
                  </a:lnTo>
                  <a:lnTo>
                    <a:pt x="105" y="375"/>
                  </a:lnTo>
                  <a:lnTo>
                    <a:pt x="105" y="377"/>
                  </a:lnTo>
                  <a:lnTo>
                    <a:pt x="107" y="377"/>
                  </a:lnTo>
                  <a:lnTo>
                    <a:pt x="109" y="380"/>
                  </a:lnTo>
                  <a:lnTo>
                    <a:pt x="109" y="382"/>
                  </a:lnTo>
                  <a:lnTo>
                    <a:pt x="109" y="384"/>
                  </a:lnTo>
                  <a:lnTo>
                    <a:pt x="107" y="386"/>
                  </a:lnTo>
                  <a:lnTo>
                    <a:pt x="107" y="388"/>
                  </a:lnTo>
                  <a:lnTo>
                    <a:pt x="105" y="388"/>
                  </a:lnTo>
                  <a:lnTo>
                    <a:pt x="103" y="396"/>
                  </a:lnTo>
                  <a:lnTo>
                    <a:pt x="101" y="399"/>
                  </a:lnTo>
                  <a:lnTo>
                    <a:pt x="95" y="417"/>
                  </a:lnTo>
                  <a:lnTo>
                    <a:pt x="93" y="420"/>
                  </a:lnTo>
                  <a:lnTo>
                    <a:pt x="91" y="424"/>
                  </a:lnTo>
                  <a:lnTo>
                    <a:pt x="88" y="426"/>
                  </a:lnTo>
                  <a:lnTo>
                    <a:pt x="88" y="426"/>
                  </a:lnTo>
                  <a:lnTo>
                    <a:pt x="88" y="428"/>
                  </a:lnTo>
                  <a:lnTo>
                    <a:pt x="88" y="428"/>
                  </a:lnTo>
                  <a:lnTo>
                    <a:pt x="90" y="434"/>
                  </a:lnTo>
                  <a:lnTo>
                    <a:pt x="91" y="438"/>
                  </a:lnTo>
                  <a:lnTo>
                    <a:pt x="91" y="438"/>
                  </a:lnTo>
                  <a:lnTo>
                    <a:pt x="93" y="439"/>
                  </a:lnTo>
                  <a:lnTo>
                    <a:pt x="95" y="439"/>
                  </a:lnTo>
                  <a:lnTo>
                    <a:pt x="95" y="441"/>
                  </a:lnTo>
                  <a:lnTo>
                    <a:pt x="95" y="441"/>
                  </a:lnTo>
                  <a:lnTo>
                    <a:pt x="95" y="441"/>
                  </a:lnTo>
                  <a:lnTo>
                    <a:pt x="95" y="441"/>
                  </a:lnTo>
                  <a:lnTo>
                    <a:pt x="93" y="447"/>
                  </a:lnTo>
                  <a:lnTo>
                    <a:pt x="90" y="453"/>
                  </a:lnTo>
                  <a:lnTo>
                    <a:pt x="88" y="455"/>
                  </a:lnTo>
                  <a:lnTo>
                    <a:pt x="88" y="457"/>
                  </a:lnTo>
                  <a:lnTo>
                    <a:pt x="88" y="457"/>
                  </a:lnTo>
                  <a:lnTo>
                    <a:pt x="90" y="458"/>
                  </a:lnTo>
                  <a:lnTo>
                    <a:pt x="90" y="458"/>
                  </a:lnTo>
                  <a:lnTo>
                    <a:pt x="90" y="460"/>
                  </a:lnTo>
                  <a:lnTo>
                    <a:pt x="90" y="460"/>
                  </a:lnTo>
                  <a:lnTo>
                    <a:pt x="90" y="462"/>
                  </a:lnTo>
                  <a:lnTo>
                    <a:pt x="90" y="462"/>
                  </a:lnTo>
                  <a:lnTo>
                    <a:pt x="91" y="464"/>
                  </a:lnTo>
                  <a:lnTo>
                    <a:pt x="95" y="466"/>
                  </a:lnTo>
                  <a:lnTo>
                    <a:pt x="97" y="468"/>
                  </a:lnTo>
                  <a:lnTo>
                    <a:pt x="97" y="470"/>
                  </a:lnTo>
                  <a:lnTo>
                    <a:pt x="97" y="470"/>
                  </a:lnTo>
                  <a:lnTo>
                    <a:pt x="97" y="472"/>
                  </a:lnTo>
                  <a:lnTo>
                    <a:pt x="97" y="474"/>
                  </a:lnTo>
                  <a:lnTo>
                    <a:pt x="95" y="474"/>
                  </a:lnTo>
                  <a:lnTo>
                    <a:pt x="95" y="476"/>
                  </a:lnTo>
                  <a:lnTo>
                    <a:pt x="93" y="477"/>
                  </a:lnTo>
                  <a:lnTo>
                    <a:pt x="93" y="477"/>
                  </a:lnTo>
                  <a:lnTo>
                    <a:pt x="91" y="477"/>
                  </a:lnTo>
                  <a:lnTo>
                    <a:pt x="91" y="476"/>
                  </a:lnTo>
                  <a:lnTo>
                    <a:pt x="91" y="476"/>
                  </a:lnTo>
                  <a:lnTo>
                    <a:pt x="91" y="476"/>
                  </a:lnTo>
                  <a:lnTo>
                    <a:pt x="91" y="476"/>
                  </a:lnTo>
                  <a:lnTo>
                    <a:pt x="91" y="476"/>
                  </a:lnTo>
                  <a:lnTo>
                    <a:pt x="91" y="477"/>
                  </a:lnTo>
                  <a:lnTo>
                    <a:pt x="91" y="477"/>
                  </a:lnTo>
                  <a:lnTo>
                    <a:pt x="91" y="481"/>
                  </a:lnTo>
                  <a:lnTo>
                    <a:pt x="91" y="481"/>
                  </a:lnTo>
                  <a:lnTo>
                    <a:pt x="91" y="483"/>
                  </a:lnTo>
                  <a:lnTo>
                    <a:pt x="91" y="483"/>
                  </a:lnTo>
                  <a:lnTo>
                    <a:pt x="90" y="487"/>
                  </a:lnTo>
                  <a:lnTo>
                    <a:pt x="88" y="489"/>
                  </a:lnTo>
                  <a:lnTo>
                    <a:pt x="88" y="489"/>
                  </a:lnTo>
                  <a:lnTo>
                    <a:pt x="88" y="489"/>
                  </a:lnTo>
                  <a:lnTo>
                    <a:pt x="88" y="491"/>
                  </a:lnTo>
                  <a:lnTo>
                    <a:pt x="88" y="491"/>
                  </a:lnTo>
                  <a:lnTo>
                    <a:pt x="88" y="493"/>
                  </a:lnTo>
                  <a:lnTo>
                    <a:pt x="88" y="493"/>
                  </a:lnTo>
                  <a:lnTo>
                    <a:pt x="86" y="493"/>
                  </a:lnTo>
                  <a:lnTo>
                    <a:pt x="86" y="493"/>
                  </a:lnTo>
                  <a:lnTo>
                    <a:pt x="84" y="493"/>
                  </a:lnTo>
                  <a:lnTo>
                    <a:pt x="84" y="493"/>
                  </a:lnTo>
                  <a:lnTo>
                    <a:pt x="82" y="493"/>
                  </a:lnTo>
                  <a:lnTo>
                    <a:pt x="82" y="495"/>
                  </a:lnTo>
                  <a:lnTo>
                    <a:pt x="82" y="495"/>
                  </a:lnTo>
                  <a:lnTo>
                    <a:pt x="84" y="495"/>
                  </a:lnTo>
                  <a:lnTo>
                    <a:pt x="93" y="504"/>
                  </a:lnTo>
                  <a:lnTo>
                    <a:pt x="93" y="504"/>
                  </a:lnTo>
                  <a:lnTo>
                    <a:pt x="95" y="504"/>
                  </a:lnTo>
                  <a:lnTo>
                    <a:pt x="99" y="506"/>
                  </a:lnTo>
                  <a:lnTo>
                    <a:pt x="99" y="506"/>
                  </a:lnTo>
                  <a:lnTo>
                    <a:pt x="101" y="508"/>
                  </a:lnTo>
                  <a:lnTo>
                    <a:pt x="101" y="508"/>
                  </a:lnTo>
                  <a:lnTo>
                    <a:pt x="114" y="512"/>
                  </a:lnTo>
                  <a:lnTo>
                    <a:pt x="118" y="514"/>
                  </a:lnTo>
                  <a:lnTo>
                    <a:pt x="124" y="514"/>
                  </a:lnTo>
                  <a:lnTo>
                    <a:pt x="124" y="510"/>
                  </a:lnTo>
                  <a:lnTo>
                    <a:pt x="128" y="508"/>
                  </a:lnTo>
                  <a:lnTo>
                    <a:pt x="131" y="506"/>
                  </a:lnTo>
                  <a:lnTo>
                    <a:pt x="141" y="504"/>
                  </a:lnTo>
                  <a:lnTo>
                    <a:pt x="143" y="504"/>
                  </a:lnTo>
                  <a:lnTo>
                    <a:pt x="145" y="500"/>
                  </a:lnTo>
                  <a:lnTo>
                    <a:pt x="147" y="498"/>
                  </a:lnTo>
                  <a:lnTo>
                    <a:pt x="164" y="489"/>
                  </a:lnTo>
                  <a:lnTo>
                    <a:pt x="168" y="487"/>
                  </a:lnTo>
                  <a:lnTo>
                    <a:pt x="170" y="487"/>
                  </a:lnTo>
                  <a:lnTo>
                    <a:pt x="170" y="485"/>
                  </a:lnTo>
                  <a:lnTo>
                    <a:pt x="171" y="479"/>
                  </a:lnTo>
                  <a:lnTo>
                    <a:pt x="171" y="479"/>
                  </a:lnTo>
                  <a:lnTo>
                    <a:pt x="175" y="477"/>
                  </a:lnTo>
                  <a:lnTo>
                    <a:pt x="175" y="476"/>
                  </a:lnTo>
                  <a:lnTo>
                    <a:pt x="175" y="476"/>
                  </a:lnTo>
                  <a:lnTo>
                    <a:pt x="177" y="466"/>
                  </a:lnTo>
                  <a:lnTo>
                    <a:pt x="177" y="462"/>
                  </a:lnTo>
                  <a:lnTo>
                    <a:pt x="175" y="458"/>
                  </a:lnTo>
                  <a:lnTo>
                    <a:pt x="177" y="458"/>
                  </a:lnTo>
                  <a:lnTo>
                    <a:pt x="177" y="458"/>
                  </a:lnTo>
                  <a:lnTo>
                    <a:pt x="177" y="457"/>
                  </a:lnTo>
                  <a:lnTo>
                    <a:pt x="179" y="455"/>
                  </a:lnTo>
                  <a:lnTo>
                    <a:pt x="179" y="453"/>
                  </a:lnTo>
                  <a:lnTo>
                    <a:pt x="179" y="453"/>
                  </a:lnTo>
                  <a:lnTo>
                    <a:pt x="181" y="451"/>
                  </a:lnTo>
                  <a:lnTo>
                    <a:pt x="183" y="451"/>
                  </a:lnTo>
                  <a:lnTo>
                    <a:pt x="185" y="449"/>
                  </a:lnTo>
                  <a:lnTo>
                    <a:pt x="183" y="447"/>
                  </a:lnTo>
                  <a:lnTo>
                    <a:pt x="183" y="449"/>
                  </a:lnTo>
                  <a:lnTo>
                    <a:pt x="181" y="449"/>
                  </a:lnTo>
                  <a:lnTo>
                    <a:pt x="181" y="449"/>
                  </a:lnTo>
                  <a:lnTo>
                    <a:pt x="179" y="451"/>
                  </a:lnTo>
                  <a:lnTo>
                    <a:pt x="179" y="449"/>
                  </a:lnTo>
                  <a:lnTo>
                    <a:pt x="181" y="447"/>
                  </a:lnTo>
                  <a:lnTo>
                    <a:pt x="181" y="439"/>
                  </a:lnTo>
                  <a:lnTo>
                    <a:pt x="181" y="439"/>
                  </a:lnTo>
                  <a:lnTo>
                    <a:pt x="185" y="434"/>
                  </a:lnTo>
                  <a:lnTo>
                    <a:pt x="187" y="430"/>
                  </a:lnTo>
                  <a:lnTo>
                    <a:pt x="198" y="420"/>
                  </a:lnTo>
                  <a:lnTo>
                    <a:pt x="202" y="418"/>
                  </a:lnTo>
                  <a:lnTo>
                    <a:pt x="206" y="417"/>
                  </a:lnTo>
                  <a:lnTo>
                    <a:pt x="210" y="415"/>
                  </a:lnTo>
                  <a:lnTo>
                    <a:pt x="221" y="415"/>
                  </a:lnTo>
                  <a:lnTo>
                    <a:pt x="223" y="415"/>
                  </a:lnTo>
                  <a:lnTo>
                    <a:pt x="225" y="413"/>
                  </a:lnTo>
                  <a:lnTo>
                    <a:pt x="225" y="413"/>
                  </a:lnTo>
                  <a:lnTo>
                    <a:pt x="225" y="411"/>
                  </a:lnTo>
                  <a:lnTo>
                    <a:pt x="227" y="411"/>
                  </a:lnTo>
                  <a:lnTo>
                    <a:pt x="231" y="409"/>
                  </a:lnTo>
                  <a:lnTo>
                    <a:pt x="232" y="409"/>
                  </a:lnTo>
                  <a:lnTo>
                    <a:pt x="234" y="409"/>
                  </a:lnTo>
                  <a:lnTo>
                    <a:pt x="234" y="407"/>
                  </a:lnTo>
                  <a:lnTo>
                    <a:pt x="236" y="407"/>
                  </a:lnTo>
                  <a:lnTo>
                    <a:pt x="240" y="405"/>
                  </a:lnTo>
                  <a:lnTo>
                    <a:pt x="242" y="405"/>
                  </a:lnTo>
                  <a:lnTo>
                    <a:pt x="244" y="403"/>
                  </a:lnTo>
                  <a:lnTo>
                    <a:pt x="248" y="403"/>
                  </a:lnTo>
                  <a:lnTo>
                    <a:pt x="248" y="403"/>
                  </a:lnTo>
                  <a:lnTo>
                    <a:pt x="248" y="403"/>
                  </a:lnTo>
                  <a:lnTo>
                    <a:pt x="250" y="403"/>
                  </a:lnTo>
                  <a:lnTo>
                    <a:pt x="250" y="403"/>
                  </a:lnTo>
                  <a:lnTo>
                    <a:pt x="252" y="401"/>
                  </a:lnTo>
                  <a:lnTo>
                    <a:pt x="253" y="401"/>
                  </a:lnTo>
                  <a:lnTo>
                    <a:pt x="255" y="401"/>
                  </a:lnTo>
                  <a:lnTo>
                    <a:pt x="259" y="401"/>
                  </a:lnTo>
                  <a:lnTo>
                    <a:pt x="263" y="403"/>
                  </a:lnTo>
                  <a:lnTo>
                    <a:pt x="265" y="403"/>
                  </a:lnTo>
                  <a:lnTo>
                    <a:pt x="265" y="403"/>
                  </a:lnTo>
                  <a:lnTo>
                    <a:pt x="269" y="403"/>
                  </a:lnTo>
                  <a:lnTo>
                    <a:pt x="272" y="401"/>
                  </a:lnTo>
                  <a:lnTo>
                    <a:pt x="274" y="401"/>
                  </a:lnTo>
                  <a:lnTo>
                    <a:pt x="274" y="403"/>
                  </a:lnTo>
                  <a:lnTo>
                    <a:pt x="276" y="401"/>
                  </a:lnTo>
                  <a:lnTo>
                    <a:pt x="278" y="403"/>
                  </a:lnTo>
                  <a:lnTo>
                    <a:pt x="284" y="403"/>
                  </a:lnTo>
                  <a:lnTo>
                    <a:pt x="290" y="407"/>
                  </a:lnTo>
                  <a:lnTo>
                    <a:pt x="295" y="413"/>
                  </a:lnTo>
                  <a:lnTo>
                    <a:pt x="297" y="413"/>
                  </a:lnTo>
                  <a:lnTo>
                    <a:pt x="299" y="413"/>
                  </a:lnTo>
                  <a:lnTo>
                    <a:pt x="297" y="411"/>
                  </a:lnTo>
                  <a:lnTo>
                    <a:pt x="290" y="405"/>
                  </a:lnTo>
                  <a:lnTo>
                    <a:pt x="290" y="405"/>
                  </a:lnTo>
                  <a:lnTo>
                    <a:pt x="288" y="403"/>
                  </a:lnTo>
                  <a:lnTo>
                    <a:pt x="288" y="403"/>
                  </a:lnTo>
                  <a:lnTo>
                    <a:pt x="288" y="403"/>
                  </a:lnTo>
                  <a:lnTo>
                    <a:pt x="288" y="401"/>
                  </a:lnTo>
                  <a:lnTo>
                    <a:pt x="288" y="401"/>
                  </a:lnTo>
                  <a:lnTo>
                    <a:pt x="288" y="399"/>
                  </a:lnTo>
                  <a:lnTo>
                    <a:pt x="288" y="399"/>
                  </a:lnTo>
                  <a:lnTo>
                    <a:pt x="288" y="399"/>
                  </a:lnTo>
                  <a:lnTo>
                    <a:pt x="288" y="398"/>
                  </a:lnTo>
                  <a:lnTo>
                    <a:pt x="286" y="398"/>
                  </a:lnTo>
                  <a:lnTo>
                    <a:pt x="284" y="398"/>
                  </a:lnTo>
                  <a:lnTo>
                    <a:pt x="282" y="399"/>
                  </a:lnTo>
                  <a:lnTo>
                    <a:pt x="280" y="399"/>
                  </a:lnTo>
                  <a:lnTo>
                    <a:pt x="267" y="399"/>
                  </a:lnTo>
                  <a:lnTo>
                    <a:pt x="263" y="399"/>
                  </a:lnTo>
                  <a:lnTo>
                    <a:pt x="261" y="398"/>
                  </a:lnTo>
                  <a:lnTo>
                    <a:pt x="253" y="392"/>
                  </a:lnTo>
                  <a:lnTo>
                    <a:pt x="250" y="388"/>
                  </a:lnTo>
                  <a:lnTo>
                    <a:pt x="250" y="384"/>
                  </a:lnTo>
                  <a:lnTo>
                    <a:pt x="248" y="382"/>
                  </a:lnTo>
                  <a:lnTo>
                    <a:pt x="250" y="379"/>
                  </a:lnTo>
                  <a:lnTo>
                    <a:pt x="250" y="375"/>
                  </a:lnTo>
                  <a:lnTo>
                    <a:pt x="252" y="373"/>
                  </a:lnTo>
                  <a:lnTo>
                    <a:pt x="252" y="371"/>
                  </a:lnTo>
                  <a:lnTo>
                    <a:pt x="253" y="369"/>
                  </a:lnTo>
                  <a:lnTo>
                    <a:pt x="253" y="369"/>
                  </a:lnTo>
                  <a:lnTo>
                    <a:pt x="253" y="369"/>
                  </a:lnTo>
                  <a:lnTo>
                    <a:pt x="255" y="367"/>
                  </a:lnTo>
                  <a:lnTo>
                    <a:pt x="255" y="367"/>
                  </a:lnTo>
                  <a:lnTo>
                    <a:pt x="255" y="365"/>
                  </a:lnTo>
                  <a:lnTo>
                    <a:pt x="255" y="365"/>
                  </a:lnTo>
                  <a:lnTo>
                    <a:pt x="261" y="358"/>
                  </a:lnTo>
                  <a:lnTo>
                    <a:pt x="263" y="354"/>
                  </a:lnTo>
                  <a:lnTo>
                    <a:pt x="265" y="352"/>
                  </a:lnTo>
                  <a:lnTo>
                    <a:pt x="267" y="350"/>
                  </a:lnTo>
                  <a:lnTo>
                    <a:pt x="267" y="350"/>
                  </a:lnTo>
                  <a:lnTo>
                    <a:pt x="269" y="348"/>
                  </a:lnTo>
                  <a:lnTo>
                    <a:pt x="269" y="344"/>
                  </a:lnTo>
                  <a:lnTo>
                    <a:pt x="274" y="337"/>
                  </a:lnTo>
                  <a:lnTo>
                    <a:pt x="278" y="333"/>
                  </a:lnTo>
                  <a:lnTo>
                    <a:pt x="282" y="331"/>
                  </a:lnTo>
                  <a:lnTo>
                    <a:pt x="280" y="329"/>
                  </a:lnTo>
                  <a:lnTo>
                    <a:pt x="278" y="325"/>
                  </a:lnTo>
                  <a:lnTo>
                    <a:pt x="278" y="320"/>
                  </a:lnTo>
                  <a:lnTo>
                    <a:pt x="278" y="318"/>
                  </a:lnTo>
                  <a:lnTo>
                    <a:pt x="278" y="318"/>
                  </a:lnTo>
                  <a:lnTo>
                    <a:pt x="280" y="316"/>
                  </a:lnTo>
                  <a:lnTo>
                    <a:pt x="280" y="316"/>
                  </a:lnTo>
                  <a:lnTo>
                    <a:pt x="282" y="316"/>
                  </a:lnTo>
                  <a:lnTo>
                    <a:pt x="282" y="314"/>
                  </a:lnTo>
                  <a:lnTo>
                    <a:pt x="282" y="312"/>
                  </a:lnTo>
                  <a:lnTo>
                    <a:pt x="282" y="312"/>
                  </a:lnTo>
                  <a:lnTo>
                    <a:pt x="282" y="310"/>
                  </a:lnTo>
                  <a:lnTo>
                    <a:pt x="284" y="308"/>
                  </a:lnTo>
                  <a:lnTo>
                    <a:pt x="290" y="306"/>
                  </a:lnTo>
                  <a:lnTo>
                    <a:pt x="292" y="304"/>
                  </a:lnTo>
                  <a:lnTo>
                    <a:pt x="293" y="304"/>
                  </a:lnTo>
                  <a:lnTo>
                    <a:pt x="295" y="304"/>
                  </a:lnTo>
                  <a:lnTo>
                    <a:pt x="297" y="304"/>
                  </a:lnTo>
                  <a:lnTo>
                    <a:pt x="299" y="304"/>
                  </a:lnTo>
                  <a:lnTo>
                    <a:pt x="303" y="304"/>
                  </a:lnTo>
                  <a:lnTo>
                    <a:pt x="305" y="304"/>
                  </a:lnTo>
                  <a:lnTo>
                    <a:pt x="305" y="302"/>
                  </a:lnTo>
                  <a:lnTo>
                    <a:pt x="305" y="302"/>
                  </a:lnTo>
                  <a:lnTo>
                    <a:pt x="309" y="302"/>
                  </a:lnTo>
                  <a:lnTo>
                    <a:pt x="311" y="302"/>
                  </a:lnTo>
                  <a:lnTo>
                    <a:pt x="312" y="302"/>
                  </a:lnTo>
                  <a:lnTo>
                    <a:pt x="312" y="302"/>
                  </a:lnTo>
                  <a:lnTo>
                    <a:pt x="309" y="304"/>
                  </a:lnTo>
                  <a:lnTo>
                    <a:pt x="309" y="304"/>
                  </a:lnTo>
                  <a:lnTo>
                    <a:pt x="309" y="304"/>
                  </a:lnTo>
                  <a:lnTo>
                    <a:pt x="307" y="304"/>
                  </a:lnTo>
                  <a:lnTo>
                    <a:pt x="307" y="306"/>
                  </a:lnTo>
                  <a:lnTo>
                    <a:pt x="309" y="306"/>
                  </a:lnTo>
                  <a:lnTo>
                    <a:pt x="309" y="306"/>
                  </a:lnTo>
                  <a:lnTo>
                    <a:pt x="311" y="306"/>
                  </a:lnTo>
                  <a:lnTo>
                    <a:pt x="326" y="310"/>
                  </a:lnTo>
                  <a:lnTo>
                    <a:pt x="328" y="310"/>
                  </a:lnTo>
                  <a:lnTo>
                    <a:pt x="328" y="308"/>
                  </a:lnTo>
                  <a:lnTo>
                    <a:pt x="326" y="308"/>
                  </a:lnTo>
                  <a:lnTo>
                    <a:pt x="324" y="306"/>
                  </a:lnTo>
                  <a:lnTo>
                    <a:pt x="322" y="306"/>
                  </a:lnTo>
                  <a:lnTo>
                    <a:pt x="320" y="306"/>
                  </a:lnTo>
                  <a:lnTo>
                    <a:pt x="320" y="306"/>
                  </a:lnTo>
                  <a:lnTo>
                    <a:pt x="318" y="306"/>
                  </a:lnTo>
                  <a:lnTo>
                    <a:pt x="318" y="304"/>
                  </a:lnTo>
                  <a:lnTo>
                    <a:pt x="316" y="304"/>
                  </a:lnTo>
                  <a:lnTo>
                    <a:pt x="314" y="304"/>
                  </a:lnTo>
                  <a:lnTo>
                    <a:pt x="312" y="304"/>
                  </a:lnTo>
                  <a:lnTo>
                    <a:pt x="314" y="304"/>
                  </a:lnTo>
                  <a:lnTo>
                    <a:pt x="314" y="302"/>
                  </a:lnTo>
                  <a:lnTo>
                    <a:pt x="326" y="304"/>
                  </a:lnTo>
                  <a:lnTo>
                    <a:pt x="328" y="306"/>
                  </a:lnTo>
                  <a:lnTo>
                    <a:pt x="328" y="308"/>
                  </a:lnTo>
                  <a:lnTo>
                    <a:pt x="330" y="308"/>
                  </a:lnTo>
                  <a:lnTo>
                    <a:pt x="332" y="308"/>
                  </a:lnTo>
                  <a:lnTo>
                    <a:pt x="333" y="308"/>
                  </a:lnTo>
                  <a:lnTo>
                    <a:pt x="335" y="308"/>
                  </a:lnTo>
                  <a:lnTo>
                    <a:pt x="335" y="306"/>
                  </a:lnTo>
                  <a:lnTo>
                    <a:pt x="335" y="299"/>
                  </a:lnTo>
                  <a:lnTo>
                    <a:pt x="335" y="282"/>
                  </a:lnTo>
                  <a:lnTo>
                    <a:pt x="335" y="278"/>
                  </a:lnTo>
                  <a:lnTo>
                    <a:pt x="335" y="263"/>
                  </a:lnTo>
                  <a:lnTo>
                    <a:pt x="335" y="259"/>
                  </a:lnTo>
                  <a:lnTo>
                    <a:pt x="333" y="259"/>
                  </a:lnTo>
                  <a:lnTo>
                    <a:pt x="332" y="257"/>
                  </a:lnTo>
                  <a:lnTo>
                    <a:pt x="332" y="257"/>
                  </a:lnTo>
                  <a:lnTo>
                    <a:pt x="332" y="257"/>
                  </a:lnTo>
                  <a:lnTo>
                    <a:pt x="330" y="255"/>
                  </a:lnTo>
                  <a:lnTo>
                    <a:pt x="330" y="255"/>
                  </a:lnTo>
                  <a:lnTo>
                    <a:pt x="330" y="255"/>
                  </a:lnTo>
                  <a:lnTo>
                    <a:pt x="330" y="253"/>
                  </a:lnTo>
                  <a:lnTo>
                    <a:pt x="330" y="253"/>
                  </a:lnTo>
                  <a:lnTo>
                    <a:pt x="332" y="253"/>
                  </a:lnTo>
                  <a:lnTo>
                    <a:pt x="332" y="253"/>
                  </a:lnTo>
                  <a:lnTo>
                    <a:pt x="330" y="251"/>
                  </a:lnTo>
                  <a:lnTo>
                    <a:pt x="330" y="251"/>
                  </a:lnTo>
                  <a:lnTo>
                    <a:pt x="330" y="251"/>
                  </a:lnTo>
                  <a:lnTo>
                    <a:pt x="328" y="253"/>
                  </a:lnTo>
                  <a:lnTo>
                    <a:pt x="328" y="251"/>
                  </a:lnTo>
                  <a:lnTo>
                    <a:pt x="328" y="251"/>
                  </a:lnTo>
                  <a:lnTo>
                    <a:pt x="328" y="251"/>
                  </a:lnTo>
                  <a:lnTo>
                    <a:pt x="328" y="251"/>
                  </a:lnTo>
                  <a:lnTo>
                    <a:pt x="326" y="251"/>
                  </a:lnTo>
                  <a:lnTo>
                    <a:pt x="326" y="251"/>
                  </a:lnTo>
                  <a:lnTo>
                    <a:pt x="326" y="251"/>
                  </a:lnTo>
                  <a:lnTo>
                    <a:pt x="324" y="249"/>
                  </a:lnTo>
                  <a:lnTo>
                    <a:pt x="324" y="249"/>
                  </a:lnTo>
                  <a:lnTo>
                    <a:pt x="324" y="249"/>
                  </a:lnTo>
                  <a:lnTo>
                    <a:pt x="322" y="249"/>
                  </a:lnTo>
                  <a:lnTo>
                    <a:pt x="322" y="249"/>
                  </a:lnTo>
                  <a:lnTo>
                    <a:pt x="322" y="247"/>
                  </a:lnTo>
                  <a:lnTo>
                    <a:pt x="322" y="247"/>
                  </a:lnTo>
                  <a:lnTo>
                    <a:pt x="322" y="245"/>
                  </a:lnTo>
                  <a:lnTo>
                    <a:pt x="322" y="245"/>
                  </a:lnTo>
                  <a:lnTo>
                    <a:pt x="322" y="245"/>
                  </a:lnTo>
                  <a:lnTo>
                    <a:pt x="322" y="245"/>
                  </a:lnTo>
                  <a:lnTo>
                    <a:pt x="324" y="245"/>
                  </a:lnTo>
                  <a:lnTo>
                    <a:pt x="324" y="245"/>
                  </a:lnTo>
                  <a:lnTo>
                    <a:pt x="324" y="245"/>
                  </a:lnTo>
                  <a:lnTo>
                    <a:pt x="326" y="245"/>
                  </a:lnTo>
                  <a:lnTo>
                    <a:pt x="326" y="245"/>
                  </a:lnTo>
                  <a:lnTo>
                    <a:pt x="326" y="244"/>
                  </a:lnTo>
                  <a:lnTo>
                    <a:pt x="324" y="244"/>
                  </a:lnTo>
                  <a:lnTo>
                    <a:pt x="324" y="244"/>
                  </a:lnTo>
                  <a:lnTo>
                    <a:pt x="324" y="242"/>
                  </a:lnTo>
                  <a:lnTo>
                    <a:pt x="324" y="242"/>
                  </a:lnTo>
                  <a:lnTo>
                    <a:pt x="324" y="242"/>
                  </a:lnTo>
                  <a:lnTo>
                    <a:pt x="326" y="242"/>
                  </a:lnTo>
                  <a:lnTo>
                    <a:pt x="328" y="244"/>
                  </a:lnTo>
                  <a:lnTo>
                    <a:pt x="330" y="244"/>
                  </a:lnTo>
                  <a:lnTo>
                    <a:pt x="330" y="242"/>
                  </a:lnTo>
                  <a:lnTo>
                    <a:pt x="332" y="242"/>
                  </a:lnTo>
                  <a:lnTo>
                    <a:pt x="333" y="242"/>
                  </a:lnTo>
                  <a:lnTo>
                    <a:pt x="335" y="242"/>
                  </a:lnTo>
                  <a:lnTo>
                    <a:pt x="335" y="242"/>
                  </a:lnTo>
                  <a:lnTo>
                    <a:pt x="335" y="240"/>
                  </a:lnTo>
                  <a:lnTo>
                    <a:pt x="335" y="225"/>
                  </a:lnTo>
                  <a:lnTo>
                    <a:pt x="333" y="215"/>
                  </a:lnTo>
                  <a:lnTo>
                    <a:pt x="333" y="207"/>
                  </a:lnTo>
                  <a:lnTo>
                    <a:pt x="333" y="207"/>
                  </a:lnTo>
                  <a:lnTo>
                    <a:pt x="333" y="207"/>
                  </a:lnTo>
                  <a:lnTo>
                    <a:pt x="330" y="205"/>
                  </a:lnTo>
                  <a:lnTo>
                    <a:pt x="328" y="205"/>
                  </a:lnTo>
                  <a:lnTo>
                    <a:pt x="326" y="207"/>
                  </a:lnTo>
                  <a:lnTo>
                    <a:pt x="326" y="207"/>
                  </a:lnTo>
                  <a:lnTo>
                    <a:pt x="326" y="209"/>
                  </a:lnTo>
                  <a:lnTo>
                    <a:pt x="320" y="211"/>
                  </a:lnTo>
                  <a:lnTo>
                    <a:pt x="320" y="213"/>
                  </a:lnTo>
                  <a:lnTo>
                    <a:pt x="318" y="213"/>
                  </a:lnTo>
                  <a:lnTo>
                    <a:pt x="320" y="211"/>
                  </a:lnTo>
                  <a:lnTo>
                    <a:pt x="324" y="205"/>
                  </a:lnTo>
                  <a:lnTo>
                    <a:pt x="326" y="205"/>
                  </a:lnTo>
                  <a:lnTo>
                    <a:pt x="326" y="205"/>
                  </a:lnTo>
                  <a:lnTo>
                    <a:pt x="328" y="204"/>
                  </a:lnTo>
                  <a:lnTo>
                    <a:pt x="328" y="204"/>
                  </a:lnTo>
                  <a:lnTo>
                    <a:pt x="330" y="204"/>
                  </a:lnTo>
                  <a:lnTo>
                    <a:pt x="332" y="204"/>
                  </a:lnTo>
                  <a:lnTo>
                    <a:pt x="332" y="204"/>
                  </a:lnTo>
                  <a:lnTo>
                    <a:pt x="332" y="204"/>
                  </a:lnTo>
                  <a:lnTo>
                    <a:pt x="332" y="198"/>
                  </a:lnTo>
                  <a:lnTo>
                    <a:pt x="332" y="198"/>
                  </a:lnTo>
                  <a:lnTo>
                    <a:pt x="330" y="198"/>
                  </a:lnTo>
                  <a:lnTo>
                    <a:pt x="330" y="198"/>
                  </a:lnTo>
                  <a:lnTo>
                    <a:pt x="330" y="198"/>
                  </a:lnTo>
                  <a:lnTo>
                    <a:pt x="330" y="200"/>
                  </a:lnTo>
                  <a:lnTo>
                    <a:pt x="330" y="200"/>
                  </a:lnTo>
                  <a:lnTo>
                    <a:pt x="330" y="200"/>
                  </a:lnTo>
                  <a:lnTo>
                    <a:pt x="328" y="196"/>
                  </a:lnTo>
                  <a:lnTo>
                    <a:pt x="326" y="190"/>
                  </a:lnTo>
                  <a:lnTo>
                    <a:pt x="326" y="186"/>
                  </a:lnTo>
                  <a:lnTo>
                    <a:pt x="326" y="185"/>
                  </a:lnTo>
                  <a:lnTo>
                    <a:pt x="328" y="181"/>
                  </a:lnTo>
                  <a:lnTo>
                    <a:pt x="328" y="177"/>
                  </a:lnTo>
                  <a:lnTo>
                    <a:pt x="330" y="167"/>
                  </a:lnTo>
                  <a:lnTo>
                    <a:pt x="330" y="166"/>
                  </a:lnTo>
                  <a:lnTo>
                    <a:pt x="332" y="166"/>
                  </a:lnTo>
                  <a:lnTo>
                    <a:pt x="332" y="162"/>
                  </a:lnTo>
                  <a:lnTo>
                    <a:pt x="332" y="162"/>
                  </a:lnTo>
                  <a:lnTo>
                    <a:pt x="328" y="162"/>
                  </a:lnTo>
                  <a:lnTo>
                    <a:pt x="326" y="162"/>
                  </a:lnTo>
                  <a:lnTo>
                    <a:pt x="326" y="162"/>
                  </a:lnTo>
                  <a:lnTo>
                    <a:pt x="326" y="162"/>
                  </a:lnTo>
                  <a:lnTo>
                    <a:pt x="326" y="162"/>
                  </a:lnTo>
                  <a:lnTo>
                    <a:pt x="324" y="162"/>
                  </a:lnTo>
                  <a:lnTo>
                    <a:pt x="324" y="162"/>
                  </a:lnTo>
                  <a:lnTo>
                    <a:pt x="324" y="162"/>
                  </a:lnTo>
                  <a:lnTo>
                    <a:pt x="322" y="160"/>
                  </a:lnTo>
                  <a:lnTo>
                    <a:pt x="322" y="160"/>
                  </a:lnTo>
                  <a:lnTo>
                    <a:pt x="322" y="160"/>
                  </a:lnTo>
                  <a:lnTo>
                    <a:pt x="322" y="160"/>
                  </a:lnTo>
                  <a:lnTo>
                    <a:pt x="322" y="160"/>
                  </a:lnTo>
                  <a:lnTo>
                    <a:pt x="322" y="158"/>
                  </a:lnTo>
                  <a:lnTo>
                    <a:pt x="322" y="158"/>
                  </a:lnTo>
                  <a:lnTo>
                    <a:pt x="322" y="156"/>
                  </a:lnTo>
                  <a:lnTo>
                    <a:pt x="322" y="156"/>
                  </a:lnTo>
                  <a:lnTo>
                    <a:pt x="322" y="154"/>
                  </a:lnTo>
                  <a:lnTo>
                    <a:pt x="322" y="154"/>
                  </a:lnTo>
                  <a:lnTo>
                    <a:pt x="322" y="154"/>
                  </a:lnTo>
                  <a:lnTo>
                    <a:pt x="320" y="154"/>
                  </a:lnTo>
                  <a:lnTo>
                    <a:pt x="320" y="152"/>
                  </a:lnTo>
                  <a:lnTo>
                    <a:pt x="320" y="152"/>
                  </a:lnTo>
                  <a:lnTo>
                    <a:pt x="320" y="152"/>
                  </a:lnTo>
                  <a:lnTo>
                    <a:pt x="320" y="152"/>
                  </a:lnTo>
                  <a:lnTo>
                    <a:pt x="320" y="150"/>
                  </a:lnTo>
                  <a:lnTo>
                    <a:pt x="320" y="150"/>
                  </a:lnTo>
                  <a:lnTo>
                    <a:pt x="318" y="148"/>
                  </a:lnTo>
                  <a:lnTo>
                    <a:pt x="318" y="148"/>
                  </a:lnTo>
                  <a:lnTo>
                    <a:pt x="318" y="148"/>
                  </a:lnTo>
                  <a:lnTo>
                    <a:pt x="318" y="147"/>
                  </a:lnTo>
                  <a:lnTo>
                    <a:pt x="320" y="147"/>
                  </a:lnTo>
                  <a:lnTo>
                    <a:pt x="320" y="147"/>
                  </a:lnTo>
                  <a:lnTo>
                    <a:pt x="320" y="147"/>
                  </a:lnTo>
                  <a:lnTo>
                    <a:pt x="320" y="147"/>
                  </a:lnTo>
                  <a:lnTo>
                    <a:pt x="320" y="147"/>
                  </a:lnTo>
                  <a:lnTo>
                    <a:pt x="322" y="147"/>
                  </a:lnTo>
                  <a:lnTo>
                    <a:pt x="322" y="148"/>
                  </a:lnTo>
                  <a:lnTo>
                    <a:pt x="324" y="148"/>
                  </a:lnTo>
                  <a:lnTo>
                    <a:pt x="324" y="148"/>
                  </a:lnTo>
                  <a:lnTo>
                    <a:pt x="326" y="148"/>
                  </a:lnTo>
                  <a:lnTo>
                    <a:pt x="328" y="148"/>
                  </a:lnTo>
                  <a:lnTo>
                    <a:pt x="328" y="148"/>
                  </a:lnTo>
                  <a:lnTo>
                    <a:pt x="328" y="148"/>
                  </a:lnTo>
                  <a:lnTo>
                    <a:pt x="328" y="150"/>
                  </a:lnTo>
                  <a:lnTo>
                    <a:pt x="328" y="150"/>
                  </a:lnTo>
                  <a:lnTo>
                    <a:pt x="326" y="152"/>
                  </a:lnTo>
                  <a:lnTo>
                    <a:pt x="326" y="152"/>
                  </a:lnTo>
                  <a:lnTo>
                    <a:pt x="326" y="152"/>
                  </a:lnTo>
                  <a:lnTo>
                    <a:pt x="326" y="152"/>
                  </a:lnTo>
                  <a:lnTo>
                    <a:pt x="328" y="152"/>
                  </a:lnTo>
                  <a:lnTo>
                    <a:pt x="328" y="154"/>
                  </a:lnTo>
                  <a:lnTo>
                    <a:pt x="328" y="154"/>
                  </a:lnTo>
                  <a:lnTo>
                    <a:pt x="330" y="154"/>
                  </a:lnTo>
                  <a:lnTo>
                    <a:pt x="330" y="154"/>
                  </a:lnTo>
                  <a:lnTo>
                    <a:pt x="332" y="152"/>
                  </a:lnTo>
                  <a:lnTo>
                    <a:pt x="333" y="150"/>
                  </a:lnTo>
                  <a:lnTo>
                    <a:pt x="335" y="150"/>
                  </a:lnTo>
                  <a:lnTo>
                    <a:pt x="335" y="150"/>
                  </a:lnTo>
                  <a:lnTo>
                    <a:pt x="335" y="150"/>
                  </a:lnTo>
                  <a:lnTo>
                    <a:pt x="335" y="148"/>
                  </a:lnTo>
                  <a:lnTo>
                    <a:pt x="335" y="148"/>
                  </a:lnTo>
                  <a:lnTo>
                    <a:pt x="335" y="145"/>
                  </a:lnTo>
                  <a:lnTo>
                    <a:pt x="335" y="145"/>
                  </a:lnTo>
                  <a:lnTo>
                    <a:pt x="337" y="143"/>
                  </a:lnTo>
                  <a:lnTo>
                    <a:pt x="339" y="139"/>
                  </a:lnTo>
                  <a:lnTo>
                    <a:pt x="343" y="133"/>
                  </a:lnTo>
                  <a:lnTo>
                    <a:pt x="343" y="133"/>
                  </a:lnTo>
                  <a:lnTo>
                    <a:pt x="345" y="131"/>
                  </a:lnTo>
                  <a:lnTo>
                    <a:pt x="349" y="124"/>
                  </a:lnTo>
                  <a:lnTo>
                    <a:pt x="347" y="126"/>
                  </a:lnTo>
                  <a:lnTo>
                    <a:pt x="345" y="126"/>
                  </a:lnTo>
                  <a:lnTo>
                    <a:pt x="343" y="126"/>
                  </a:lnTo>
                  <a:lnTo>
                    <a:pt x="345" y="124"/>
                  </a:lnTo>
                  <a:lnTo>
                    <a:pt x="349" y="122"/>
                  </a:lnTo>
                  <a:lnTo>
                    <a:pt x="351" y="120"/>
                  </a:lnTo>
                  <a:lnTo>
                    <a:pt x="354" y="114"/>
                  </a:lnTo>
                  <a:lnTo>
                    <a:pt x="354" y="114"/>
                  </a:lnTo>
                  <a:lnTo>
                    <a:pt x="354" y="114"/>
                  </a:lnTo>
                  <a:lnTo>
                    <a:pt x="356" y="112"/>
                  </a:lnTo>
                  <a:lnTo>
                    <a:pt x="358" y="112"/>
                  </a:lnTo>
                  <a:lnTo>
                    <a:pt x="360" y="108"/>
                  </a:lnTo>
                  <a:lnTo>
                    <a:pt x="360" y="107"/>
                  </a:lnTo>
                  <a:lnTo>
                    <a:pt x="364" y="101"/>
                  </a:lnTo>
                  <a:lnTo>
                    <a:pt x="366" y="95"/>
                  </a:lnTo>
                  <a:lnTo>
                    <a:pt x="366" y="95"/>
                  </a:lnTo>
                  <a:lnTo>
                    <a:pt x="366" y="93"/>
                  </a:lnTo>
                  <a:lnTo>
                    <a:pt x="368" y="88"/>
                  </a:lnTo>
                  <a:lnTo>
                    <a:pt x="368" y="86"/>
                  </a:lnTo>
                  <a:lnTo>
                    <a:pt x="370" y="84"/>
                  </a:lnTo>
                  <a:lnTo>
                    <a:pt x="370" y="82"/>
                  </a:lnTo>
                  <a:lnTo>
                    <a:pt x="370" y="80"/>
                  </a:lnTo>
                  <a:lnTo>
                    <a:pt x="372" y="74"/>
                  </a:lnTo>
                  <a:lnTo>
                    <a:pt x="373" y="67"/>
                  </a:lnTo>
                  <a:lnTo>
                    <a:pt x="373" y="55"/>
                  </a:lnTo>
                  <a:lnTo>
                    <a:pt x="375" y="50"/>
                  </a:lnTo>
                  <a:lnTo>
                    <a:pt x="375" y="46"/>
                  </a:lnTo>
                  <a:lnTo>
                    <a:pt x="375" y="44"/>
                  </a:lnTo>
                  <a:lnTo>
                    <a:pt x="377" y="42"/>
                  </a:lnTo>
                  <a:lnTo>
                    <a:pt x="377" y="42"/>
                  </a:lnTo>
                  <a:lnTo>
                    <a:pt x="377" y="38"/>
                  </a:lnTo>
                  <a:lnTo>
                    <a:pt x="377" y="38"/>
                  </a:lnTo>
                  <a:lnTo>
                    <a:pt x="377" y="36"/>
                  </a:lnTo>
                  <a:lnTo>
                    <a:pt x="379" y="34"/>
                  </a:lnTo>
                  <a:lnTo>
                    <a:pt x="379" y="32"/>
                  </a:lnTo>
                  <a:lnTo>
                    <a:pt x="379" y="31"/>
                  </a:lnTo>
                  <a:lnTo>
                    <a:pt x="377" y="31"/>
                  </a:lnTo>
                  <a:lnTo>
                    <a:pt x="377" y="31"/>
                  </a:lnTo>
                  <a:lnTo>
                    <a:pt x="377" y="31"/>
                  </a:lnTo>
                  <a:lnTo>
                    <a:pt x="379" y="29"/>
                  </a:lnTo>
                  <a:lnTo>
                    <a:pt x="379" y="29"/>
                  </a:lnTo>
                  <a:lnTo>
                    <a:pt x="379" y="29"/>
                  </a:lnTo>
                  <a:lnTo>
                    <a:pt x="379" y="27"/>
                  </a:lnTo>
                  <a:lnTo>
                    <a:pt x="381" y="21"/>
                  </a:lnTo>
                  <a:lnTo>
                    <a:pt x="381" y="19"/>
                  </a:lnTo>
                  <a:lnTo>
                    <a:pt x="381" y="15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xmlns="" id="{1ED83651-41FE-4C0D-9B9C-E0D7B4AC6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0885" y="3055124"/>
              <a:ext cx="130175" cy="166688"/>
            </a:xfrm>
            <a:custGeom>
              <a:avLst/>
              <a:gdLst>
                <a:gd name="T0" fmla="*/ 78 w 82"/>
                <a:gd name="T1" fmla="*/ 78 h 105"/>
                <a:gd name="T2" fmla="*/ 74 w 82"/>
                <a:gd name="T3" fmla="*/ 76 h 105"/>
                <a:gd name="T4" fmla="*/ 72 w 82"/>
                <a:gd name="T5" fmla="*/ 75 h 105"/>
                <a:gd name="T6" fmla="*/ 69 w 82"/>
                <a:gd name="T7" fmla="*/ 69 h 105"/>
                <a:gd name="T8" fmla="*/ 69 w 82"/>
                <a:gd name="T9" fmla="*/ 63 h 105"/>
                <a:gd name="T10" fmla="*/ 69 w 82"/>
                <a:gd name="T11" fmla="*/ 59 h 105"/>
                <a:gd name="T12" fmla="*/ 69 w 82"/>
                <a:gd name="T13" fmla="*/ 57 h 105"/>
                <a:gd name="T14" fmla="*/ 72 w 82"/>
                <a:gd name="T15" fmla="*/ 50 h 105"/>
                <a:gd name="T16" fmla="*/ 78 w 82"/>
                <a:gd name="T17" fmla="*/ 27 h 105"/>
                <a:gd name="T18" fmla="*/ 78 w 82"/>
                <a:gd name="T19" fmla="*/ 23 h 105"/>
                <a:gd name="T20" fmla="*/ 74 w 82"/>
                <a:gd name="T21" fmla="*/ 19 h 105"/>
                <a:gd name="T22" fmla="*/ 74 w 82"/>
                <a:gd name="T23" fmla="*/ 16 h 105"/>
                <a:gd name="T24" fmla="*/ 74 w 82"/>
                <a:gd name="T25" fmla="*/ 12 h 105"/>
                <a:gd name="T26" fmla="*/ 74 w 82"/>
                <a:gd name="T27" fmla="*/ 12 h 105"/>
                <a:gd name="T28" fmla="*/ 71 w 82"/>
                <a:gd name="T29" fmla="*/ 8 h 105"/>
                <a:gd name="T30" fmla="*/ 65 w 82"/>
                <a:gd name="T31" fmla="*/ 4 h 105"/>
                <a:gd name="T32" fmla="*/ 57 w 82"/>
                <a:gd name="T33" fmla="*/ 2 h 105"/>
                <a:gd name="T34" fmla="*/ 53 w 82"/>
                <a:gd name="T35" fmla="*/ 0 h 105"/>
                <a:gd name="T36" fmla="*/ 48 w 82"/>
                <a:gd name="T37" fmla="*/ 4 h 105"/>
                <a:gd name="T38" fmla="*/ 46 w 82"/>
                <a:gd name="T39" fmla="*/ 8 h 105"/>
                <a:gd name="T40" fmla="*/ 42 w 82"/>
                <a:gd name="T41" fmla="*/ 8 h 105"/>
                <a:gd name="T42" fmla="*/ 36 w 82"/>
                <a:gd name="T43" fmla="*/ 12 h 105"/>
                <a:gd name="T44" fmla="*/ 34 w 82"/>
                <a:gd name="T45" fmla="*/ 12 h 105"/>
                <a:gd name="T46" fmla="*/ 15 w 82"/>
                <a:gd name="T47" fmla="*/ 16 h 105"/>
                <a:gd name="T48" fmla="*/ 13 w 82"/>
                <a:gd name="T49" fmla="*/ 16 h 105"/>
                <a:gd name="T50" fmla="*/ 10 w 82"/>
                <a:gd name="T51" fmla="*/ 16 h 105"/>
                <a:gd name="T52" fmla="*/ 8 w 82"/>
                <a:gd name="T53" fmla="*/ 21 h 105"/>
                <a:gd name="T54" fmla="*/ 10 w 82"/>
                <a:gd name="T55" fmla="*/ 25 h 105"/>
                <a:gd name="T56" fmla="*/ 13 w 82"/>
                <a:gd name="T57" fmla="*/ 27 h 105"/>
                <a:gd name="T58" fmla="*/ 15 w 82"/>
                <a:gd name="T59" fmla="*/ 29 h 105"/>
                <a:gd name="T60" fmla="*/ 13 w 82"/>
                <a:gd name="T61" fmla="*/ 35 h 105"/>
                <a:gd name="T62" fmla="*/ 11 w 82"/>
                <a:gd name="T63" fmla="*/ 40 h 105"/>
                <a:gd name="T64" fmla="*/ 4 w 82"/>
                <a:gd name="T65" fmla="*/ 57 h 105"/>
                <a:gd name="T66" fmla="*/ 2 w 82"/>
                <a:gd name="T67" fmla="*/ 65 h 105"/>
                <a:gd name="T68" fmla="*/ 2 w 82"/>
                <a:gd name="T69" fmla="*/ 67 h 105"/>
                <a:gd name="T70" fmla="*/ 4 w 82"/>
                <a:gd name="T71" fmla="*/ 69 h 105"/>
                <a:gd name="T72" fmla="*/ 4 w 82"/>
                <a:gd name="T73" fmla="*/ 71 h 105"/>
                <a:gd name="T74" fmla="*/ 2 w 82"/>
                <a:gd name="T75" fmla="*/ 71 h 105"/>
                <a:gd name="T76" fmla="*/ 2 w 82"/>
                <a:gd name="T77" fmla="*/ 75 h 105"/>
                <a:gd name="T78" fmla="*/ 0 w 82"/>
                <a:gd name="T79" fmla="*/ 76 h 105"/>
                <a:gd name="T80" fmla="*/ 2 w 82"/>
                <a:gd name="T81" fmla="*/ 80 h 105"/>
                <a:gd name="T82" fmla="*/ 2 w 82"/>
                <a:gd name="T83" fmla="*/ 84 h 105"/>
                <a:gd name="T84" fmla="*/ 2 w 82"/>
                <a:gd name="T85" fmla="*/ 90 h 105"/>
                <a:gd name="T86" fmla="*/ 6 w 82"/>
                <a:gd name="T87" fmla="*/ 94 h 105"/>
                <a:gd name="T88" fmla="*/ 8 w 82"/>
                <a:gd name="T89" fmla="*/ 95 h 105"/>
                <a:gd name="T90" fmla="*/ 8 w 82"/>
                <a:gd name="T91" fmla="*/ 97 h 105"/>
                <a:gd name="T92" fmla="*/ 10 w 82"/>
                <a:gd name="T93" fmla="*/ 99 h 105"/>
                <a:gd name="T94" fmla="*/ 13 w 82"/>
                <a:gd name="T95" fmla="*/ 101 h 105"/>
                <a:gd name="T96" fmla="*/ 21 w 82"/>
                <a:gd name="T97" fmla="*/ 101 h 105"/>
                <a:gd name="T98" fmla="*/ 31 w 82"/>
                <a:gd name="T99" fmla="*/ 105 h 105"/>
                <a:gd name="T100" fmla="*/ 32 w 82"/>
                <a:gd name="T101" fmla="*/ 105 h 105"/>
                <a:gd name="T102" fmla="*/ 36 w 82"/>
                <a:gd name="T103" fmla="*/ 105 h 105"/>
                <a:gd name="T104" fmla="*/ 40 w 82"/>
                <a:gd name="T105" fmla="*/ 103 h 105"/>
                <a:gd name="T106" fmla="*/ 50 w 82"/>
                <a:gd name="T107" fmla="*/ 95 h 105"/>
                <a:gd name="T108" fmla="*/ 61 w 82"/>
                <a:gd name="T109" fmla="*/ 97 h 105"/>
                <a:gd name="T110" fmla="*/ 63 w 82"/>
                <a:gd name="T111" fmla="*/ 99 h 105"/>
                <a:gd name="T112" fmla="*/ 67 w 82"/>
                <a:gd name="T113" fmla="*/ 99 h 105"/>
                <a:gd name="T114" fmla="*/ 67 w 82"/>
                <a:gd name="T115" fmla="*/ 99 h 105"/>
                <a:gd name="T116" fmla="*/ 69 w 82"/>
                <a:gd name="T117" fmla="*/ 92 h 105"/>
                <a:gd name="T118" fmla="*/ 72 w 82"/>
                <a:gd name="T119" fmla="*/ 88 h 105"/>
                <a:gd name="T120" fmla="*/ 80 w 82"/>
                <a:gd name="T121" fmla="*/ 86 h 105"/>
                <a:gd name="T122" fmla="*/ 82 w 82"/>
                <a:gd name="T123" fmla="*/ 82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2" h="105">
                  <a:moveTo>
                    <a:pt x="80" y="80"/>
                  </a:moveTo>
                  <a:lnTo>
                    <a:pt x="78" y="78"/>
                  </a:lnTo>
                  <a:lnTo>
                    <a:pt x="76" y="76"/>
                  </a:lnTo>
                  <a:lnTo>
                    <a:pt x="74" y="76"/>
                  </a:lnTo>
                  <a:lnTo>
                    <a:pt x="74" y="75"/>
                  </a:lnTo>
                  <a:lnTo>
                    <a:pt x="72" y="75"/>
                  </a:lnTo>
                  <a:lnTo>
                    <a:pt x="71" y="73"/>
                  </a:lnTo>
                  <a:lnTo>
                    <a:pt x="69" y="69"/>
                  </a:lnTo>
                  <a:lnTo>
                    <a:pt x="69" y="67"/>
                  </a:lnTo>
                  <a:lnTo>
                    <a:pt x="69" y="63"/>
                  </a:lnTo>
                  <a:lnTo>
                    <a:pt x="69" y="61"/>
                  </a:lnTo>
                  <a:lnTo>
                    <a:pt x="69" y="59"/>
                  </a:lnTo>
                  <a:lnTo>
                    <a:pt x="69" y="57"/>
                  </a:lnTo>
                  <a:lnTo>
                    <a:pt x="69" y="57"/>
                  </a:lnTo>
                  <a:lnTo>
                    <a:pt x="71" y="54"/>
                  </a:lnTo>
                  <a:lnTo>
                    <a:pt x="72" y="50"/>
                  </a:lnTo>
                  <a:lnTo>
                    <a:pt x="74" y="46"/>
                  </a:lnTo>
                  <a:lnTo>
                    <a:pt x="78" y="27"/>
                  </a:lnTo>
                  <a:lnTo>
                    <a:pt x="78" y="25"/>
                  </a:lnTo>
                  <a:lnTo>
                    <a:pt x="78" y="23"/>
                  </a:lnTo>
                  <a:lnTo>
                    <a:pt x="76" y="21"/>
                  </a:lnTo>
                  <a:lnTo>
                    <a:pt x="74" y="19"/>
                  </a:lnTo>
                  <a:lnTo>
                    <a:pt x="74" y="18"/>
                  </a:lnTo>
                  <a:lnTo>
                    <a:pt x="74" y="16"/>
                  </a:lnTo>
                  <a:lnTo>
                    <a:pt x="74" y="14"/>
                  </a:lnTo>
                  <a:lnTo>
                    <a:pt x="74" y="12"/>
                  </a:lnTo>
                  <a:lnTo>
                    <a:pt x="74" y="12"/>
                  </a:lnTo>
                  <a:lnTo>
                    <a:pt x="74" y="12"/>
                  </a:lnTo>
                  <a:lnTo>
                    <a:pt x="74" y="10"/>
                  </a:lnTo>
                  <a:lnTo>
                    <a:pt x="71" y="8"/>
                  </a:lnTo>
                  <a:lnTo>
                    <a:pt x="67" y="4"/>
                  </a:lnTo>
                  <a:lnTo>
                    <a:pt x="65" y="4"/>
                  </a:lnTo>
                  <a:lnTo>
                    <a:pt x="59" y="4"/>
                  </a:lnTo>
                  <a:lnTo>
                    <a:pt x="57" y="2"/>
                  </a:lnTo>
                  <a:lnTo>
                    <a:pt x="55" y="0"/>
                  </a:lnTo>
                  <a:lnTo>
                    <a:pt x="53" y="0"/>
                  </a:lnTo>
                  <a:lnTo>
                    <a:pt x="50" y="2"/>
                  </a:lnTo>
                  <a:lnTo>
                    <a:pt x="48" y="4"/>
                  </a:lnTo>
                  <a:lnTo>
                    <a:pt x="48" y="6"/>
                  </a:lnTo>
                  <a:lnTo>
                    <a:pt x="46" y="8"/>
                  </a:lnTo>
                  <a:lnTo>
                    <a:pt x="44" y="6"/>
                  </a:lnTo>
                  <a:lnTo>
                    <a:pt x="42" y="8"/>
                  </a:lnTo>
                  <a:lnTo>
                    <a:pt x="36" y="12"/>
                  </a:lnTo>
                  <a:lnTo>
                    <a:pt x="36" y="12"/>
                  </a:lnTo>
                  <a:lnTo>
                    <a:pt x="36" y="12"/>
                  </a:lnTo>
                  <a:lnTo>
                    <a:pt x="34" y="12"/>
                  </a:lnTo>
                  <a:lnTo>
                    <a:pt x="17" y="16"/>
                  </a:lnTo>
                  <a:lnTo>
                    <a:pt x="15" y="16"/>
                  </a:lnTo>
                  <a:lnTo>
                    <a:pt x="15" y="16"/>
                  </a:lnTo>
                  <a:lnTo>
                    <a:pt x="13" y="16"/>
                  </a:lnTo>
                  <a:lnTo>
                    <a:pt x="11" y="16"/>
                  </a:lnTo>
                  <a:lnTo>
                    <a:pt x="10" y="16"/>
                  </a:lnTo>
                  <a:lnTo>
                    <a:pt x="10" y="18"/>
                  </a:lnTo>
                  <a:lnTo>
                    <a:pt x="8" y="21"/>
                  </a:lnTo>
                  <a:lnTo>
                    <a:pt x="10" y="23"/>
                  </a:lnTo>
                  <a:lnTo>
                    <a:pt x="10" y="25"/>
                  </a:lnTo>
                  <a:lnTo>
                    <a:pt x="13" y="25"/>
                  </a:lnTo>
                  <a:lnTo>
                    <a:pt x="13" y="27"/>
                  </a:lnTo>
                  <a:lnTo>
                    <a:pt x="15" y="27"/>
                  </a:lnTo>
                  <a:lnTo>
                    <a:pt x="15" y="29"/>
                  </a:lnTo>
                  <a:lnTo>
                    <a:pt x="13" y="31"/>
                  </a:lnTo>
                  <a:lnTo>
                    <a:pt x="13" y="35"/>
                  </a:lnTo>
                  <a:lnTo>
                    <a:pt x="13" y="37"/>
                  </a:lnTo>
                  <a:lnTo>
                    <a:pt x="11" y="40"/>
                  </a:lnTo>
                  <a:lnTo>
                    <a:pt x="10" y="48"/>
                  </a:lnTo>
                  <a:lnTo>
                    <a:pt x="4" y="57"/>
                  </a:lnTo>
                  <a:lnTo>
                    <a:pt x="2" y="63"/>
                  </a:lnTo>
                  <a:lnTo>
                    <a:pt x="2" y="65"/>
                  </a:lnTo>
                  <a:lnTo>
                    <a:pt x="2" y="65"/>
                  </a:lnTo>
                  <a:lnTo>
                    <a:pt x="2" y="67"/>
                  </a:lnTo>
                  <a:lnTo>
                    <a:pt x="2" y="67"/>
                  </a:lnTo>
                  <a:lnTo>
                    <a:pt x="4" y="69"/>
                  </a:lnTo>
                  <a:lnTo>
                    <a:pt x="4" y="69"/>
                  </a:lnTo>
                  <a:lnTo>
                    <a:pt x="4" y="71"/>
                  </a:lnTo>
                  <a:lnTo>
                    <a:pt x="2" y="71"/>
                  </a:lnTo>
                  <a:lnTo>
                    <a:pt x="2" y="71"/>
                  </a:lnTo>
                  <a:lnTo>
                    <a:pt x="2" y="73"/>
                  </a:lnTo>
                  <a:lnTo>
                    <a:pt x="2" y="75"/>
                  </a:lnTo>
                  <a:lnTo>
                    <a:pt x="0" y="75"/>
                  </a:lnTo>
                  <a:lnTo>
                    <a:pt x="0" y="76"/>
                  </a:lnTo>
                  <a:lnTo>
                    <a:pt x="2" y="78"/>
                  </a:lnTo>
                  <a:lnTo>
                    <a:pt x="2" y="80"/>
                  </a:lnTo>
                  <a:lnTo>
                    <a:pt x="2" y="80"/>
                  </a:lnTo>
                  <a:lnTo>
                    <a:pt x="2" y="84"/>
                  </a:lnTo>
                  <a:lnTo>
                    <a:pt x="0" y="88"/>
                  </a:lnTo>
                  <a:lnTo>
                    <a:pt x="2" y="90"/>
                  </a:lnTo>
                  <a:lnTo>
                    <a:pt x="2" y="92"/>
                  </a:lnTo>
                  <a:lnTo>
                    <a:pt x="6" y="94"/>
                  </a:lnTo>
                  <a:lnTo>
                    <a:pt x="6" y="94"/>
                  </a:lnTo>
                  <a:lnTo>
                    <a:pt x="8" y="95"/>
                  </a:lnTo>
                  <a:lnTo>
                    <a:pt x="8" y="97"/>
                  </a:lnTo>
                  <a:lnTo>
                    <a:pt x="8" y="97"/>
                  </a:lnTo>
                  <a:lnTo>
                    <a:pt x="8" y="99"/>
                  </a:lnTo>
                  <a:lnTo>
                    <a:pt x="10" y="99"/>
                  </a:lnTo>
                  <a:lnTo>
                    <a:pt x="10" y="101"/>
                  </a:lnTo>
                  <a:lnTo>
                    <a:pt x="13" y="101"/>
                  </a:lnTo>
                  <a:lnTo>
                    <a:pt x="17" y="99"/>
                  </a:lnTo>
                  <a:lnTo>
                    <a:pt x="21" y="101"/>
                  </a:lnTo>
                  <a:lnTo>
                    <a:pt x="31" y="105"/>
                  </a:lnTo>
                  <a:lnTo>
                    <a:pt x="31" y="105"/>
                  </a:lnTo>
                  <a:lnTo>
                    <a:pt x="32" y="105"/>
                  </a:lnTo>
                  <a:lnTo>
                    <a:pt x="32" y="105"/>
                  </a:lnTo>
                  <a:lnTo>
                    <a:pt x="34" y="105"/>
                  </a:lnTo>
                  <a:lnTo>
                    <a:pt x="36" y="105"/>
                  </a:lnTo>
                  <a:lnTo>
                    <a:pt x="38" y="105"/>
                  </a:lnTo>
                  <a:lnTo>
                    <a:pt x="40" y="103"/>
                  </a:lnTo>
                  <a:lnTo>
                    <a:pt x="48" y="95"/>
                  </a:lnTo>
                  <a:lnTo>
                    <a:pt x="50" y="95"/>
                  </a:lnTo>
                  <a:lnTo>
                    <a:pt x="55" y="97"/>
                  </a:lnTo>
                  <a:lnTo>
                    <a:pt x="61" y="97"/>
                  </a:lnTo>
                  <a:lnTo>
                    <a:pt x="61" y="97"/>
                  </a:lnTo>
                  <a:lnTo>
                    <a:pt x="63" y="99"/>
                  </a:lnTo>
                  <a:lnTo>
                    <a:pt x="67" y="99"/>
                  </a:lnTo>
                  <a:lnTo>
                    <a:pt x="67" y="99"/>
                  </a:lnTo>
                  <a:lnTo>
                    <a:pt x="67" y="99"/>
                  </a:lnTo>
                  <a:lnTo>
                    <a:pt x="67" y="99"/>
                  </a:lnTo>
                  <a:lnTo>
                    <a:pt x="67" y="95"/>
                  </a:lnTo>
                  <a:lnTo>
                    <a:pt x="69" y="92"/>
                  </a:lnTo>
                  <a:lnTo>
                    <a:pt x="71" y="90"/>
                  </a:lnTo>
                  <a:lnTo>
                    <a:pt x="72" y="88"/>
                  </a:lnTo>
                  <a:lnTo>
                    <a:pt x="78" y="86"/>
                  </a:lnTo>
                  <a:lnTo>
                    <a:pt x="80" y="86"/>
                  </a:lnTo>
                  <a:lnTo>
                    <a:pt x="82" y="84"/>
                  </a:lnTo>
                  <a:lnTo>
                    <a:pt x="82" y="82"/>
                  </a:lnTo>
                  <a:lnTo>
                    <a:pt x="80" y="80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xmlns="" id="{0D2AB0DA-2599-4F93-890C-D5FAC9CBBC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0885" y="3055124"/>
              <a:ext cx="130175" cy="166688"/>
            </a:xfrm>
            <a:custGeom>
              <a:avLst/>
              <a:gdLst>
                <a:gd name="T0" fmla="*/ 78 w 82"/>
                <a:gd name="T1" fmla="*/ 78 h 105"/>
                <a:gd name="T2" fmla="*/ 74 w 82"/>
                <a:gd name="T3" fmla="*/ 76 h 105"/>
                <a:gd name="T4" fmla="*/ 72 w 82"/>
                <a:gd name="T5" fmla="*/ 75 h 105"/>
                <a:gd name="T6" fmla="*/ 69 w 82"/>
                <a:gd name="T7" fmla="*/ 69 h 105"/>
                <a:gd name="T8" fmla="*/ 69 w 82"/>
                <a:gd name="T9" fmla="*/ 63 h 105"/>
                <a:gd name="T10" fmla="*/ 69 w 82"/>
                <a:gd name="T11" fmla="*/ 59 h 105"/>
                <a:gd name="T12" fmla="*/ 69 w 82"/>
                <a:gd name="T13" fmla="*/ 57 h 105"/>
                <a:gd name="T14" fmla="*/ 72 w 82"/>
                <a:gd name="T15" fmla="*/ 50 h 105"/>
                <a:gd name="T16" fmla="*/ 78 w 82"/>
                <a:gd name="T17" fmla="*/ 27 h 105"/>
                <a:gd name="T18" fmla="*/ 78 w 82"/>
                <a:gd name="T19" fmla="*/ 23 h 105"/>
                <a:gd name="T20" fmla="*/ 74 w 82"/>
                <a:gd name="T21" fmla="*/ 19 h 105"/>
                <a:gd name="T22" fmla="*/ 74 w 82"/>
                <a:gd name="T23" fmla="*/ 16 h 105"/>
                <a:gd name="T24" fmla="*/ 74 w 82"/>
                <a:gd name="T25" fmla="*/ 12 h 105"/>
                <a:gd name="T26" fmla="*/ 74 w 82"/>
                <a:gd name="T27" fmla="*/ 12 h 105"/>
                <a:gd name="T28" fmla="*/ 71 w 82"/>
                <a:gd name="T29" fmla="*/ 8 h 105"/>
                <a:gd name="T30" fmla="*/ 65 w 82"/>
                <a:gd name="T31" fmla="*/ 4 h 105"/>
                <a:gd name="T32" fmla="*/ 57 w 82"/>
                <a:gd name="T33" fmla="*/ 2 h 105"/>
                <a:gd name="T34" fmla="*/ 53 w 82"/>
                <a:gd name="T35" fmla="*/ 0 h 105"/>
                <a:gd name="T36" fmla="*/ 48 w 82"/>
                <a:gd name="T37" fmla="*/ 4 h 105"/>
                <a:gd name="T38" fmla="*/ 46 w 82"/>
                <a:gd name="T39" fmla="*/ 8 h 105"/>
                <a:gd name="T40" fmla="*/ 42 w 82"/>
                <a:gd name="T41" fmla="*/ 8 h 105"/>
                <a:gd name="T42" fmla="*/ 36 w 82"/>
                <a:gd name="T43" fmla="*/ 12 h 105"/>
                <a:gd name="T44" fmla="*/ 34 w 82"/>
                <a:gd name="T45" fmla="*/ 12 h 105"/>
                <a:gd name="T46" fmla="*/ 15 w 82"/>
                <a:gd name="T47" fmla="*/ 16 h 105"/>
                <a:gd name="T48" fmla="*/ 13 w 82"/>
                <a:gd name="T49" fmla="*/ 16 h 105"/>
                <a:gd name="T50" fmla="*/ 10 w 82"/>
                <a:gd name="T51" fmla="*/ 16 h 105"/>
                <a:gd name="T52" fmla="*/ 8 w 82"/>
                <a:gd name="T53" fmla="*/ 21 h 105"/>
                <a:gd name="T54" fmla="*/ 10 w 82"/>
                <a:gd name="T55" fmla="*/ 25 h 105"/>
                <a:gd name="T56" fmla="*/ 13 w 82"/>
                <a:gd name="T57" fmla="*/ 27 h 105"/>
                <a:gd name="T58" fmla="*/ 15 w 82"/>
                <a:gd name="T59" fmla="*/ 29 h 105"/>
                <a:gd name="T60" fmla="*/ 13 w 82"/>
                <a:gd name="T61" fmla="*/ 35 h 105"/>
                <a:gd name="T62" fmla="*/ 11 w 82"/>
                <a:gd name="T63" fmla="*/ 40 h 105"/>
                <a:gd name="T64" fmla="*/ 4 w 82"/>
                <a:gd name="T65" fmla="*/ 57 h 105"/>
                <a:gd name="T66" fmla="*/ 2 w 82"/>
                <a:gd name="T67" fmla="*/ 65 h 105"/>
                <a:gd name="T68" fmla="*/ 2 w 82"/>
                <a:gd name="T69" fmla="*/ 67 h 105"/>
                <a:gd name="T70" fmla="*/ 4 w 82"/>
                <a:gd name="T71" fmla="*/ 69 h 105"/>
                <a:gd name="T72" fmla="*/ 4 w 82"/>
                <a:gd name="T73" fmla="*/ 71 h 105"/>
                <a:gd name="T74" fmla="*/ 2 w 82"/>
                <a:gd name="T75" fmla="*/ 71 h 105"/>
                <a:gd name="T76" fmla="*/ 2 w 82"/>
                <a:gd name="T77" fmla="*/ 75 h 105"/>
                <a:gd name="T78" fmla="*/ 0 w 82"/>
                <a:gd name="T79" fmla="*/ 76 h 105"/>
                <a:gd name="T80" fmla="*/ 2 w 82"/>
                <a:gd name="T81" fmla="*/ 80 h 105"/>
                <a:gd name="T82" fmla="*/ 2 w 82"/>
                <a:gd name="T83" fmla="*/ 84 h 105"/>
                <a:gd name="T84" fmla="*/ 2 w 82"/>
                <a:gd name="T85" fmla="*/ 90 h 105"/>
                <a:gd name="T86" fmla="*/ 6 w 82"/>
                <a:gd name="T87" fmla="*/ 94 h 105"/>
                <a:gd name="T88" fmla="*/ 8 w 82"/>
                <a:gd name="T89" fmla="*/ 95 h 105"/>
                <a:gd name="T90" fmla="*/ 8 w 82"/>
                <a:gd name="T91" fmla="*/ 97 h 105"/>
                <a:gd name="T92" fmla="*/ 10 w 82"/>
                <a:gd name="T93" fmla="*/ 99 h 105"/>
                <a:gd name="T94" fmla="*/ 13 w 82"/>
                <a:gd name="T95" fmla="*/ 101 h 105"/>
                <a:gd name="T96" fmla="*/ 21 w 82"/>
                <a:gd name="T97" fmla="*/ 101 h 105"/>
                <a:gd name="T98" fmla="*/ 31 w 82"/>
                <a:gd name="T99" fmla="*/ 105 h 105"/>
                <a:gd name="T100" fmla="*/ 32 w 82"/>
                <a:gd name="T101" fmla="*/ 105 h 105"/>
                <a:gd name="T102" fmla="*/ 36 w 82"/>
                <a:gd name="T103" fmla="*/ 105 h 105"/>
                <a:gd name="T104" fmla="*/ 40 w 82"/>
                <a:gd name="T105" fmla="*/ 103 h 105"/>
                <a:gd name="T106" fmla="*/ 50 w 82"/>
                <a:gd name="T107" fmla="*/ 95 h 105"/>
                <a:gd name="T108" fmla="*/ 61 w 82"/>
                <a:gd name="T109" fmla="*/ 97 h 105"/>
                <a:gd name="T110" fmla="*/ 63 w 82"/>
                <a:gd name="T111" fmla="*/ 99 h 105"/>
                <a:gd name="T112" fmla="*/ 67 w 82"/>
                <a:gd name="T113" fmla="*/ 99 h 105"/>
                <a:gd name="T114" fmla="*/ 67 w 82"/>
                <a:gd name="T115" fmla="*/ 99 h 105"/>
                <a:gd name="T116" fmla="*/ 69 w 82"/>
                <a:gd name="T117" fmla="*/ 92 h 105"/>
                <a:gd name="T118" fmla="*/ 72 w 82"/>
                <a:gd name="T119" fmla="*/ 88 h 105"/>
                <a:gd name="T120" fmla="*/ 80 w 82"/>
                <a:gd name="T121" fmla="*/ 86 h 105"/>
                <a:gd name="T122" fmla="*/ 82 w 82"/>
                <a:gd name="T123" fmla="*/ 82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2" h="105">
                  <a:moveTo>
                    <a:pt x="80" y="80"/>
                  </a:moveTo>
                  <a:lnTo>
                    <a:pt x="78" y="78"/>
                  </a:lnTo>
                  <a:lnTo>
                    <a:pt x="76" y="76"/>
                  </a:lnTo>
                  <a:lnTo>
                    <a:pt x="74" y="76"/>
                  </a:lnTo>
                  <a:lnTo>
                    <a:pt x="74" y="75"/>
                  </a:lnTo>
                  <a:lnTo>
                    <a:pt x="72" y="75"/>
                  </a:lnTo>
                  <a:lnTo>
                    <a:pt x="71" y="73"/>
                  </a:lnTo>
                  <a:lnTo>
                    <a:pt x="69" y="69"/>
                  </a:lnTo>
                  <a:lnTo>
                    <a:pt x="69" y="67"/>
                  </a:lnTo>
                  <a:lnTo>
                    <a:pt x="69" y="63"/>
                  </a:lnTo>
                  <a:lnTo>
                    <a:pt x="69" y="61"/>
                  </a:lnTo>
                  <a:lnTo>
                    <a:pt x="69" y="59"/>
                  </a:lnTo>
                  <a:lnTo>
                    <a:pt x="69" y="57"/>
                  </a:lnTo>
                  <a:lnTo>
                    <a:pt x="69" y="57"/>
                  </a:lnTo>
                  <a:lnTo>
                    <a:pt x="71" y="54"/>
                  </a:lnTo>
                  <a:lnTo>
                    <a:pt x="72" y="50"/>
                  </a:lnTo>
                  <a:lnTo>
                    <a:pt x="74" y="46"/>
                  </a:lnTo>
                  <a:lnTo>
                    <a:pt x="78" y="27"/>
                  </a:lnTo>
                  <a:lnTo>
                    <a:pt x="78" y="25"/>
                  </a:lnTo>
                  <a:lnTo>
                    <a:pt x="78" y="23"/>
                  </a:lnTo>
                  <a:lnTo>
                    <a:pt x="76" y="21"/>
                  </a:lnTo>
                  <a:lnTo>
                    <a:pt x="74" y="19"/>
                  </a:lnTo>
                  <a:lnTo>
                    <a:pt x="74" y="18"/>
                  </a:lnTo>
                  <a:lnTo>
                    <a:pt x="74" y="16"/>
                  </a:lnTo>
                  <a:lnTo>
                    <a:pt x="74" y="14"/>
                  </a:lnTo>
                  <a:lnTo>
                    <a:pt x="74" y="12"/>
                  </a:lnTo>
                  <a:lnTo>
                    <a:pt x="74" y="12"/>
                  </a:lnTo>
                  <a:lnTo>
                    <a:pt x="74" y="12"/>
                  </a:lnTo>
                  <a:lnTo>
                    <a:pt x="74" y="10"/>
                  </a:lnTo>
                  <a:lnTo>
                    <a:pt x="71" y="8"/>
                  </a:lnTo>
                  <a:lnTo>
                    <a:pt x="67" y="4"/>
                  </a:lnTo>
                  <a:lnTo>
                    <a:pt x="65" y="4"/>
                  </a:lnTo>
                  <a:lnTo>
                    <a:pt x="59" y="4"/>
                  </a:lnTo>
                  <a:lnTo>
                    <a:pt x="57" y="2"/>
                  </a:lnTo>
                  <a:lnTo>
                    <a:pt x="55" y="0"/>
                  </a:lnTo>
                  <a:lnTo>
                    <a:pt x="53" y="0"/>
                  </a:lnTo>
                  <a:lnTo>
                    <a:pt x="50" y="2"/>
                  </a:lnTo>
                  <a:lnTo>
                    <a:pt x="48" y="4"/>
                  </a:lnTo>
                  <a:lnTo>
                    <a:pt x="48" y="6"/>
                  </a:lnTo>
                  <a:lnTo>
                    <a:pt x="46" y="8"/>
                  </a:lnTo>
                  <a:lnTo>
                    <a:pt x="44" y="6"/>
                  </a:lnTo>
                  <a:lnTo>
                    <a:pt x="42" y="8"/>
                  </a:lnTo>
                  <a:lnTo>
                    <a:pt x="36" y="12"/>
                  </a:lnTo>
                  <a:lnTo>
                    <a:pt x="36" y="12"/>
                  </a:lnTo>
                  <a:lnTo>
                    <a:pt x="36" y="12"/>
                  </a:lnTo>
                  <a:lnTo>
                    <a:pt x="34" y="12"/>
                  </a:lnTo>
                  <a:lnTo>
                    <a:pt x="17" y="16"/>
                  </a:lnTo>
                  <a:lnTo>
                    <a:pt x="15" y="16"/>
                  </a:lnTo>
                  <a:lnTo>
                    <a:pt x="15" y="16"/>
                  </a:lnTo>
                  <a:lnTo>
                    <a:pt x="13" y="16"/>
                  </a:lnTo>
                  <a:lnTo>
                    <a:pt x="11" y="16"/>
                  </a:lnTo>
                  <a:lnTo>
                    <a:pt x="10" y="16"/>
                  </a:lnTo>
                  <a:lnTo>
                    <a:pt x="10" y="18"/>
                  </a:lnTo>
                  <a:lnTo>
                    <a:pt x="8" y="21"/>
                  </a:lnTo>
                  <a:lnTo>
                    <a:pt x="10" y="23"/>
                  </a:lnTo>
                  <a:lnTo>
                    <a:pt x="10" y="25"/>
                  </a:lnTo>
                  <a:lnTo>
                    <a:pt x="13" y="25"/>
                  </a:lnTo>
                  <a:lnTo>
                    <a:pt x="13" y="27"/>
                  </a:lnTo>
                  <a:lnTo>
                    <a:pt x="15" y="27"/>
                  </a:lnTo>
                  <a:lnTo>
                    <a:pt x="15" y="29"/>
                  </a:lnTo>
                  <a:lnTo>
                    <a:pt x="13" y="31"/>
                  </a:lnTo>
                  <a:lnTo>
                    <a:pt x="13" y="35"/>
                  </a:lnTo>
                  <a:lnTo>
                    <a:pt x="13" y="37"/>
                  </a:lnTo>
                  <a:lnTo>
                    <a:pt x="11" y="40"/>
                  </a:lnTo>
                  <a:lnTo>
                    <a:pt x="10" y="48"/>
                  </a:lnTo>
                  <a:lnTo>
                    <a:pt x="4" y="57"/>
                  </a:lnTo>
                  <a:lnTo>
                    <a:pt x="2" y="63"/>
                  </a:lnTo>
                  <a:lnTo>
                    <a:pt x="2" y="65"/>
                  </a:lnTo>
                  <a:lnTo>
                    <a:pt x="2" y="65"/>
                  </a:lnTo>
                  <a:lnTo>
                    <a:pt x="2" y="67"/>
                  </a:lnTo>
                  <a:lnTo>
                    <a:pt x="2" y="67"/>
                  </a:lnTo>
                  <a:lnTo>
                    <a:pt x="4" y="69"/>
                  </a:lnTo>
                  <a:lnTo>
                    <a:pt x="4" y="69"/>
                  </a:lnTo>
                  <a:lnTo>
                    <a:pt x="4" y="71"/>
                  </a:lnTo>
                  <a:lnTo>
                    <a:pt x="2" y="71"/>
                  </a:lnTo>
                  <a:lnTo>
                    <a:pt x="2" y="71"/>
                  </a:lnTo>
                  <a:lnTo>
                    <a:pt x="2" y="73"/>
                  </a:lnTo>
                  <a:lnTo>
                    <a:pt x="2" y="75"/>
                  </a:lnTo>
                  <a:lnTo>
                    <a:pt x="0" y="75"/>
                  </a:lnTo>
                  <a:lnTo>
                    <a:pt x="0" y="76"/>
                  </a:lnTo>
                  <a:lnTo>
                    <a:pt x="2" y="78"/>
                  </a:lnTo>
                  <a:lnTo>
                    <a:pt x="2" y="80"/>
                  </a:lnTo>
                  <a:lnTo>
                    <a:pt x="2" y="80"/>
                  </a:lnTo>
                  <a:lnTo>
                    <a:pt x="2" y="84"/>
                  </a:lnTo>
                  <a:lnTo>
                    <a:pt x="0" y="88"/>
                  </a:lnTo>
                  <a:lnTo>
                    <a:pt x="2" y="90"/>
                  </a:lnTo>
                  <a:lnTo>
                    <a:pt x="2" y="92"/>
                  </a:lnTo>
                  <a:lnTo>
                    <a:pt x="6" y="94"/>
                  </a:lnTo>
                  <a:lnTo>
                    <a:pt x="6" y="94"/>
                  </a:lnTo>
                  <a:lnTo>
                    <a:pt x="8" y="95"/>
                  </a:lnTo>
                  <a:lnTo>
                    <a:pt x="8" y="97"/>
                  </a:lnTo>
                  <a:lnTo>
                    <a:pt x="8" y="97"/>
                  </a:lnTo>
                  <a:lnTo>
                    <a:pt x="8" y="99"/>
                  </a:lnTo>
                  <a:lnTo>
                    <a:pt x="10" y="99"/>
                  </a:lnTo>
                  <a:lnTo>
                    <a:pt x="10" y="101"/>
                  </a:lnTo>
                  <a:lnTo>
                    <a:pt x="13" y="101"/>
                  </a:lnTo>
                  <a:lnTo>
                    <a:pt x="17" y="99"/>
                  </a:lnTo>
                  <a:lnTo>
                    <a:pt x="21" y="101"/>
                  </a:lnTo>
                  <a:lnTo>
                    <a:pt x="31" y="105"/>
                  </a:lnTo>
                  <a:lnTo>
                    <a:pt x="31" y="105"/>
                  </a:lnTo>
                  <a:lnTo>
                    <a:pt x="32" y="105"/>
                  </a:lnTo>
                  <a:lnTo>
                    <a:pt x="32" y="105"/>
                  </a:lnTo>
                  <a:lnTo>
                    <a:pt x="34" y="105"/>
                  </a:lnTo>
                  <a:lnTo>
                    <a:pt x="36" y="105"/>
                  </a:lnTo>
                  <a:lnTo>
                    <a:pt x="38" y="105"/>
                  </a:lnTo>
                  <a:lnTo>
                    <a:pt x="40" y="103"/>
                  </a:lnTo>
                  <a:lnTo>
                    <a:pt x="48" y="95"/>
                  </a:lnTo>
                  <a:lnTo>
                    <a:pt x="50" y="95"/>
                  </a:lnTo>
                  <a:lnTo>
                    <a:pt x="55" y="97"/>
                  </a:lnTo>
                  <a:lnTo>
                    <a:pt x="61" y="97"/>
                  </a:lnTo>
                  <a:lnTo>
                    <a:pt x="61" y="97"/>
                  </a:lnTo>
                  <a:lnTo>
                    <a:pt x="63" y="99"/>
                  </a:lnTo>
                  <a:lnTo>
                    <a:pt x="67" y="99"/>
                  </a:lnTo>
                  <a:lnTo>
                    <a:pt x="67" y="99"/>
                  </a:lnTo>
                  <a:lnTo>
                    <a:pt x="67" y="99"/>
                  </a:lnTo>
                  <a:lnTo>
                    <a:pt x="67" y="99"/>
                  </a:lnTo>
                  <a:lnTo>
                    <a:pt x="67" y="95"/>
                  </a:lnTo>
                  <a:lnTo>
                    <a:pt x="69" y="92"/>
                  </a:lnTo>
                  <a:lnTo>
                    <a:pt x="71" y="90"/>
                  </a:lnTo>
                  <a:lnTo>
                    <a:pt x="72" y="88"/>
                  </a:lnTo>
                  <a:lnTo>
                    <a:pt x="78" y="86"/>
                  </a:lnTo>
                  <a:lnTo>
                    <a:pt x="80" y="86"/>
                  </a:lnTo>
                  <a:lnTo>
                    <a:pt x="82" y="84"/>
                  </a:lnTo>
                  <a:lnTo>
                    <a:pt x="82" y="82"/>
                  </a:lnTo>
                  <a:lnTo>
                    <a:pt x="80" y="80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xmlns="" id="{6D1D889C-B217-4379-B8C0-925993DDDD6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4672" y="2702699"/>
              <a:ext cx="1285875" cy="1174750"/>
            </a:xfrm>
            <a:custGeom>
              <a:avLst/>
              <a:gdLst>
                <a:gd name="T0" fmla="*/ 787 w 810"/>
                <a:gd name="T1" fmla="*/ 348 h 740"/>
                <a:gd name="T2" fmla="*/ 732 w 810"/>
                <a:gd name="T3" fmla="*/ 359 h 740"/>
                <a:gd name="T4" fmla="*/ 753 w 810"/>
                <a:gd name="T5" fmla="*/ 333 h 740"/>
                <a:gd name="T6" fmla="*/ 753 w 810"/>
                <a:gd name="T7" fmla="*/ 312 h 740"/>
                <a:gd name="T8" fmla="*/ 726 w 810"/>
                <a:gd name="T9" fmla="*/ 274 h 740"/>
                <a:gd name="T10" fmla="*/ 711 w 810"/>
                <a:gd name="T11" fmla="*/ 253 h 740"/>
                <a:gd name="T12" fmla="*/ 688 w 810"/>
                <a:gd name="T13" fmla="*/ 264 h 740"/>
                <a:gd name="T14" fmla="*/ 690 w 810"/>
                <a:gd name="T15" fmla="*/ 217 h 740"/>
                <a:gd name="T16" fmla="*/ 663 w 810"/>
                <a:gd name="T17" fmla="*/ 230 h 740"/>
                <a:gd name="T18" fmla="*/ 644 w 810"/>
                <a:gd name="T19" fmla="*/ 220 h 740"/>
                <a:gd name="T20" fmla="*/ 634 w 810"/>
                <a:gd name="T21" fmla="*/ 219 h 740"/>
                <a:gd name="T22" fmla="*/ 617 w 810"/>
                <a:gd name="T23" fmla="*/ 230 h 740"/>
                <a:gd name="T24" fmla="*/ 598 w 810"/>
                <a:gd name="T25" fmla="*/ 238 h 740"/>
                <a:gd name="T26" fmla="*/ 596 w 810"/>
                <a:gd name="T27" fmla="*/ 220 h 740"/>
                <a:gd name="T28" fmla="*/ 583 w 810"/>
                <a:gd name="T29" fmla="*/ 188 h 740"/>
                <a:gd name="T30" fmla="*/ 558 w 810"/>
                <a:gd name="T31" fmla="*/ 131 h 740"/>
                <a:gd name="T32" fmla="*/ 547 w 810"/>
                <a:gd name="T33" fmla="*/ 101 h 740"/>
                <a:gd name="T34" fmla="*/ 522 w 810"/>
                <a:gd name="T35" fmla="*/ 103 h 740"/>
                <a:gd name="T36" fmla="*/ 493 w 810"/>
                <a:gd name="T37" fmla="*/ 85 h 740"/>
                <a:gd name="T38" fmla="*/ 469 w 810"/>
                <a:gd name="T39" fmla="*/ 78 h 740"/>
                <a:gd name="T40" fmla="*/ 465 w 810"/>
                <a:gd name="T41" fmla="*/ 49 h 740"/>
                <a:gd name="T42" fmla="*/ 415 w 810"/>
                <a:gd name="T43" fmla="*/ 7 h 740"/>
                <a:gd name="T44" fmla="*/ 248 w 810"/>
                <a:gd name="T45" fmla="*/ 196 h 740"/>
                <a:gd name="T46" fmla="*/ 91 w 810"/>
                <a:gd name="T47" fmla="*/ 228 h 740"/>
                <a:gd name="T48" fmla="*/ 63 w 810"/>
                <a:gd name="T49" fmla="*/ 390 h 740"/>
                <a:gd name="T50" fmla="*/ 108 w 810"/>
                <a:gd name="T51" fmla="*/ 487 h 740"/>
                <a:gd name="T52" fmla="*/ 181 w 810"/>
                <a:gd name="T53" fmla="*/ 574 h 740"/>
                <a:gd name="T54" fmla="*/ 229 w 810"/>
                <a:gd name="T55" fmla="*/ 576 h 740"/>
                <a:gd name="T56" fmla="*/ 263 w 810"/>
                <a:gd name="T57" fmla="*/ 586 h 740"/>
                <a:gd name="T58" fmla="*/ 280 w 810"/>
                <a:gd name="T59" fmla="*/ 591 h 740"/>
                <a:gd name="T60" fmla="*/ 322 w 810"/>
                <a:gd name="T61" fmla="*/ 601 h 740"/>
                <a:gd name="T62" fmla="*/ 343 w 810"/>
                <a:gd name="T63" fmla="*/ 605 h 740"/>
                <a:gd name="T64" fmla="*/ 341 w 810"/>
                <a:gd name="T65" fmla="*/ 633 h 740"/>
                <a:gd name="T66" fmla="*/ 360 w 810"/>
                <a:gd name="T67" fmla="*/ 656 h 740"/>
                <a:gd name="T68" fmla="*/ 379 w 810"/>
                <a:gd name="T69" fmla="*/ 679 h 740"/>
                <a:gd name="T70" fmla="*/ 413 w 810"/>
                <a:gd name="T71" fmla="*/ 707 h 740"/>
                <a:gd name="T72" fmla="*/ 451 w 810"/>
                <a:gd name="T73" fmla="*/ 738 h 740"/>
                <a:gd name="T74" fmla="*/ 471 w 810"/>
                <a:gd name="T75" fmla="*/ 707 h 740"/>
                <a:gd name="T76" fmla="*/ 507 w 810"/>
                <a:gd name="T77" fmla="*/ 639 h 740"/>
                <a:gd name="T78" fmla="*/ 495 w 810"/>
                <a:gd name="T79" fmla="*/ 595 h 740"/>
                <a:gd name="T80" fmla="*/ 507 w 810"/>
                <a:gd name="T81" fmla="*/ 574 h 740"/>
                <a:gd name="T82" fmla="*/ 501 w 810"/>
                <a:gd name="T83" fmla="*/ 551 h 740"/>
                <a:gd name="T84" fmla="*/ 524 w 810"/>
                <a:gd name="T85" fmla="*/ 538 h 740"/>
                <a:gd name="T86" fmla="*/ 537 w 810"/>
                <a:gd name="T87" fmla="*/ 553 h 740"/>
                <a:gd name="T88" fmla="*/ 528 w 810"/>
                <a:gd name="T89" fmla="*/ 563 h 740"/>
                <a:gd name="T90" fmla="*/ 591 w 810"/>
                <a:gd name="T91" fmla="*/ 591 h 740"/>
                <a:gd name="T92" fmla="*/ 581 w 810"/>
                <a:gd name="T93" fmla="*/ 629 h 740"/>
                <a:gd name="T94" fmla="*/ 556 w 810"/>
                <a:gd name="T95" fmla="*/ 648 h 740"/>
                <a:gd name="T96" fmla="*/ 585 w 810"/>
                <a:gd name="T97" fmla="*/ 654 h 740"/>
                <a:gd name="T98" fmla="*/ 619 w 810"/>
                <a:gd name="T99" fmla="*/ 607 h 740"/>
                <a:gd name="T100" fmla="*/ 659 w 810"/>
                <a:gd name="T101" fmla="*/ 612 h 740"/>
                <a:gd name="T102" fmla="*/ 678 w 810"/>
                <a:gd name="T103" fmla="*/ 607 h 740"/>
                <a:gd name="T104" fmla="*/ 688 w 810"/>
                <a:gd name="T105" fmla="*/ 593 h 740"/>
                <a:gd name="T106" fmla="*/ 684 w 810"/>
                <a:gd name="T107" fmla="*/ 553 h 740"/>
                <a:gd name="T108" fmla="*/ 728 w 810"/>
                <a:gd name="T109" fmla="*/ 529 h 740"/>
                <a:gd name="T110" fmla="*/ 728 w 810"/>
                <a:gd name="T111" fmla="*/ 500 h 740"/>
                <a:gd name="T112" fmla="*/ 688 w 810"/>
                <a:gd name="T113" fmla="*/ 510 h 740"/>
                <a:gd name="T114" fmla="*/ 646 w 810"/>
                <a:gd name="T115" fmla="*/ 468 h 740"/>
                <a:gd name="T116" fmla="*/ 676 w 810"/>
                <a:gd name="T117" fmla="*/ 439 h 740"/>
                <a:gd name="T118" fmla="*/ 720 w 810"/>
                <a:gd name="T119" fmla="*/ 409 h 740"/>
                <a:gd name="T120" fmla="*/ 770 w 810"/>
                <a:gd name="T121" fmla="*/ 376 h 740"/>
                <a:gd name="T122" fmla="*/ 802 w 810"/>
                <a:gd name="T123" fmla="*/ 356 h 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10" h="740">
                  <a:moveTo>
                    <a:pt x="810" y="344"/>
                  </a:moveTo>
                  <a:lnTo>
                    <a:pt x="810" y="344"/>
                  </a:lnTo>
                  <a:lnTo>
                    <a:pt x="810" y="344"/>
                  </a:lnTo>
                  <a:lnTo>
                    <a:pt x="808" y="344"/>
                  </a:lnTo>
                  <a:lnTo>
                    <a:pt x="808" y="342"/>
                  </a:lnTo>
                  <a:lnTo>
                    <a:pt x="806" y="342"/>
                  </a:lnTo>
                  <a:lnTo>
                    <a:pt x="804" y="342"/>
                  </a:lnTo>
                  <a:lnTo>
                    <a:pt x="804" y="342"/>
                  </a:lnTo>
                  <a:lnTo>
                    <a:pt x="802" y="342"/>
                  </a:lnTo>
                  <a:lnTo>
                    <a:pt x="802" y="342"/>
                  </a:lnTo>
                  <a:lnTo>
                    <a:pt x="798" y="342"/>
                  </a:lnTo>
                  <a:lnTo>
                    <a:pt x="796" y="342"/>
                  </a:lnTo>
                  <a:lnTo>
                    <a:pt x="796" y="342"/>
                  </a:lnTo>
                  <a:lnTo>
                    <a:pt x="794" y="344"/>
                  </a:lnTo>
                  <a:lnTo>
                    <a:pt x="794" y="344"/>
                  </a:lnTo>
                  <a:lnTo>
                    <a:pt x="794" y="344"/>
                  </a:lnTo>
                  <a:lnTo>
                    <a:pt x="794" y="346"/>
                  </a:lnTo>
                  <a:lnTo>
                    <a:pt x="793" y="346"/>
                  </a:lnTo>
                  <a:lnTo>
                    <a:pt x="793" y="346"/>
                  </a:lnTo>
                  <a:lnTo>
                    <a:pt x="791" y="346"/>
                  </a:lnTo>
                  <a:lnTo>
                    <a:pt x="791" y="346"/>
                  </a:lnTo>
                  <a:lnTo>
                    <a:pt x="789" y="346"/>
                  </a:lnTo>
                  <a:lnTo>
                    <a:pt x="789" y="346"/>
                  </a:lnTo>
                  <a:lnTo>
                    <a:pt x="789" y="348"/>
                  </a:lnTo>
                  <a:lnTo>
                    <a:pt x="789" y="350"/>
                  </a:lnTo>
                  <a:lnTo>
                    <a:pt x="789" y="350"/>
                  </a:lnTo>
                  <a:lnTo>
                    <a:pt x="789" y="350"/>
                  </a:lnTo>
                  <a:lnTo>
                    <a:pt x="789" y="350"/>
                  </a:lnTo>
                  <a:lnTo>
                    <a:pt x="787" y="350"/>
                  </a:lnTo>
                  <a:lnTo>
                    <a:pt x="787" y="350"/>
                  </a:lnTo>
                  <a:lnTo>
                    <a:pt x="787" y="348"/>
                  </a:lnTo>
                  <a:lnTo>
                    <a:pt x="787" y="348"/>
                  </a:lnTo>
                  <a:lnTo>
                    <a:pt x="787" y="346"/>
                  </a:lnTo>
                  <a:lnTo>
                    <a:pt x="785" y="346"/>
                  </a:lnTo>
                  <a:lnTo>
                    <a:pt x="779" y="346"/>
                  </a:lnTo>
                  <a:lnTo>
                    <a:pt x="777" y="346"/>
                  </a:lnTo>
                  <a:lnTo>
                    <a:pt x="775" y="346"/>
                  </a:lnTo>
                  <a:lnTo>
                    <a:pt x="775" y="346"/>
                  </a:lnTo>
                  <a:lnTo>
                    <a:pt x="774" y="346"/>
                  </a:lnTo>
                  <a:lnTo>
                    <a:pt x="774" y="346"/>
                  </a:lnTo>
                  <a:lnTo>
                    <a:pt x="774" y="346"/>
                  </a:lnTo>
                  <a:lnTo>
                    <a:pt x="774" y="346"/>
                  </a:lnTo>
                  <a:lnTo>
                    <a:pt x="772" y="346"/>
                  </a:lnTo>
                  <a:lnTo>
                    <a:pt x="772" y="346"/>
                  </a:lnTo>
                  <a:lnTo>
                    <a:pt x="772" y="344"/>
                  </a:lnTo>
                  <a:lnTo>
                    <a:pt x="766" y="344"/>
                  </a:lnTo>
                  <a:lnTo>
                    <a:pt x="762" y="344"/>
                  </a:lnTo>
                  <a:lnTo>
                    <a:pt x="762" y="344"/>
                  </a:lnTo>
                  <a:lnTo>
                    <a:pt x="760" y="344"/>
                  </a:lnTo>
                  <a:lnTo>
                    <a:pt x="758" y="344"/>
                  </a:lnTo>
                  <a:lnTo>
                    <a:pt x="756" y="348"/>
                  </a:lnTo>
                  <a:lnTo>
                    <a:pt x="754" y="348"/>
                  </a:lnTo>
                  <a:lnTo>
                    <a:pt x="741" y="354"/>
                  </a:lnTo>
                  <a:lnTo>
                    <a:pt x="741" y="354"/>
                  </a:lnTo>
                  <a:lnTo>
                    <a:pt x="741" y="354"/>
                  </a:lnTo>
                  <a:lnTo>
                    <a:pt x="739" y="354"/>
                  </a:lnTo>
                  <a:lnTo>
                    <a:pt x="739" y="354"/>
                  </a:lnTo>
                  <a:lnTo>
                    <a:pt x="737" y="354"/>
                  </a:lnTo>
                  <a:lnTo>
                    <a:pt x="737" y="357"/>
                  </a:lnTo>
                  <a:lnTo>
                    <a:pt x="735" y="357"/>
                  </a:lnTo>
                  <a:lnTo>
                    <a:pt x="735" y="359"/>
                  </a:lnTo>
                  <a:lnTo>
                    <a:pt x="732" y="359"/>
                  </a:lnTo>
                  <a:lnTo>
                    <a:pt x="732" y="359"/>
                  </a:lnTo>
                  <a:lnTo>
                    <a:pt x="732" y="359"/>
                  </a:lnTo>
                  <a:lnTo>
                    <a:pt x="732" y="359"/>
                  </a:lnTo>
                  <a:lnTo>
                    <a:pt x="732" y="356"/>
                  </a:lnTo>
                  <a:lnTo>
                    <a:pt x="732" y="354"/>
                  </a:lnTo>
                  <a:lnTo>
                    <a:pt x="732" y="352"/>
                  </a:lnTo>
                  <a:lnTo>
                    <a:pt x="732" y="352"/>
                  </a:lnTo>
                  <a:lnTo>
                    <a:pt x="732" y="350"/>
                  </a:lnTo>
                  <a:lnTo>
                    <a:pt x="734" y="350"/>
                  </a:lnTo>
                  <a:lnTo>
                    <a:pt x="734" y="348"/>
                  </a:lnTo>
                  <a:lnTo>
                    <a:pt x="737" y="346"/>
                  </a:lnTo>
                  <a:lnTo>
                    <a:pt x="753" y="338"/>
                  </a:lnTo>
                  <a:lnTo>
                    <a:pt x="754" y="338"/>
                  </a:lnTo>
                  <a:lnTo>
                    <a:pt x="760" y="338"/>
                  </a:lnTo>
                  <a:lnTo>
                    <a:pt x="760" y="337"/>
                  </a:lnTo>
                  <a:lnTo>
                    <a:pt x="762" y="337"/>
                  </a:lnTo>
                  <a:lnTo>
                    <a:pt x="762" y="335"/>
                  </a:lnTo>
                  <a:lnTo>
                    <a:pt x="760" y="335"/>
                  </a:lnTo>
                  <a:lnTo>
                    <a:pt x="760" y="335"/>
                  </a:lnTo>
                  <a:lnTo>
                    <a:pt x="760" y="335"/>
                  </a:lnTo>
                  <a:lnTo>
                    <a:pt x="758" y="335"/>
                  </a:lnTo>
                  <a:lnTo>
                    <a:pt x="758" y="335"/>
                  </a:lnTo>
                  <a:lnTo>
                    <a:pt x="758" y="337"/>
                  </a:lnTo>
                  <a:lnTo>
                    <a:pt x="758" y="337"/>
                  </a:lnTo>
                  <a:lnTo>
                    <a:pt x="756" y="337"/>
                  </a:lnTo>
                  <a:lnTo>
                    <a:pt x="756" y="335"/>
                  </a:lnTo>
                  <a:lnTo>
                    <a:pt x="754" y="333"/>
                  </a:lnTo>
                  <a:lnTo>
                    <a:pt x="754" y="333"/>
                  </a:lnTo>
                  <a:lnTo>
                    <a:pt x="754" y="333"/>
                  </a:lnTo>
                  <a:lnTo>
                    <a:pt x="754" y="333"/>
                  </a:lnTo>
                  <a:lnTo>
                    <a:pt x="753" y="333"/>
                  </a:lnTo>
                  <a:lnTo>
                    <a:pt x="753" y="333"/>
                  </a:lnTo>
                  <a:lnTo>
                    <a:pt x="753" y="333"/>
                  </a:lnTo>
                  <a:lnTo>
                    <a:pt x="753" y="333"/>
                  </a:lnTo>
                  <a:lnTo>
                    <a:pt x="753" y="333"/>
                  </a:lnTo>
                  <a:lnTo>
                    <a:pt x="751" y="333"/>
                  </a:lnTo>
                  <a:lnTo>
                    <a:pt x="747" y="333"/>
                  </a:lnTo>
                  <a:lnTo>
                    <a:pt x="745" y="333"/>
                  </a:lnTo>
                  <a:lnTo>
                    <a:pt x="745" y="333"/>
                  </a:lnTo>
                  <a:lnTo>
                    <a:pt x="745" y="331"/>
                  </a:lnTo>
                  <a:lnTo>
                    <a:pt x="745" y="329"/>
                  </a:lnTo>
                  <a:lnTo>
                    <a:pt x="745" y="329"/>
                  </a:lnTo>
                  <a:lnTo>
                    <a:pt x="743" y="329"/>
                  </a:lnTo>
                  <a:lnTo>
                    <a:pt x="743" y="329"/>
                  </a:lnTo>
                  <a:lnTo>
                    <a:pt x="743" y="329"/>
                  </a:lnTo>
                  <a:lnTo>
                    <a:pt x="741" y="329"/>
                  </a:lnTo>
                  <a:lnTo>
                    <a:pt x="741" y="329"/>
                  </a:lnTo>
                  <a:lnTo>
                    <a:pt x="741" y="327"/>
                  </a:lnTo>
                  <a:lnTo>
                    <a:pt x="741" y="327"/>
                  </a:lnTo>
                  <a:lnTo>
                    <a:pt x="741" y="327"/>
                  </a:lnTo>
                  <a:lnTo>
                    <a:pt x="741" y="327"/>
                  </a:lnTo>
                  <a:lnTo>
                    <a:pt x="741" y="325"/>
                  </a:lnTo>
                  <a:lnTo>
                    <a:pt x="743" y="325"/>
                  </a:lnTo>
                  <a:lnTo>
                    <a:pt x="749" y="323"/>
                  </a:lnTo>
                  <a:lnTo>
                    <a:pt x="749" y="323"/>
                  </a:lnTo>
                  <a:lnTo>
                    <a:pt x="751" y="321"/>
                  </a:lnTo>
                  <a:lnTo>
                    <a:pt x="751" y="321"/>
                  </a:lnTo>
                  <a:lnTo>
                    <a:pt x="751" y="319"/>
                  </a:lnTo>
                  <a:lnTo>
                    <a:pt x="753" y="319"/>
                  </a:lnTo>
                  <a:lnTo>
                    <a:pt x="754" y="317"/>
                  </a:lnTo>
                  <a:lnTo>
                    <a:pt x="756" y="316"/>
                  </a:lnTo>
                  <a:lnTo>
                    <a:pt x="754" y="314"/>
                  </a:lnTo>
                  <a:lnTo>
                    <a:pt x="754" y="314"/>
                  </a:lnTo>
                  <a:lnTo>
                    <a:pt x="754" y="314"/>
                  </a:lnTo>
                  <a:lnTo>
                    <a:pt x="754" y="314"/>
                  </a:lnTo>
                  <a:lnTo>
                    <a:pt x="753" y="312"/>
                  </a:lnTo>
                  <a:lnTo>
                    <a:pt x="753" y="310"/>
                  </a:lnTo>
                  <a:lnTo>
                    <a:pt x="753" y="308"/>
                  </a:lnTo>
                  <a:lnTo>
                    <a:pt x="751" y="308"/>
                  </a:lnTo>
                  <a:lnTo>
                    <a:pt x="751" y="306"/>
                  </a:lnTo>
                  <a:lnTo>
                    <a:pt x="751" y="304"/>
                  </a:lnTo>
                  <a:lnTo>
                    <a:pt x="751" y="304"/>
                  </a:lnTo>
                  <a:lnTo>
                    <a:pt x="751" y="302"/>
                  </a:lnTo>
                  <a:lnTo>
                    <a:pt x="751" y="302"/>
                  </a:lnTo>
                  <a:lnTo>
                    <a:pt x="749" y="302"/>
                  </a:lnTo>
                  <a:lnTo>
                    <a:pt x="747" y="302"/>
                  </a:lnTo>
                  <a:lnTo>
                    <a:pt x="747" y="302"/>
                  </a:lnTo>
                  <a:lnTo>
                    <a:pt x="747" y="302"/>
                  </a:lnTo>
                  <a:lnTo>
                    <a:pt x="741" y="298"/>
                  </a:lnTo>
                  <a:lnTo>
                    <a:pt x="741" y="297"/>
                  </a:lnTo>
                  <a:lnTo>
                    <a:pt x="739" y="297"/>
                  </a:lnTo>
                  <a:lnTo>
                    <a:pt x="737" y="297"/>
                  </a:lnTo>
                  <a:lnTo>
                    <a:pt x="737" y="297"/>
                  </a:lnTo>
                  <a:lnTo>
                    <a:pt x="737" y="297"/>
                  </a:lnTo>
                  <a:lnTo>
                    <a:pt x="735" y="295"/>
                  </a:lnTo>
                  <a:lnTo>
                    <a:pt x="735" y="295"/>
                  </a:lnTo>
                  <a:lnTo>
                    <a:pt x="734" y="293"/>
                  </a:lnTo>
                  <a:lnTo>
                    <a:pt x="734" y="289"/>
                  </a:lnTo>
                  <a:lnTo>
                    <a:pt x="732" y="287"/>
                  </a:lnTo>
                  <a:lnTo>
                    <a:pt x="732" y="285"/>
                  </a:lnTo>
                  <a:lnTo>
                    <a:pt x="726" y="281"/>
                  </a:lnTo>
                  <a:lnTo>
                    <a:pt x="726" y="279"/>
                  </a:lnTo>
                  <a:lnTo>
                    <a:pt x="726" y="278"/>
                  </a:lnTo>
                  <a:lnTo>
                    <a:pt x="726" y="278"/>
                  </a:lnTo>
                  <a:lnTo>
                    <a:pt x="726" y="276"/>
                  </a:lnTo>
                  <a:lnTo>
                    <a:pt x="726" y="276"/>
                  </a:lnTo>
                  <a:lnTo>
                    <a:pt x="726" y="274"/>
                  </a:lnTo>
                  <a:lnTo>
                    <a:pt x="726" y="274"/>
                  </a:lnTo>
                  <a:lnTo>
                    <a:pt x="724" y="274"/>
                  </a:lnTo>
                  <a:lnTo>
                    <a:pt x="724" y="272"/>
                  </a:lnTo>
                  <a:lnTo>
                    <a:pt x="724" y="272"/>
                  </a:lnTo>
                  <a:lnTo>
                    <a:pt x="724" y="272"/>
                  </a:lnTo>
                  <a:lnTo>
                    <a:pt x="724" y="270"/>
                  </a:lnTo>
                  <a:lnTo>
                    <a:pt x="726" y="270"/>
                  </a:lnTo>
                  <a:lnTo>
                    <a:pt x="726" y="270"/>
                  </a:lnTo>
                  <a:lnTo>
                    <a:pt x="726" y="268"/>
                  </a:lnTo>
                  <a:lnTo>
                    <a:pt x="726" y="266"/>
                  </a:lnTo>
                  <a:lnTo>
                    <a:pt x="726" y="264"/>
                  </a:lnTo>
                  <a:lnTo>
                    <a:pt x="724" y="264"/>
                  </a:lnTo>
                  <a:lnTo>
                    <a:pt x="724" y="264"/>
                  </a:lnTo>
                  <a:lnTo>
                    <a:pt x="724" y="262"/>
                  </a:lnTo>
                  <a:lnTo>
                    <a:pt x="722" y="262"/>
                  </a:lnTo>
                  <a:lnTo>
                    <a:pt x="722" y="262"/>
                  </a:lnTo>
                  <a:lnTo>
                    <a:pt x="722" y="262"/>
                  </a:lnTo>
                  <a:lnTo>
                    <a:pt x="722" y="262"/>
                  </a:lnTo>
                  <a:lnTo>
                    <a:pt x="722" y="259"/>
                  </a:lnTo>
                  <a:lnTo>
                    <a:pt x="722" y="257"/>
                  </a:lnTo>
                  <a:lnTo>
                    <a:pt x="720" y="253"/>
                  </a:lnTo>
                  <a:lnTo>
                    <a:pt x="718" y="253"/>
                  </a:lnTo>
                  <a:lnTo>
                    <a:pt x="716" y="255"/>
                  </a:lnTo>
                  <a:lnTo>
                    <a:pt x="716" y="255"/>
                  </a:lnTo>
                  <a:lnTo>
                    <a:pt x="716" y="255"/>
                  </a:lnTo>
                  <a:lnTo>
                    <a:pt x="716" y="255"/>
                  </a:lnTo>
                  <a:lnTo>
                    <a:pt x="714" y="253"/>
                  </a:lnTo>
                  <a:lnTo>
                    <a:pt x="714" y="253"/>
                  </a:lnTo>
                  <a:lnTo>
                    <a:pt x="714" y="251"/>
                  </a:lnTo>
                  <a:lnTo>
                    <a:pt x="713" y="251"/>
                  </a:lnTo>
                  <a:lnTo>
                    <a:pt x="713" y="253"/>
                  </a:lnTo>
                  <a:lnTo>
                    <a:pt x="713" y="253"/>
                  </a:lnTo>
                  <a:lnTo>
                    <a:pt x="711" y="253"/>
                  </a:lnTo>
                  <a:lnTo>
                    <a:pt x="711" y="253"/>
                  </a:lnTo>
                  <a:lnTo>
                    <a:pt x="711" y="253"/>
                  </a:lnTo>
                  <a:lnTo>
                    <a:pt x="711" y="251"/>
                  </a:lnTo>
                  <a:lnTo>
                    <a:pt x="709" y="251"/>
                  </a:lnTo>
                  <a:lnTo>
                    <a:pt x="709" y="253"/>
                  </a:lnTo>
                  <a:lnTo>
                    <a:pt x="707" y="255"/>
                  </a:lnTo>
                  <a:lnTo>
                    <a:pt x="705" y="255"/>
                  </a:lnTo>
                  <a:lnTo>
                    <a:pt x="705" y="255"/>
                  </a:lnTo>
                  <a:lnTo>
                    <a:pt x="701" y="253"/>
                  </a:lnTo>
                  <a:lnTo>
                    <a:pt x="699" y="253"/>
                  </a:lnTo>
                  <a:lnTo>
                    <a:pt x="699" y="253"/>
                  </a:lnTo>
                  <a:lnTo>
                    <a:pt x="697" y="255"/>
                  </a:lnTo>
                  <a:lnTo>
                    <a:pt x="697" y="255"/>
                  </a:lnTo>
                  <a:lnTo>
                    <a:pt x="699" y="257"/>
                  </a:lnTo>
                  <a:lnTo>
                    <a:pt x="701" y="259"/>
                  </a:lnTo>
                  <a:lnTo>
                    <a:pt x="701" y="259"/>
                  </a:lnTo>
                  <a:lnTo>
                    <a:pt x="701" y="259"/>
                  </a:lnTo>
                  <a:lnTo>
                    <a:pt x="701" y="260"/>
                  </a:lnTo>
                  <a:lnTo>
                    <a:pt x="697" y="260"/>
                  </a:lnTo>
                  <a:lnTo>
                    <a:pt x="695" y="260"/>
                  </a:lnTo>
                  <a:lnTo>
                    <a:pt x="693" y="262"/>
                  </a:lnTo>
                  <a:lnTo>
                    <a:pt x="693" y="264"/>
                  </a:lnTo>
                  <a:lnTo>
                    <a:pt x="692" y="266"/>
                  </a:lnTo>
                  <a:lnTo>
                    <a:pt x="690" y="266"/>
                  </a:lnTo>
                  <a:lnTo>
                    <a:pt x="686" y="266"/>
                  </a:lnTo>
                  <a:lnTo>
                    <a:pt x="686" y="266"/>
                  </a:lnTo>
                  <a:lnTo>
                    <a:pt x="686" y="266"/>
                  </a:lnTo>
                  <a:lnTo>
                    <a:pt x="684" y="266"/>
                  </a:lnTo>
                  <a:lnTo>
                    <a:pt x="684" y="264"/>
                  </a:lnTo>
                  <a:lnTo>
                    <a:pt x="686" y="264"/>
                  </a:lnTo>
                  <a:lnTo>
                    <a:pt x="686" y="264"/>
                  </a:lnTo>
                  <a:lnTo>
                    <a:pt x="688" y="264"/>
                  </a:lnTo>
                  <a:lnTo>
                    <a:pt x="688" y="262"/>
                  </a:lnTo>
                  <a:lnTo>
                    <a:pt x="688" y="262"/>
                  </a:lnTo>
                  <a:lnTo>
                    <a:pt x="688" y="262"/>
                  </a:lnTo>
                  <a:lnTo>
                    <a:pt x="686" y="262"/>
                  </a:lnTo>
                  <a:lnTo>
                    <a:pt x="686" y="260"/>
                  </a:lnTo>
                  <a:lnTo>
                    <a:pt x="686" y="260"/>
                  </a:lnTo>
                  <a:lnTo>
                    <a:pt x="686" y="259"/>
                  </a:lnTo>
                  <a:lnTo>
                    <a:pt x="688" y="253"/>
                  </a:lnTo>
                  <a:lnTo>
                    <a:pt x="688" y="251"/>
                  </a:lnTo>
                  <a:lnTo>
                    <a:pt x="690" y="249"/>
                  </a:lnTo>
                  <a:lnTo>
                    <a:pt x="690" y="249"/>
                  </a:lnTo>
                  <a:lnTo>
                    <a:pt x="690" y="247"/>
                  </a:lnTo>
                  <a:lnTo>
                    <a:pt x="690" y="247"/>
                  </a:lnTo>
                  <a:lnTo>
                    <a:pt x="690" y="243"/>
                  </a:lnTo>
                  <a:lnTo>
                    <a:pt x="690" y="241"/>
                  </a:lnTo>
                  <a:lnTo>
                    <a:pt x="690" y="241"/>
                  </a:lnTo>
                  <a:lnTo>
                    <a:pt x="690" y="240"/>
                  </a:lnTo>
                  <a:lnTo>
                    <a:pt x="690" y="238"/>
                  </a:lnTo>
                  <a:lnTo>
                    <a:pt x="690" y="238"/>
                  </a:lnTo>
                  <a:lnTo>
                    <a:pt x="690" y="236"/>
                  </a:lnTo>
                  <a:lnTo>
                    <a:pt x="690" y="236"/>
                  </a:lnTo>
                  <a:lnTo>
                    <a:pt x="690" y="234"/>
                  </a:lnTo>
                  <a:lnTo>
                    <a:pt x="690" y="234"/>
                  </a:lnTo>
                  <a:lnTo>
                    <a:pt x="688" y="234"/>
                  </a:lnTo>
                  <a:lnTo>
                    <a:pt x="688" y="232"/>
                  </a:lnTo>
                  <a:lnTo>
                    <a:pt x="688" y="230"/>
                  </a:lnTo>
                  <a:lnTo>
                    <a:pt x="688" y="228"/>
                  </a:lnTo>
                  <a:lnTo>
                    <a:pt x="688" y="226"/>
                  </a:lnTo>
                  <a:lnTo>
                    <a:pt x="690" y="220"/>
                  </a:lnTo>
                  <a:lnTo>
                    <a:pt x="690" y="219"/>
                  </a:lnTo>
                  <a:lnTo>
                    <a:pt x="690" y="217"/>
                  </a:lnTo>
                  <a:lnTo>
                    <a:pt x="690" y="217"/>
                  </a:lnTo>
                  <a:lnTo>
                    <a:pt x="688" y="215"/>
                  </a:lnTo>
                  <a:lnTo>
                    <a:pt x="684" y="213"/>
                  </a:lnTo>
                  <a:lnTo>
                    <a:pt x="684" y="211"/>
                  </a:lnTo>
                  <a:lnTo>
                    <a:pt x="682" y="209"/>
                  </a:lnTo>
                  <a:lnTo>
                    <a:pt x="682" y="209"/>
                  </a:lnTo>
                  <a:lnTo>
                    <a:pt x="682" y="209"/>
                  </a:lnTo>
                  <a:lnTo>
                    <a:pt x="680" y="209"/>
                  </a:lnTo>
                  <a:lnTo>
                    <a:pt x="680" y="209"/>
                  </a:lnTo>
                  <a:lnTo>
                    <a:pt x="680" y="209"/>
                  </a:lnTo>
                  <a:lnTo>
                    <a:pt x="678" y="209"/>
                  </a:lnTo>
                  <a:lnTo>
                    <a:pt x="676" y="209"/>
                  </a:lnTo>
                  <a:lnTo>
                    <a:pt x="676" y="211"/>
                  </a:lnTo>
                  <a:lnTo>
                    <a:pt x="676" y="211"/>
                  </a:lnTo>
                  <a:lnTo>
                    <a:pt x="674" y="213"/>
                  </a:lnTo>
                  <a:lnTo>
                    <a:pt x="673" y="217"/>
                  </a:lnTo>
                  <a:lnTo>
                    <a:pt x="671" y="217"/>
                  </a:lnTo>
                  <a:lnTo>
                    <a:pt x="671" y="219"/>
                  </a:lnTo>
                  <a:lnTo>
                    <a:pt x="669" y="219"/>
                  </a:lnTo>
                  <a:lnTo>
                    <a:pt x="667" y="220"/>
                  </a:lnTo>
                  <a:lnTo>
                    <a:pt x="667" y="220"/>
                  </a:lnTo>
                  <a:lnTo>
                    <a:pt x="665" y="220"/>
                  </a:lnTo>
                  <a:lnTo>
                    <a:pt x="665" y="222"/>
                  </a:lnTo>
                  <a:lnTo>
                    <a:pt x="663" y="222"/>
                  </a:lnTo>
                  <a:lnTo>
                    <a:pt x="663" y="222"/>
                  </a:lnTo>
                  <a:lnTo>
                    <a:pt x="663" y="224"/>
                  </a:lnTo>
                  <a:lnTo>
                    <a:pt x="661" y="224"/>
                  </a:lnTo>
                  <a:lnTo>
                    <a:pt x="661" y="224"/>
                  </a:lnTo>
                  <a:lnTo>
                    <a:pt x="661" y="226"/>
                  </a:lnTo>
                  <a:lnTo>
                    <a:pt x="661" y="226"/>
                  </a:lnTo>
                  <a:lnTo>
                    <a:pt x="663" y="228"/>
                  </a:lnTo>
                  <a:lnTo>
                    <a:pt x="663" y="230"/>
                  </a:lnTo>
                  <a:lnTo>
                    <a:pt x="663" y="230"/>
                  </a:lnTo>
                  <a:lnTo>
                    <a:pt x="663" y="230"/>
                  </a:lnTo>
                  <a:lnTo>
                    <a:pt x="663" y="232"/>
                  </a:lnTo>
                  <a:lnTo>
                    <a:pt x="661" y="232"/>
                  </a:lnTo>
                  <a:lnTo>
                    <a:pt x="659" y="232"/>
                  </a:lnTo>
                  <a:lnTo>
                    <a:pt x="659" y="232"/>
                  </a:lnTo>
                  <a:lnTo>
                    <a:pt x="657" y="232"/>
                  </a:lnTo>
                  <a:lnTo>
                    <a:pt x="657" y="232"/>
                  </a:lnTo>
                  <a:lnTo>
                    <a:pt x="657" y="234"/>
                  </a:lnTo>
                  <a:lnTo>
                    <a:pt x="655" y="236"/>
                  </a:lnTo>
                  <a:lnTo>
                    <a:pt x="653" y="236"/>
                  </a:lnTo>
                  <a:lnTo>
                    <a:pt x="653" y="236"/>
                  </a:lnTo>
                  <a:lnTo>
                    <a:pt x="653" y="236"/>
                  </a:lnTo>
                  <a:lnTo>
                    <a:pt x="652" y="234"/>
                  </a:lnTo>
                  <a:lnTo>
                    <a:pt x="652" y="234"/>
                  </a:lnTo>
                  <a:lnTo>
                    <a:pt x="652" y="230"/>
                  </a:lnTo>
                  <a:lnTo>
                    <a:pt x="652" y="228"/>
                  </a:lnTo>
                  <a:lnTo>
                    <a:pt x="650" y="228"/>
                  </a:lnTo>
                  <a:lnTo>
                    <a:pt x="650" y="228"/>
                  </a:lnTo>
                  <a:lnTo>
                    <a:pt x="648" y="228"/>
                  </a:lnTo>
                  <a:lnTo>
                    <a:pt x="648" y="228"/>
                  </a:lnTo>
                  <a:lnTo>
                    <a:pt x="644" y="226"/>
                  </a:lnTo>
                  <a:lnTo>
                    <a:pt x="644" y="226"/>
                  </a:lnTo>
                  <a:lnTo>
                    <a:pt x="644" y="226"/>
                  </a:lnTo>
                  <a:lnTo>
                    <a:pt x="644" y="224"/>
                  </a:lnTo>
                  <a:lnTo>
                    <a:pt x="646" y="224"/>
                  </a:lnTo>
                  <a:lnTo>
                    <a:pt x="646" y="224"/>
                  </a:lnTo>
                  <a:lnTo>
                    <a:pt x="646" y="224"/>
                  </a:lnTo>
                  <a:lnTo>
                    <a:pt x="646" y="224"/>
                  </a:lnTo>
                  <a:lnTo>
                    <a:pt x="646" y="222"/>
                  </a:lnTo>
                  <a:lnTo>
                    <a:pt x="644" y="222"/>
                  </a:lnTo>
                  <a:lnTo>
                    <a:pt x="644" y="220"/>
                  </a:lnTo>
                  <a:lnTo>
                    <a:pt x="644" y="220"/>
                  </a:lnTo>
                  <a:lnTo>
                    <a:pt x="644" y="220"/>
                  </a:lnTo>
                  <a:lnTo>
                    <a:pt x="644" y="220"/>
                  </a:lnTo>
                  <a:lnTo>
                    <a:pt x="644" y="220"/>
                  </a:lnTo>
                  <a:lnTo>
                    <a:pt x="646" y="220"/>
                  </a:lnTo>
                  <a:lnTo>
                    <a:pt x="646" y="220"/>
                  </a:lnTo>
                  <a:lnTo>
                    <a:pt x="648" y="220"/>
                  </a:lnTo>
                  <a:lnTo>
                    <a:pt x="648" y="220"/>
                  </a:lnTo>
                  <a:lnTo>
                    <a:pt x="648" y="220"/>
                  </a:lnTo>
                  <a:lnTo>
                    <a:pt x="646" y="219"/>
                  </a:lnTo>
                  <a:lnTo>
                    <a:pt x="644" y="215"/>
                  </a:lnTo>
                  <a:lnTo>
                    <a:pt x="644" y="215"/>
                  </a:lnTo>
                  <a:lnTo>
                    <a:pt x="642" y="215"/>
                  </a:lnTo>
                  <a:lnTo>
                    <a:pt x="640" y="215"/>
                  </a:lnTo>
                  <a:lnTo>
                    <a:pt x="636" y="217"/>
                  </a:lnTo>
                  <a:lnTo>
                    <a:pt x="636" y="217"/>
                  </a:lnTo>
                  <a:lnTo>
                    <a:pt x="636" y="217"/>
                  </a:lnTo>
                  <a:lnTo>
                    <a:pt x="634" y="215"/>
                  </a:lnTo>
                  <a:lnTo>
                    <a:pt x="634" y="215"/>
                  </a:lnTo>
                  <a:lnTo>
                    <a:pt x="634" y="215"/>
                  </a:lnTo>
                  <a:lnTo>
                    <a:pt x="634" y="213"/>
                  </a:lnTo>
                  <a:lnTo>
                    <a:pt x="634" y="213"/>
                  </a:lnTo>
                  <a:lnTo>
                    <a:pt x="633" y="213"/>
                  </a:lnTo>
                  <a:lnTo>
                    <a:pt x="633" y="213"/>
                  </a:lnTo>
                  <a:lnTo>
                    <a:pt x="631" y="211"/>
                  </a:lnTo>
                  <a:lnTo>
                    <a:pt x="631" y="211"/>
                  </a:lnTo>
                  <a:lnTo>
                    <a:pt x="631" y="213"/>
                  </a:lnTo>
                  <a:lnTo>
                    <a:pt x="631" y="215"/>
                  </a:lnTo>
                  <a:lnTo>
                    <a:pt x="631" y="215"/>
                  </a:lnTo>
                  <a:lnTo>
                    <a:pt x="631" y="217"/>
                  </a:lnTo>
                  <a:lnTo>
                    <a:pt x="633" y="217"/>
                  </a:lnTo>
                  <a:lnTo>
                    <a:pt x="634" y="217"/>
                  </a:lnTo>
                  <a:lnTo>
                    <a:pt x="634" y="219"/>
                  </a:lnTo>
                  <a:lnTo>
                    <a:pt x="634" y="219"/>
                  </a:lnTo>
                  <a:lnTo>
                    <a:pt x="633" y="219"/>
                  </a:lnTo>
                  <a:lnTo>
                    <a:pt x="633" y="220"/>
                  </a:lnTo>
                  <a:lnTo>
                    <a:pt x="631" y="220"/>
                  </a:lnTo>
                  <a:lnTo>
                    <a:pt x="631" y="220"/>
                  </a:lnTo>
                  <a:lnTo>
                    <a:pt x="631" y="220"/>
                  </a:lnTo>
                  <a:lnTo>
                    <a:pt x="631" y="222"/>
                  </a:lnTo>
                  <a:lnTo>
                    <a:pt x="633" y="222"/>
                  </a:lnTo>
                  <a:lnTo>
                    <a:pt x="634" y="222"/>
                  </a:lnTo>
                  <a:lnTo>
                    <a:pt x="634" y="224"/>
                  </a:lnTo>
                  <a:lnTo>
                    <a:pt x="634" y="224"/>
                  </a:lnTo>
                  <a:lnTo>
                    <a:pt x="634" y="226"/>
                  </a:lnTo>
                  <a:lnTo>
                    <a:pt x="633" y="228"/>
                  </a:lnTo>
                  <a:lnTo>
                    <a:pt x="633" y="228"/>
                  </a:lnTo>
                  <a:lnTo>
                    <a:pt x="631" y="228"/>
                  </a:lnTo>
                  <a:lnTo>
                    <a:pt x="627" y="224"/>
                  </a:lnTo>
                  <a:lnTo>
                    <a:pt x="627" y="224"/>
                  </a:lnTo>
                  <a:lnTo>
                    <a:pt x="625" y="224"/>
                  </a:lnTo>
                  <a:lnTo>
                    <a:pt x="625" y="224"/>
                  </a:lnTo>
                  <a:lnTo>
                    <a:pt x="625" y="226"/>
                  </a:lnTo>
                  <a:lnTo>
                    <a:pt x="623" y="226"/>
                  </a:lnTo>
                  <a:lnTo>
                    <a:pt x="623" y="226"/>
                  </a:lnTo>
                  <a:lnTo>
                    <a:pt x="621" y="226"/>
                  </a:lnTo>
                  <a:lnTo>
                    <a:pt x="619" y="224"/>
                  </a:lnTo>
                  <a:lnTo>
                    <a:pt x="619" y="224"/>
                  </a:lnTo>
                  <a:lnTo>
                    <a:pt x="619" y="224"/>
                  </a:lnTo>
                  <a:lnTo>
                    <a:pt x="619" y="226"/>
                  </a:lnTo>
                  <a:lnTo>
                    <a:pt x="617" y="226"/>
                  </a:lnTo>
                  <a:lnTo>
                    <a:pt x="617" y="226"/>
                  </a:lnTo>
                  <a:lnTo>
                    <a:pt x="617" y="228"/>
                  </a:lnTo>
                  <a:lnTo>
                    <a:pt x="617" y="230"/>
                  </a:lnTo>
                  <a:lnTo>
                    <a:pt x="617" y="230"/>
                  </a:lnTo>
                  <a:lnTo>
                    <a:pt x="617" y="234"/>
                  </a:lnTo>
                  <a:lnTo>
                    <a:pt x="619" y="238"/>
                  </a:lnTo>
                  <a:lnTo>
                    <a:pt x="619" y="240"/>
                  </a:lnTo>
                  <a:lnTo>
                    <a:pt x="619" y="241"/>
                  </a:lnTo>
                  <a:lnTo>
                    <a:pt x="619" y="241"/>
                  </a:lnTo>
                  <a:lnTo>
                    <a:pt x="619" y="243"/>
                  </a:lnTo>
                  <a:lnTo>
                    <a:pt x="621" y="243"/>
                  </a:lnTo>
                  <a:lnTo>
                    <a:pt x="621" y="245"/>
                  </a:lnTo>
                  <a:lnTo>
                    <a:pt x="621" y="245"/>
                  </a:lnTo>
                  <a:lnTo>
                    <a:pt x="621" y="247"/>
                  </a:lnTo>
                  <a:lnTo>
                    <a:pt x="621" y="247"/>
                  </a:lnTo>
                  <a:lnTo>
                    <a:pt x="623" y="249"/>
                  </a:lnTo>
                  <a:lnTo>
                    <a:pt x="623" y="249"/>
                  </a:lnTo>
                  <a:lnTo>
                    <a:pt x="623" y="249"/>
                  </a:lnTo>
                  <a:lnTo>
                    <a:pt x="621" y="251"/>
                  </a:lnTo>
                  <a:lnTo>
                    <a:pt x="619" y="253"/>
                  </a:lnTo>
                  <a:lnTo>
                    <a:pt x="615" y="251"/>
                  </a:lnTo>
                  <a:lnTo>
                    <a:pt x="613" y="249"/>
                  </a:lnTo>
                  <a:lnTo>
                    <a:pt x="612" y="247"/>
                  </a:lnTo>
                  <a:lnTo>
                    <a:pt x="602" y="249"/>
                  </a:lnTo>
                  <a:lnTo>
                    <a:pt x="602" y="249"/>
                  </a:lnTo>
                  <a:lnTo>
                    <a:pt x="600" y="247"/>
                  </a:lnTo>
                  <a:lnTo>
                    <a:pt x="600" y="247"/>
                  </a:lnTo>
                  <a:lnTo>
                    <a:pt x="600" y="245"/>
                  </a:lnTo>
                  <a:lnTo>
                    <a:pt x="600" y="245"/>
                  </a:lnTo>
                  <a:lnTo>
                    <a:pt x="600" y="243"/>
                  </a:lnTo>
                  <a:lnTo>
                    <a:pt x="600" y="243"/>
                  </a:lnTo>
                  <a:lnTo>
                    <a:pt x="596" y="241"/>
                  </a:lnTo>
                  <a:lnTo>
                    <a:pt x="596" y="240"/>
                  </a:lnTo>
                  <a:lnTo>
                    <a:pt x="596" y="238"/>
                  </a:lnTo>
                  <a:lnTo>
                    <a:pt x="596" y="238"/>
                  </a:lnTo>
                  <a:lnTo>
                    <a:pt x="598" y="238"/>
                  </a:lnTo>
                  <a:lnTo>
                    <a:pt x="600" y="238"/>
                  </a:lnTo>
                  <a:lnTo>
                    <a:pt x="600" y="238"/>
                  </a:lnTo>
                  <a:lnTo>
                    <a:pt x="600" y="236"/>
                  </a:lnTo>
                  <a:lnTo>
                    <a:pt x="602" y="236"/>
                  </a:lnTo>
                  <a:lnTo>
                    <a:pt x="602" y="236"/>
                  </a:lnTo>
                  <a:lnTo>
                    <a:pt x="600" y="234"/>
                  </a:lnTo>
                  <a:lnTo>
                    <a:pt x="600" y="234"/>
                  </a:lnTo>
                  <a:lnTo>
                    <a:pt x="600" y="232"/>
                  </a:lnTo>
                  <a:lnTo>
                    <a:pt x="600" y="232"/>
                  </a:lnTo>
                  <a:lnTo>
                    <a:pt x="600" y="232"/>
                  </a:lnTo>
                  <a:lnTo>
                    <a:pt x="600" y="232"/>
                  </a:lnTo>
                  <a:lnTo>
                    <a:pt x="600" y="232"/>
                  </a:lnTo>
                  <a:lnTo>
                    <a:pt x="600" y="230"/>
                  </a:lnTo>
                  <a:lnTo>
                    <a:pt x="602" y="230"/>
                  </a:lnTo>
                  <a:lnTo>
                    <a:pt x="602" y="228"/>
                  </a:lnTo>
                  <a:lnTo>
                    <a:pt x="602" y="228"/>
                  </a:lnTo>
                  <a:lnTo>
                    <a:pt x="604" y="226"/>
                  </a:lnTo>
                  <a:lnTo>
                    <a:pt x="606" y="224"/>
                  </a:lnTo>
                  <a:lnTo>
                    <a:pt x="606" y="222"/>
                  </a:lnTo>
                  <a:lnTo>
                    <a:pt x="606" y="222"/>
                  </a:lnTo>
                  <a:lnTo>
                    <a:pt x="604" y="220"/>
                  </a:lnTo>
                  <a:lnTo>
                    <a:pt x="604" y="220"/>
                  </a:lnTo>
                  <a:lnTo>
                    <a:pt x="604" y="220"/>
                  </a:lnTo>
                  <a:lnTo>
                    <a:pt x="602" y="222"/>
                  </a:lnTo>
                  <a:lnTo>
                    <a:pt x="602" y="222"/>
                  </a:lnTo>
                  <a:lnTo>
                    <a:pt x="602" y="222"/>
                  </a:lnTo>
                  <a:lnTo>
                    <a:pt x="602" y="224"/>
                  </a:lnTo>
                  <a:lnTo>
                    <a:pt x="600" y="224"/>
                  </a:lnTo>
                  <a:lnTo>
                    <a:pt x="600" y="224"/>
                  </a:lnTo>
                  <a:lnTo>
                    <a:pt x="598" y="222"/>
                  </a:lnTo>
                  <a:lnTo>
                    <a:pt x="598" y="220"/>
                  </a:lnTo>
                  <a:lnTo>
                    <a:pt x="596" y="220"/>
                  </a:lnTo>
                  <a:lnTo>
                    <a:pt x="598" y="219"/>
                  </a:lnTo>
                  <a:lnTo>
                    <a:pt x="598" y="219"/>
                  </a:lnTo>
                  <a:lnTo>
                    <a:pt x="598" y="219"/>
                  </a:lnTo>
                  <a:lnTo>
                    <a:pt x="600" y="219"/>
                  </a:lnTo>
                  <a:lnTo>
                    <a:pt x="602" y="217"/>
                  </a:lnTo>
                  <a:lnTo>
                    <a:pt x="602" y="217"/>
                  </a:lnTo>
                  <a:lnTo>
                    <a:pt x="604" y="217"/>
                  </a:lnTo>
                  <a:lnTo>
                    <a:pt x="604" y="215"/>
                  </a:lnTo>
                  <a:lnTo>
                    <a:pt x="606" y="213"/>
                  </a:lnTo>
                  <a:lnTo>
                    <a:pt x="606" y="213"/>
                  </a:lnTo>
                  <a:lnTo>
                    <a:pt x="606" y="213"/>
                  </a:lnTo>
                  <a:lnTo>
                    <a:pt x="608" y="215"/>
                  </a:lnTo>
                  <a:lnTo>
                    <a:pt x="608" y="217"/>
                  </a:lnTo>
                  <a:lnTo>
                    <a:pt x="610" y="217"/>
                  </a:lnTo>
                  <a:lnTo>
                    <a:pt x="610" y="215"/>
                  </a:lnTo>
                  <a:lnTo>
                    <a:pt x="610" y="215"/>
                  </a:lnTo>
                  <a:lnTo>
                    <a:pt x="610" y="213"/>
                  </a:lnTo>
                  <a:lnTo>
                    <a:pt x="608" y="211"/>
                  </a:lnTo>
                  <a:lnTo>
                    <a:pt x="608" y="211"/>
                  </a:lnTo>
                  <a:lnTo>
                    <a:pt x="608" y="209"/>
                  </a:lnTo>
                  <a:lnTo>
                    <a:pt x="606" y="207"/>
                  </a:lnTo>
                  <a:lnTo>
                    <a:pt x="606" y="205"/>
                  </a:lnTo>
                  <a:lnTo>
                    <a:pt x="598" y="198"/>
                  </a:lnTo>
                  <a:lnTo>
                    <a:pt x="594" y="192"/>
                  </a:lnTo>
                  <a:lnTo>
                    <a:pt x="592" y="190"/>
                  </a:lnTo>
                  <a:lnTo>
                    <a:pt x="591" y="190"/>
                  </a:lnTo>
                  <a:lnTo>
                    <a:pt x="589" y="190"/>
                  </a:lnTo>
                  <a:lnTo>
                    <a:pt x="587" y="188"/>
                  </a:lnTo>
                  <a:lnTo>
                    <a:pt x="585" y="188"/>
                  </a:lnTo>
                  <a:lnTo>
                    <a:pt x="585" y="188"/>
                  </a:lnTo>
                  <a:lnTo>
                    <a:pt x="585" y="188"/>
                  </a:lnTo>
                  <a:lnTo>
                    <a:pt x="583" y="188"/>
                  </a:lnTo>
                  <a:lnTo>
                    <a:pt x="583" y="188"/>
                  </a:lnTo>
                  <a:lnTo>
                    <a:pt x="581" y="188"/>
                  </a:lnTo>
                  <a:lnTo>
                    <a:pt x="581" y="186"/>
                  </a:lnTo>
                  <a:lnTo>
                    <a:pt x="581" y="184"/>
                  </a:lnTo>
                  <a:lnTo>
                    <a:pt x="581" y="184"/>
                  </a:lnTo>
                  <a:lnTo>
                    <a:pt x="581" y="184"/>
                  </a:lnTo>
                  <a:lnTo>
                    <a:pt x="581" y="182"/>
                  </a:lnTo>
                  <a:lnTo>
                    <a:pt x="579" y="182"/>
                  </a:lnTo>
                  <a:lnTo>
                    <a:pt x="575" y="179"/>
                  </a:lnTo>
                  <a:lnTo>
                    <a:pt x="572" y="175"/>
                  </a:lnTo>
                  <a:lnTo>
                    <a:pt x="572" y="173"/>
                  </a:lnTo>
                  <a:lnTo>
                    <a:pt x="572" y="173"/>
                  </a:lnTo>
                  <a:lnTo>
                    <a:pt x="570" y="173"/>
                  </a:lnTo>
                  <a:lnTo>
                    <a:pt x="568" y="169"/>
                  </a:lnTo>
                  <a:lnTo>
                    <a:pt x="566" y="167"/>
                  </a:lnTo>
                  <a:lnTo>
                    <a:pt x="566" y="165"/>
                  </a:lnTo>
                  <a:lnTo>
                    <a:pt x="564" y="163"/>
                  </a:lnTo>
                  <a:lnTo>
                    <a:pt x="560" y="154"/>
                  </a:lnTo>
                  <a:lnTo>
                    <a:pt x="560" y="150"/>
                  </a:lnTo>
                  <a:lnTo>
                    <a:pt x="558" y="148"/>
                  </a:lnTo>
                  <a:lnTo>
                    <a:pt x="558" y="146"/>
                  </a:lnTo>
                  <a:lnTo>
                    <a:pt x="558" y="144"/>
                  </a:lnTo>
                  <a:lnTo>
                    <a:pt x="556" y="143"/>
                  </a:lnTo>
                  <a:lnTo>
                    <a:pt x="556" y="141"/>
                  </a:lnTo>
                  <a:lnTo>
                    <a:pt x="556" y="137"/>
                  </a:lnTo>
                  <a:lnTo>
                    <a:pt x="554" y="135"/>
                  </a:lnTo>
                  <a:lnTo>
                    <a:pt x="554" y="135"/>
                  </a:lnTo>
                  <a:lnTo>
                    <a:pt x="556" y="135"/>
                  </a:lnTo>
                  <a:lnTo>
                    <a:pt x="556" y="133"/>
                  </a:lnTo>
                  <a:lnTo>
                    <a:pt x="556" y="133"/>
                  </a:lnTo>
                  <a:lnTo>
                    <a:pt x="558" y="133"/>
                  </a:lnTo>
                  <a:lnTo>
                    <a:pt x="558" y="131"/>
                  </a:lnTo>
                  <a:lnTo>
                    <a:pt x="558" y="131"/>
                  </a:lnTo>
                  <a:lnTo>
                    <a:pt x="558" y="129"/>
                  </a:lnTo>
                  <a:lnTo>
                    <a:pt x="558" y="127"/>
                  </a:lnTo>
                  <a:lnTo>
                    <a:pt x="558" y="127"/>
                  </a:lnTo>
                  <a:lnTo>
                    <a:pt x="556" y="127"/>
                  </a:lnTo>
                  <a:lnTo>
                    <a:pt x="552" y="125"/>
                  </a:lnTo>
                  <a:lnTo>
                    <a:pt x="552" y="125"/>
                  </a:lnTo>
                  <a:lnTo>
                    <a:pt x="549" y="122"/>
                  </a:lnTo>
                  <a:lnTo>
                    <a:pt x="549" y="120"/>
                  </a:lnTo>
                  <a:lnTo>
                    <a:pt x="547" y="118"/>
                  </a:lnTo>
                  <a:lnTo>
                    <a:pt x="547" y="116"/>
                  </a:lnTo>
                  <a:lnTo>
                    <a:pt x="547" y="116"/>
                  </a:lnTo>
                  <a:lnTo>
                    <a:pt x="547" y="114"/>
                  </a:lnTo>
                  <a:lnTo>
                    <a:pt x="547" y="114"/>
                  </a:lnTo>
                  <a:lnTo>
                    <a:pt x="547" y="114"/>
                  </a:lnTo>
                  <a:lnTo>
                    <a:pt x="547" y="112"/>
                  </a:lnTo>
                  <a:lnTo>
                    <a:pt x="545" y="112"/>
                  </a:lnTo>
                  <a:lnTo>
                    <a:pt x="545" y="110"/>
                  </a:lnTo>
                  <a:lnTo>
                    <a:pt x="545" y="110"/>
                  </a:lnTo>
                  <a:lnTo>
                    <a:pt x="545" y="110"/>
                  </a:lnTo>
                  <a:lnTo>
                    <a:pt x="545" y="108"/>
                  </a:lnTo>
                  <a:lnTo>
                    <a:pt x="547" y="108"/>
                  </a:lnTo>
                  <a:lnTo>
                    <a:pt x="547" y="108"/>
                  </a:lnTo>
                  <a:lnTo>
                    <a:pt x="547" y="108"/>
                  </a:lnTo>
                  <a:lnTo>
                    <a:pt x="549" y="108"/>
                  </a:lnTo>
                  <a:lnTo>
                    <a:pt x="549" y="106"/>
                  </a:lnTo>
                  <a:lnTo>
                    <a:pt x="549" y="106"/>
                  </a:lnTo>
                  <a:lnTo>
                    <a:pt x="549" y="106"/>
                  </a:lnTo>
                  <a:lnTo>
                    <a:pt x="549" y="104"/>
                  </a:lnTo>
                  <a:lnTo>
                    <a:pt x="547" y="103"/>
                  </a:lnTo>
                  <a:lnTo>
                    <a:pt x="547" y="101"/>
                  </a:lnTo>
                  <a:lnTo>
                    <a:pt x="547" y="101"/>
                  </a:lnTo>
                  <a:lnTo>
                    <a:pt x="545" y="101"/>
                  </a:lnTo>
                  <a:lnTo>
                    <a:pt x="543" y="101"/>
                  </a:lnTo>
                  <a:lnTo>
                    <a:pt x="543" y="103"/>
                  </a:lnTo>
                  <a:lnTo>
                    <a:pt x="543" y="103"/>
                  </a:lnTo>
                  <a:lnTo>
                    <a:pt x="541" y="103"/>
                  </a:lnTo>
                  <a:lnTo>
                    <a:pt x="541" y="103"/>
                  </a:lnTo>
                  <a:lnTo>
                    <a:pt x="541" y="103"/>
                  </a:lnTo>
                  <a:lnTo>
                    <a:pt x="541" y="103"/>
                  </a:lnTo>
                  <a:lnTo>
                    <a:pt x="539" y="101"/>
                  </a:lnTo>
                  <a:lnTo>
                    <a:pt x="541" y="101"/>
                  </a:lnTo>
                  <a:lnTo>
                    <a:pt x="541" y="99"/>
                  </a:lnTo>
                  <a:lnTo>
                    <a:pt x="541" y="97"/>
                  </a:lnTo>
                  <a:lnTo>
                    <a:pt x="541" y="97"/>
                  </a:lnTo>
                  <a:lnTo>
                    <a:pt x="539" y="97"/>
                  </a:lnTo>
                  <a:lnTo>
                    <a:pt x="539" y="97"/>
                  </a:lnTo>
                  <a:lnTo>
                    <a:pt x="535" y="99"/>
                  </a:lnTo>
                  <a:lnTo>
                    <a:pt x="535" y="99"/>
                  </a:lnTo>
                  <a:lnTo>
                    <a:pt x="535" y="99"/>
                  </a:lnTo>
                  <a:lnTo>
                    <a:pt x="535" y="99"/>
                  </a:lnTo>
                  <a:lnTo>
                    <a:pt x="535" y="101"/>
                  </a:lnTo>
                  <a:lnTo>
                    <a:pt x="535" y="101"/>
                  </a:lnTo>
                  <a:lnTo>
                    <a:pt x="533" y="101"/>
                  </a:lnTo>
                  <a:lnTo>
                    <a:pt x="532" y="101"/>
                  </a:lnTo>
                  <a:lnTo>
                    <a:pt x="530" y="101"/>
                  </a:lnTo>
                  <a:lnTo>
                    <a:pt x="528" y="101"/>
                  </a:lnTo>
                  <a:lnTo>
                    <a:pt x="528" y="99"/>
                  </a:lnTo>
                  <a:lnTo>
                    <a:pt x="528" y="99"/>
                  </a:lnTo>
                  <a:lnTo>
                    <a:pt x="526" y="99"/>
                  </a:lnTo>
                  <a:lnTo>
                    <a:pt x="526" y="101"/>
                  </a:lnTo>
                  <a:lnTo>
                    <a:pt x="524" y="101"/>
                  </a:lnTo>
                  <a:lnTo>
                    <a:pt x="522" y="101"/>
                  </a:lnTo>
                  <a:lnTo>
                    <a:pt x="522" y="103"/>
                  </a:lnTo>
                  <a:lnTo>
                    <a:pt x="520" y="103"/>
                  </a:lnTo>
                  <a:lnTo>
                    <a:pt x="520" y="103"/>
                  </a:lnTo>
                  <a:lnTo>
                    <a:pt x="518" y="103"/>
                  </a:lnTo>
                  <a:lnTo>
                    <a:pt x="518" y="103"/>
                  </a:lnTo>
                  <a:lnTo>
                    <a:pt x="516" y="103"/>
                  </a:lnTo>
                  <a:lnTo>
                    <a:pt x="516" y="103"/>
                  </a:lnTo>
                  <a:lnTo>
                    <a:pt x="516" y="99"/>
                  </a:lnTo>
                  <a:lnTo>
                    <a:pt x="514" y="99"/>
                  </a:lnTo>
                  <a:lnTo>
                    <a:pt x="514" y="97"/>
                  </a:lnTo>
                  <a:lnTo>
                    <a:pt x="512" y="97"/>
                  </a:lnTo>
                  <a:lnTo>
                    <a:pt x="512" y="97"/>
                  </a:lnTo>
                  <a:lnTo>
                    <a:pt x="511" y="99"/>
                  </a:lnTo>
                  <a:lnTo>
                    <a:pt x="511" y="99"/>
                  </a:lnTo>
                  <a:lnTo>
                    <a:pt x="509" y="99"/>
                  </a:lnTo>
                  <a:lnTo>
                    <a:pt x="509" y="99"/>
                  </a:lnTo>
                  <a:lnTo>
                    <a:pt x="507" y="99"/>
                  </a:lnTo>
                  <a:lnTo>
                    <a:pt x="507" y="97"/>
                  </a:lnTo>
                  <a:lnTo>
                    <a:pt x="507" y="97"/>
                  </a:lnTo>
                  <a:lnTo>
                    <a:pt x="505" y="93"/>
                  </a:lnTo>
                  <a:lnTo>
                    <a:pt x="505" y="91"/>
                  </a:lnTo>
                  <a:lnTo>
                    <a:pt x="505" y="91"/>
                  </a:lnTo>
                  <a:lnTo>
                    <a:pt x="503" y="89"/>
                  </a:lnTo>
                  <a:lnTo>
                    <a:pt x="503" y="89"/>
                  </a:lnTo>
                  <a:lnTo>
                    <a:pt x="501" y="87"/>
                  </a:lnTo>
                  <a:lnTo>
                    <a:pt x="501" y="87"/>
                  </a:lnTo>
                  <a:lnTo>
                    <a:pt x="499" y="87"/>
                  </a:lnTo>
                  <a:lnTo>
                    <a:pt x="497" y="87"/>
                  </a:lnTo>
                  <a:lnTo>
                    <a:pt x="497" y="85"/>
                  </a:lnTo>
                  <a:lnTo>
                    <a:pt x="495" y="85"/>
                  </a:lnTo>
                  <a:lnTo>
                    <a:pt x="495" y="85"/>
                  </a:lnTo>
                  <a:lnTo>
                    <a:pt x="493" y="85"/>
                  </a:lnTo>
                  <a:lnTo>
                    <a:pt x="493" y="85"/>
                  </a:lnTo>
                  <a:lnTo>
                    <a:pt x="491" y="87"/>
                  </a:lnTo>
                  <a:lnTo>
                    <a:pt x="490" y="87"/>
                  </a:lnTo>
                  <a:lnTo>
                    <a:pt x="490" y="89"/>
                  </a:lnTo>
                  <a:lnTo>
                    <a:pt x="490" y="89"/>
                  </a:lnTo>
                  <a:lnTo>
                    <a:pt x="488" y="89"/>
                  </a:lnTo>
                  <a:lnTo>
                    <a:pt x="486" y="89"/>
                  </a:lnTo>
                  <a:lnTo>
                    <a:pt x="484" y="89"/>
                  </a:lnTo>
                  <a:lnTo>
                    <a:pt x="482" y="89"/>
                  </a:lnTo>
                  <a:lnTo>
                    <a:pt x="480" y="89"/>
                  </a:lnTo>
                  <a:lnTo>
                    <a:pt x="478" y="89"/>
                  </a:lnTo>
                  <a:lnTo>
                    <a:pt x="478" y="89"/>
                  </a:lnTo>
                  <a:lnTo>
                    <a:pt x="478" y="89"/>
                  </a:lnTo>
                  <a:lnTo>
                    <a:pt x="478" y="89"/>
                  </a:lnTo>
                  <a:lnTo>
                    <a:pt x="478" y="91"/>
                  </a:lnTo>
                  <a:lnTo>
                    <a:pt x="476" y="91"/>
                  </a:lnTo>
                  <a:lnTo>
                    <a:pt x="476" y="93"/>
                  </a:lnTo>
                  <a:lnTo>
                    <a:pt x="476" y="93"/>
                  </a:lnTo>
                  <a:lnTo>
                    <a:pt x="476" y="93"/>
                  </a:lnTo>
                  <a:lnTo>
                    <a:pt x="474" y="93"/>
                  </a:lnTo>
                  <a:lnTo>
                    <a:pt x="474" y="93"/>
                  </a:lnTo>
                  <a:lnTo>
                    <a:pt x="472" y="91"/>
                  </a:lnTo>
                  <a:lnTo>
                    <a:pt x="472" y="89"/>
                  </a:lnTo>
                  <a:lnTo>
                    <a:pt x="472" y="87"/>
                  </a:lnTo>
                  <a:lnTo>
                    <a:pt x="471" y="85"/>
                  </a:lnTo>
                  <a:lnTo>
                    <a:pt x="471" y="85"/>
                  </a:lnTo>
                  <a:lnTo>
                    <a:pt x="469" y="84"/>
                  </a:lnTo>
                  <a:lnTo>
                    <a:pt x="469" y="82"/>
                  </a:lnTo>
                  <a:lnTo>
                    <a:pt x="469" y="82"/>
                  </a:lnTo>
                  <a:lnTo>
                    <a:pt x="467" y="82"/>
                  </a:lnTo>
                  <a:lnTo>
                    <a:pt x="467" y="80"/>
                  </a:lnTo>
                  <a:lnTo>
                    <a:pt x="469" y="80"/>
                  </a:lnTo>
                  <a:lnTo>
                    <a:pt x="469" y="78"/>
                  </a:lnTo>
                  <a:lnTo>
                    <a:pt x="469" y="78"/>
                  </a:lnTo>
                  <a:lnTo>
                    <a:pt x="472" y="78"/>
                  </a:lnTo>
                  <a:lnTo>
                    <a:pt x="472" y="78"/>
                  </a:lnTo>
                  <a:lnTo>
                    <a:pt x="474" y="78"/>
                  </a:lnTo>
                  <a:lnTo>
                    <a:pt x="474" y="78"/>
                  </a:lnTo>
                  <a:lnTo>
                    <a:pt x="474" y="76"/>
                  </a:lnTo>
                  <a:lnTo>
                    <a:pt x="474" y="72"/>
                  </a:lnTo>
                  <a:lnTo>
                    <a:pt x="474" y="72"/>
                  </a:lnTo>
                  <a:lnTo>
                    <a:pt x="474" y="70"/>
                  </a:lnTo>
                  <a:lnTo>
                    <a:pt x="472" y="68"/>
                  </a:lnTo>
                  <a:lnTo>
                    <a:pt x="471" y="66"/>
                  </a:lnTo>
                  <a:lnTo>
                    <a:pt x="471" y="66"/>
                  </a:lnTo>
                  <a:lnTo>
                    <a:pt x="472" y="57"/>
                  </a:lnTo>
                  <a:lnTo>
                    <a:pt x="472" y="55"/>
                  </a:lnTo>
                  <a:lnTo>
                    <a:pt x="474" y="51"/>
                  </a:lnTo>
                  <a:lnTo>
                    <a:pt x="474" y="49"/>
                  </a:lnTo>
                  <a:lnTo>
                    <a:pt x="474" y="47"/>
                  </a:lnTo>
                  <a:lnTo>
                    <a:pt x="472" y="47"/>
                  </a:lnTo>
                  <a:lnTo>
                    <a:pt x="472" y="47"/>
                  </a:lnTo>
                  <a:lnTo>
                    <a:pt x="472" y="46"/>
                  </a:lnTo>
                  <a:lnTo>
                    <a:pt x="471" y="47"/>
                  </a:lnTo>
                  <a:lnTo>
                    <a:pt x="471" y="47"/>
                  </a:lnTo>
                  <a:lnTo>
                    <a:pt x="471" y="47"/>
                  </a:lnTo>
                  <a:lnTo>
                    <a:pt x="471" y="47"/>
                  </a:lnTo>
                  <a:lnTo>
                    <a:pt x="471" y="47"/>
                  </a:lnTo>
                  <a:lnTo>
                    <a:pt x="469" y="47"/>
                  </a:lnTo>
                  <a:lnTo>
                    <a:pt x="469" y="47"/>
                  </a:lnTo>
                  <a:lnTo>
                    <a:pt x="467" y="49"/>
                  </a:lnTo>
                  <a:lnTo>
                    <a:pt x="467" y="49"/>
                  </a:lnTo>
                  <a:lnTo>
                    <a:pt x="465" y="49"/>
                  </a:lnTo>
                  <a:lnTo>
                    <a:pt x="465" y="49"/>
                  </a:lnTo>
                  <a:lnTo>
                    <a:pt x="465" y="49"/>
                  </a:lnTo>
                  <a:lnTo>
                    <a:pt x="463" y="49"/>
                  </a:lnTo>
                  <a:lnTo>
                    <a:pt x="463" y="49"/>
                  </a:lnTo>
                  <a:lnTo>
                    <a:pt x="461" y="49"/>
                  </a:lnTo>
                  <a:lnTo>
                    <a:pt x="461" y="47"/>
                  </a:lnTo>
                  <a:lnTo>
                    <a:pt x="461" y="47"/>
                  </a:lnTo>
                  <a:lnTo>
                    <a:pt x="461" y="46"/>
                  </a:lnTo>
                  <a:lnTo>
                    <a:pt x="461" y="44"/>
                  </a:lnTo>
                  <a:lnTo>
                    <a:pt x="461" y="42"/>
                  </a:lnTo>
                  <a:lnTo>
                    <a:pt x="463" y="40"/>
                  </a:lnTo>
                  <a:lnTo>
                    <a:pt x="463" y="40"/>
                  </a:lnTo>
                  <a:lnTo>
                    <a:pt x="463" y="40"/>
                  </a:lnTo>
                  <a:lnTo>
                    <a:pt x="467" y="40"/>
                  </a:lnTo>
                  <a:lnTo>
                    <a:pt x="467" y="38"/>
                  </a:lnTo>
                  <a:lnTo>
                    <a:pt x="469" y="38"/>
                  </a:lnTo>
                  <a:lnTo>
                    <a:pt x="469" y="36"/>
                  </a:lnTo>
                  <a:lnTo>
                    <a:pt x="469" y="36"/>
                  </a:lnTo>
                  <a:lnTo>
                    <a:pt x="469" y="34"/>
                  </a:lnTo>
                  <a:lnTo>
                    <a:pt x="469" y="34"/>
                  </a:lnTo>
                  <a:lnTo>
                    <a:pt x="467" y="32"/>
                  </a:lnTo>
                  <a:lnTo>
                    <a:pt x="467" y="32"/>
                  </a:lnTo>
                  <a:lnTo>
                    <a:pt x="465" y="32"/>
                  </a:lnTo>
                  <a:lnTo>
                    <a:pt x="465" y="30"/>
                  </a:lnTo>
                  <a:lnTo>
                    <a:pt x="465" y="28"/>
                  </a:lnTo>
                  <a:lnTo>
                    <a:pt x="453" y="26"/>
                  </a:lnTo>
                  <a:lnTo>
                    <a:pt x="444" y="26"/>
                  </a:lnTo>
                  <a:lnTo>
                    <a:pt x="410" y="25"/>
                  </a:lnTo>
                  <a:lnTo>
                    <a:pt x="408" y="25"/>
                  </a:lnTo>
                  <a:lnTo>
                    <a:pt x="408" y="23"/>
                  </a:lnTo>
                  <a:lnTo>
                    <a:pt x="408" y="23"/>
                  </a:lnTo>
                  <a:lnTo>
                    <a:pt x="408" y="21"/>
                  </a:lnTo>
                  <a:lnTo>
                    <a:pt x="408" y="19"/>
                  </a:lnTo>
                  <a:lnTo>
                    <a:pt x="415" y="7"/>
                  </a:lnTo>
                  <a:lnTo>
                    <a:pt x="415" y="7"/>
                  </a:lnTo>
                  <a:lnTo>
                    <a:pt x="415" y="6"/>
                  </a:lnTo>
                  <a:lnTo>
                    <a:pt x="415" y="4"/>
                  </a:lnTo>
                  <a:lnTo>
                    <a:pt x="415" y="2"/>
                  </a:lnTo>
                  <a:lnTo>
                    <a:pt x="413" y="0"/>
                  </a:lnTo>
                  <a:lnTo>
                    <a:pt x="413" y="2"/>
                  </a:lnTo>
                  <a:lnTo>
                    <a:pt x="398" y="15"/>
                  </a:lnTo>
                  <a:lnTo>
                    <a:pt x="394" y="17"/>
                  </a:lnTo>
                  <a:lnTo>
                    <a:pt x="377" y="21"/>
                  </a:lnTo>
                  <a:lnTo>
                    <a:pt x="362" y="28"/>
                  </a:lnTo>
                  <a:lnTo>
                    <a:pt x="360" y="30"/>
                  </a:lnTo>
                  <a:lnTo>
                    <a:pt x="356" y="44"/>
                  </a:lnTo>
                  <a:lnTo>
                    <a:pt x="352" y="55"/>
                  </a:lnTo>
                  <a:lnTo>
                    <a:pt x="347" y="70"/>
                  </a:lnTo>
                  <a:lnTo>
                    <a:pt x="343" y="82"/>
                  </a:lnTo>
                  <a:lnTo>
                    <a:pt x="337" y="89"/>
                  </a:lnTo>
                  <a:lnTo>
                    <a:pt x="330" y="104"/>
                  </a:lnTo>
                  <a:lnTo>
                    <a:pt x="324" y="112"/>
                  </a:lnTo>
                  <a:lnTo>
                    <a:pt x="322" y="116"/>
                  </a:lnTo>
                  <a:lnTo>
                    <a:pt x="320" y="123"/>
                  </a:lnTo>
                  <a:lnTo>
                    <a:pt x="318" y="123"/>
                  </a:lnTo>
                  <a:lnTo>
                    <a:pt x="316" y="125"/>
                  </a:lnTo>
                  <a:lnTo>
                    <a:pt x="305" y="131"/>
                  </a:lnTo>
                  <a:lnTo>
                    <a:pt x="293" y="137"/>
                  </a:lnTo>
                  <a:lnTo>
                    <a:pt x="282" y="144"/>
                  </a:lnTo>
                  <a:lnTo>
                    <a:pt x="269" y="150"/>
                  </a:lnTo>
                  <a:lnTo>
                    <a:pt x="267" y="152"/>
                  </a:lnTo>
                  <a:lnTo>
                    <a:pt x="259" y="162"/>
                  </a:lnTo>
                  <a:lnTo>
                    <a:pt x="257" y="165"/>
                  </a:lnTo>
                  <a:lnTo>
                    <a:pt x="251" y="186"/>
                  </a:lnTo>
                  <a:lnTo>
                    <a:pt x="249" y="192"/>
                  </a:lnTo>
                  <a:lnTo>
                    <a:pt x="248" y="196"/>
                  </a:lnTo>
                  <a:lnTo>
                    <a:pt x="244" y="200"/>
                  </a:lnTo>
                  <a:lnTo>
                    <a:pt x="232" y="209"/>
                  </a:lnTo>
                  <a:lnTo>
                    <a:pt x="225" y="219"/>
                  </a:lnTo>
                  <a:lnTo>
                    <a:pt x="223" y="220"/>
                  </a:lnTo>
                  <a:lnTo>
                    <a:pt x="223" y="222"/>
                  </a:lnTo>
                  <a:lnTo>
                    <a:pt x="223" y="236"/>
                  </a:lnTo>
                  <a:lnTo>
                    <a:pt x="221" y="238"/>
                  </a:lnTo>
                  <a:lnTo>
                    <a:pt x="221" y="238"/>
                  </a:lnTo>
                  <a:lnTo>
                    <a:pt x="206" y="243"/>
                  </a:lnTo>
                  <a:lnTo>
                    <a:pt x="192" y="247"/>
                  </a:lnTo>
                  <a:lnTo>
                    <a:pt x="185" y="247"/>
                  </a:lnTo>
                  <a:lnTo>
                    <a:pt x="177" y="247"/>
                  </a:lnTo>
                  <a:lnTo>
                    <a:pt x="169" y="247"/>
                  </a:lnTo>
                  <a:lnTo>
                    <a:pt x="162" y="249"/>
                  </a:lnTo>
                  <a:lnTo>
                    <a:pt x="154" y="251"/>
                  </a:lnTo>
                  <a:lnTo>
                    <a:pt x="143" y="257"/>
                  </a:lnTo>
                  <a:lnTo>
                    <a:pt x="133" y="262"/>
                  </a:lnTo>
                  <a:lnTo>
                    <a:pt x="126" y="264"/>
                  </a:lnTo>
                  <a:lnTo>
                    <a:pt x="118" y="262"/>
                  </a:lnTo>
                  <a:lnTo>
                    <a:pt x="114" y="260"/>
                  </a:lnTo>
                  <a:lnTo>
                    <a:pt x="110" y="255"/>
                  </a:lnTo>
                  <a:lnTo>
                    <a:pt x="108" y="247"/>
                  </a:lnTo>
                  <a:lnTo>
                    <a:pt x="107" y="245"/>
                  </a:lnTo>
                  <a:lnTo>
                    <a:pt x="108" y="241"/>
                  </a:lnTo>
                  <a:lnTo>
                    <a:pt x="107" y="240"/>
                  </a:lnTo>
                  <a:lnTo>
                    <a:pt x="107" y="238"/>
                  </a:lnTo>
                  <a:lnTo>
                    <a:pt x="103" y="236"/>
                  </a:lnTo>
                  <a:lnTo>
                    <a:pt x="101" y="234"/>
                  </a:lnTo>
                  <a:lnTo>
                    <a:pt x="97" y="232"/>
                  </a:lnTo>
                  <a:lnTo>
                    <a:pt x="95" y="230"/>
                  </a:lnTo>
                  <a:lnTo>
                    <a:pt x="93" y="228"/>
                  </a:lnTo>
                  <a:lnTo>
                    <a:pt x="91" y="228"/>
                  </a:lnTo>
                  <a:lnTo>
                    <a:pt x="89" y="228"/>
                  </a:lnTo>
                  <a:lnTo>
                    <a:pt x="86" y="230"/>
                  </a:lnTo>
                  <a:lnTo>
                    <a:pt x="82" y="232"/>
                  </a:lnTo>
                  <a:lnTo>
                    <a:pt x="80" y="232"/>
                  </a:lnTo>
                  <a:lnTo>
                    <a:pt x="78" y="232"/>
                  </a:lnTo>
                  <a:lnTo>
                    <a:pt x="74" y="238"/>
                  </a:lnTo>
                  <a:lnTo>
                    <a:pt x="67" y="243"/>
                  </a:lnTo>
                  <a:lnTo>
                    <a:pt x="67" y="243"/>
                  </a:lnTo>
                  <a:lnTo>
                    <a:pt x="59" y="253"/>
                  </a:lnTo>
                  <a:lnTo>
                    <a:pt x="57" y="255"/>
                  </a:lnTo>
                  <a:lnTo>
                    <a:pt x="49" y="274"/>
                  </a:lnTo>
                  <a:lnTo>
                    <a:pt x="48" y="278"/>
                  </a:lnTo>
                  <a:lnTo>
                    <a:pt x="40" y="285"/>
                  </a:lnTo>
                  <a:lnTo>
                    <a:pt x="34" y="295"/>
                  </a:lnTo>
                  <a:lnTo>
                    <a:pt x="25" y="304"/>
                  </a:lnTo>
                  <a:lnTo>
                    <a:pt x="17" y="308"/>
                  </a:lnTo>
                  <a:lnTo>
                    <a:pt x="9" y="317"/>
                  </a:lnTo>
                  <a:lnTo>
                    <a:pt x="6" y="323"/>
                  </a:lnTo>
                  <a:lnTo>
                    <a:pt x="4" y="331"/>
                  </a:lnTo>
                  <a:lnTo>
                    <a:pt x="2" y="344"/>
                  </a:lnTo>
                  <a:lnTo>
                    <a:pt x="0" y="356"/>
                  </a:lnTo>
                  <a:lnTo>
                    <a:pt x="0" y="361"/>
                  </a:lnTo>
                  <a:lnTo>
                    <a:pt x="4" y="363"/>
                  </a:lnTo>
                  <a:lnTo>
                    <a:pt x="17" y="371"/>
                  </a:lnTo>
                  <a:lnTo>
                    <a:pt x="21" y="373"/>
                  </a:lnTo>
                  <a:lnTo>
                    <a:pt x="28" y="378"/>
                  </a:lnTo>
                  <a:lnTo>
                    <a:pt x="32" y="380"/>
                  </a:lnTo>
                  <a:lnTo>
                    <a:pt x="53" y="378"/>
                  </a:lnTo>
                  <a:lnTo>
                    <a:pt x="57" y="380"/>
                  </a:lnTo>
                  <a:lnTo>
                    <a:pt x="61" y="382"/>
                  </a:lnTo>
                  <a:lnTo>
                    <a:pt x="63" y="386"/>
                  </a:lnTo>
                  <a:lnTo>
                    <a:pt x="63" y="390"/>
                  </a:lnTo>
                  <a:lnTo>
                    <a:pt x="63" y="397"/>
                  </a:lnTo>
                  <a:lnTo>
                    <a:pt x="63" y="401"/>
                  </a:lnTo>
                  <a:lnTo>
                    <a:pt x="63" y="403"/>
                  </a:lnTo>
                  <a:lnTo>
                    <a:pt x="63" y="405"/>
                  </a:lnTo>
                  <a:lnTo>
                    <a:pt x="61" y="407"/>
                  </a:lnTo>
                  <a:lnTo>
                    <a:pt x="63" y="409"/>
                  </a:lnTo>
                  <a:lnTo>
                    <a:pt x="63" y="413"/>
                  </a:lnTo>
                  <a:lnTo>
                    <a:pt x="63" y="416"/>
                  </a:lnTo>
                  <a:lnTo>
                    <a:pt x="61" y="420"/>
                  </a:lnTo>
                  <a:lnTo>
                    <a:pt x="55" y="430"/>
                  </a:lnTo>
                  <a:lnTo>
                    <a:pt x="55" y="432"/>
                  </a:lnTo>
                  <a:lnTo>
                    <a:pt x="55" y="435"/>
                  </a:lnTo>
                  <a:lnTo>
                    <a:pt x="55" y="439"/>
                  </a:lnTo>
                  <a:lnTo>
                    <a:pt x="55" y="441"/>
                  </a:lnTo>
                  <a:lnTo>
                    <a:pt x="57" y="447"/>
                  </a:lnTo>
                  <a:lnTo>
                    <a:pt x="59" y="453"/>
                  </a:lnTo>
                  <a:lnTo>
                    <a:pt x="63" y="456"/>
                  </a:lnTo>
                  <a:lnTo>
                    <a:pt x="67" y="460"/>
                  </a:lnTo>
                  <a:lnTo>
                    <a:pt x="68" y="462"/>
                  </a:lnTo>
                  <a:lnTo>
                    <a:pt x="70" y="468"/>
                  </a:lnTo>
                  <a:lnTo>
                    <a:pt x="72" y="470"/>
                  </a:lnTo>
                  <a:lnTo>
                    <a:pt x="72" y="470"/>
                  </a:lnTo>
                  <a:lnTo>
                    <a:pt x="76" y="472"/>
                  </a:lnTo>
                  <a:lnTo>
                    <a:pt x="82" y="473"/>
                  </a:lnTo>
                  <a:lnTo>
                    <a:pt x="93" y="473"/>
                  </a:lnTo>
                  <a:lnTo>
                    <a:pt x="97" y="472"/>
                  </a:lnTo>
                  <a:lnTo>
                    <a:pt x="99" y="470"/>
                  </a:lnTo>
                  <a:lnTo>
                    <a:pt x="103" y="470"/>
                  </a:lnTo>
                  <a:lnTo>
                    <a:pt x="107" y="470"/>
                  </a:lnTo>
                  <a:lnTo>
                    <a:pt x="108" y="473"/>
                  </a:lnTo>
                  <a:lnTo>
                    <a:pt x="108" y="477"/>
                  </a:lnTo>
                  <a:lnTo>
                    <a:pt x="108" y="487"/>
                  </a:lnTo>
                  <a:lnTo>
                    <a:pt x="108" y="498"/>
                  </a:lnTo>
                  <a:lnTo>
                    <a:pt x="108" y="502"/>
                  </a:lnTo>
                  <a:lnTo>
                    <a:pt x="110" y="504"/>
                  </a:lnTo>
                  <a:lnTo>
                    <a:pt x="114" y="508"/>
                  </a:lnTo>
                  <a:lnTo>
                    <a:pt x="114" y="510"/>
                  </a:lnTo>
                  <a:lnTo>
                    <a:pt x="116" y="511"/>
                  </a:lnTo>
                  <a:lnTo>
                    <a:pt x="116" y="515"/>
                  </a:lnTo>
                  <a:lnTo>
                    <a:pt x="120" y="517"/>
                  </a:lnTo>
                  <a:lnTo>
                    <a:pt x="126" y="523"/>
                  </a:lnTo>
                  <a:lnTo>
                    <a:pt x="128" y="525"/>
                  </a:lnTo>
                  <a:lnTo>
                    <a:pt x="128" y="527"/>
                  </a:lnTo>
                  <a:lnTo>
                    <a:pt x="131" y="542"/>
                  </a:lnTo>
                  <a:lnTo>
                    <a:pt x="133" y="548"/>
                  </a:lnTo>
                  <a:lnTo>
                    <a:pt x="135" y="553"/>
                  </a:lnTo>
                  <a:lnTo>
                    <a:pt x="141" y="561"/>
                  </a:lnTo>
                  <a:lnTo>
                    <a:pt x="145" y="570"/>
                  </a:lnTo>
                  <a:lnTo>
                    <a:pt x="147" y="572"/>
                  </a:lnTo>
                  <a:lnTo>
                    <a:pt x="148" y="574"/>
                  </a:lnTo>
                  <a:lnTo>
                    <a:pt x="152" y="576"/>
                  </a:lnTo>
                  <a:lnTo>
                    <a:pt x="162" y="578"/>
                  </a:lnTo>
                  <a:lnTo>
                    <a:pt x="162" y="578"/>
                  </a:lnTo>
                  <a:lnTo>
                    <a:pt x="164" y="578"/>
                  </a:lnTo>
                  <a:lnTo>
                    <a:pt x="166" y="578"/>
                  </a:lnTo>
                  <a:lnTo>
                    <a:pt x="168" y="576"/>
                  </a:lnTo>
                  <a:lnTo>
                    <a:pt x="168" y="576"/>
                  </a:lnTo>
                  <a:lnTo>
                    <a:pt x="171" y="576"/>
                  </a:lnTo>
                  <a:lnTo>
                    <a:pt x="171" y="576"/>
                  </a:lnTo>
                  <a:lnTo>
                    <a:pt x="173" y="578"/>
                  </a:lnTo>
                  <a:lnTo>
                    <a:pt x="175" y="578"/>
                  </a:lnTo>
                  <a:lnTo>
                    <a:pt x="177" y="578"/>
                  </a:lnTo>
                  <a:lnTo>
                    <a:pt x="179" y="576"/>
                  </a:lnTo>
                  <a:lnTo>
                    <a:pt x="181" y="574"/>
                  </a:lnTo>
                  <a:lnTo>
                    <a:pt x="183" y="574"/>
                  </a:lnTo>
                  <a:lnTo>
                    <a:pt x="185" y="574"/>
                  </a:lnTo>
                  <a:lnTo>
                    <a:pt x="190" y="574"/>
                  </a:lnTo>
                  <a:lnTo>
                    <a:pt x="194" y="574"/>
                  </a:lnTo>
                  <a:lnTo>
                    <a:pt x="196" y="574"/>
                  </a:lnTo>
                  <a:lnTo>
                    <a:pt x="198" y="576"/>
                  </a:lnTo>
                  <a:lnTo>
                    <a:pt x="198" y="576"/>
                  </a:lnTo>
                  <a:lnTo>
                    <a:pt x="200" y="576"/>
                  </a:lnTo>
                  <a:lnTo>
                    <a:pt x="202" y="576"/>
                  </a:lnTo>
                  <a:lnTo>
                    <a:pt x="209" y="574"/>
                  </a:lnTo>
                  <a:lnTo>
                    <a:pt x="211" y="574"/>
                  </a:lnTo>
                  <a:lnTo>
                    <a:pt x="211" y="574"/>
                  </a:lnTo>
                  <a:lnTo>
                    <a:pt x="211" y="576"/>
                  </a:lnTo>
                  <a:lnTo>
                    <a:pt x="213" y="578"/>
                  </a:lnTo>
                  <a:lnTo>
                    <a:pt x="213" y="578"/>
                  </a:lnTo>
                  <a:lnTo>
                    <a:pt x="215" y="578"/>
                  </a:lnTo>
                  <a:lnTo>
                    <a:pt x="217" y="578"/>
                  </a:lnTo>
                  <a:lnTo>
                    <a:pt x="217" y="578"/>
                  </a:lnTo>
                  <a:lnTo>
                    <a:pt x="217" y="578"/>
                  </a:lnTo>
                  <a:lnTo>
                    <a:pt x="217" y="576"/>
                  </a:lnTo>
                  <a:lnTo>
                    <a:pt x="217" y="576"/>
                  </a:lnTo>
                  <a:lnTo>
                    <a:pt x="217" y="574"/>
                  </a:lnTo>
                  <a:lnTo>
                    <a:pt x="219" y="574"/>
                  </a:lnTo>
                  <a:lnTo>
                    <a:pt x="221" y="574"/>
                  </a:lnTo>
                  <a:lnTo>
                    <a:pt x="221" y="574"/>
                  </a:lnTo>
                  <a:lnTo>
                    <a:pt x="223" y="574"/>
                  </a:lnTo>
                  <a:lnTo>
                    <a:pt x="223" y="574"/>
                  </a:lnTo>
                  <a:lnTo>
                    <a:pt x="223" y="576"/>
                  </a:lnTo>
                  <a:lnTo>
                    <a:pt x="225" y="576"/>
                  </a:lnTo>
                  <a:lnTo>
                    <a:pt x="227" y="576"/>
                  </a:lnTo>
                  <a:lnTo>
                    <a:pt x="227" y="576"/>
                  </a:lnTo>
                  <a:lnTo>
                    <a:pt x="229" y="576"/>
                  </a:lnTo>
                  <a:lnTo>
                    <a:pt x="229" y="574"/>
                  </a:lnTo>
                  <a:lnTo>
                    <a:pt x="230" y="574"/>
                  </a:lnTo>
                  <a:lnTo>
                    <a:pt x="230" y="572"/>
                  </a:lnTo>
                  <a:lnTo>
                    <a:pt x="232" y="572"/>
                  </a:lnTo>
                  <a:lnTo>
                    <a:pt x="236" y="572"/>
                  </a:lnTo>
                  <a:lnTo>
                    <a:pt x="238" y="570"/>
                  </a:lnTo>
                  <a:lnTo>
                    <a:pt x="238" y="572"/>
                  </a:lnTo>
                  <a:lnTo>
                    <a:pt x="240" y="572"/>
                  </a:lnTo>
                  <a:lnTo>
                    <a:pt x="240" y="576"/>
                  </a:lnTo>
                  <a:lnTo>
                    <a:pt x="242" y="576"/>
                  </a:lnTo>
                  <a:lnTo>
                    <a:pt x="249" y="578"/>
                  </a:lnTo>
                  <a:lnTo>
                    <a:pt x="251" y="580"/>
                  </a:lnTo>
                  <a:lnTo>
                    <a:pt x="257" y="578"/>
                  </a:lnTo>
                  <a:lnTo>
                    <a:pt x="261" y="578"/>
                  </a:lnTo>
                  <a:lnTo>
                    <a:pt x="263" y="578"/>
                  </a:lnTo>
                  <a:lnTo>
                    <a:pt x="263" y="578"/>
                  </a:lnTo>
                  <a:lnTo>
                    <a:pt x="265" y="578"/>
                  </a:lnTo>
                  <a:lnTo>
                    <a:pt x="265" y="580"/>
                  </a:lnTo>
                  <a:lnTo>
                    <a:pt x="265" y="580"/>
                  </a:lnTo>
                  <a:lnTo>
                    <a:pt x="263" y="580"/>
                  </a:lnTo>
                  <a:lnTo>
                    <a:pt x="263" y="580"/>
                  </a:lnTo>
                  <a:lnTo>
                    <a:pt x="261" y="582"/>
                  </a:lnTo>
                  <a:lnTo>
                    <a:pt x="257" y="582"/>
                  </a:lnTo>
                  <a:lnTo>
                    <a:pt x="257" y="582"/>
                  </a:lnTo>
                  <a:lnTo>
                    <a:pt x="257" y="582"/>
                  </a:lnTo>
                  <a:lnTo>
                    <a:pt x="255" y="582"/>
                  </a:lnTo>
                  <a:lnTo>
                    <a:pt x="257" y="584"/>
                  </a:lnTo>
                  <a:lnTo>
                    <a:pt x="257" y="584"/>
                  </a:lnTo>
                  <a:lnTo>
                    <a:pt x="259" y="586"/>
                  </a:lnTo>
                  <a:lnTo>
                    <a:pt x="259" y="586"/>
                  </a:lnTo>
                  <a:lnTo>
                    <a:pt x="261" y="586"/>
                  </a:lnTo>
                  <a:lnTo>
                    <a:pt x="263" y="586"/>
                  </a:lnTo>
                  <a:lnTo>
                    <a:pt x="265" y="588"/>
                  </a:lnTo>
                  <a:lnTo>
                    <a:pt x="265" y="588"/>
                  </a:lnTo>
                  <a:lnTo>
                    <a:pt x="265" y="588"/>
                  </a:lnTo>
                  <a:lnTo>
                    <a:pt x="265" y="588"/>
                  </a:lnTo>
                  <a:lnTo>
                    <a:pt x="265" y="589"/>
                  </a:lnTo>
                  <a:lnTo>
                    <a:pt x="267" y="589"/>
                  </a:lnTo>
                  <a:lnTo>
                    <a:pt x="267" y="589"/>
                  </a:lnTo>
                  <a:lnTo>
                    <a:pt x="269" y="589"/>
                  </a:lnTo>
                  <a:lnTo>
                    <a:pt x="269" y="589"/>
                  </a:lnTo>
                  <a:lnTo>
                    <a:pt x="270" y="589"/>
                  </a:lnTo>
                  <a:lnTo>
                    <a:pt x="272" y="589"/>
                  </a:lnTo>
                  <a:lnTo>
                    <a:pt x="272" y="591"/>
                  </a:lnTo>
                  <a:lnTo>
                    <a:pt x="272" y="591"/>
                  </a:lnTo>
                  <a:lnTo>
                    <a:pt x="272" y="591"/>
                  </a:lnTo>
                  <a:lnTo>
                    <a:pt x="272" y="593"/>
                  </a:lnTo>
                  <a:lnTo>
                    <a:pt x="272" y="593"/>
                  </a:lnTo>
                  <a:lnTo>
                    <a:pt x="272" y="595"/>
                  </a:lnTo>
                  <a:lnTo>
                    <a:pt x="272" y="595"/>
                  </a:lnTo>
                  <a:lnTo>
                    <a:pt x="274" y="597"/>
                  </a:lnTo>
                  <a:lnTo>
                    <a:pt x="274" y="599"/>
                  </a:lnTo>
                  <a:lnTo>
                    <a:pt x="276" y="599"/>
                  </a:lnTo>
                  <a:lnTo>
                    <a:pt x="276" y="599"/>
                  </a:lnTo>
                  <a:lnTo>
                    <a:pt x="276" y="599"/>
                  </a:lnTo>
                  <a:lnTo>
                    <a:pt x="278" y="599"/>
                  </a:lnTo>
                  <a:lnTo>
                    <a:pt x="278" y="599"/>
                  </a:lnTo>
                  <a:lnTo>
                    <a:pt x="278" y="599"/>
                  </a:lnTo>
                  <a:lnTo>
                    <a:pt x="278" y="599"/>
                  </a:lnTo>
                  <a:lnTo>
                    <a:pt x="280" y="593"/>
                  </a:lnTo>
                  <a:lnTo>
                    <a:pt x="280" y="591"/>
                  </a:lnTo>
                  <a:lnTo>
                    <a:pt x="280" y="591"/>
                  </a:lnTo>
                  <a:lnTo>
                    <a:pt x="280" y="591"/>
                  </a:lnTo>
                  <a:lnTo>
                    <a:pt x="280" y="591"/>
                  </a:lnTo>
                  <a:lnTo>
                    <a:pt x="282" y="591"/>
                  </a:lnTo>
                  <a:lnTo>
                    <a:pt x="284" y="591"/>
                  </a:lnTo>
                  <a:lnTo>
                    <a:pt x="284" y="591"/>
                  </a:lnTo>
                  <a:lnTo>
                    <a:pt x="290" y="595"/>
                  </a:lnTo>
                  <a:lnTo>
                    <a:pt x="290" y="595"/>
                  </a:lnTo>
                  <a:lnTo>
                    <a:pt x="291" y="595"/>
                  </a:lnTo>
                  <a:lnTo>
                    <a:pt x="293" y="595"/>
                  </a:lnTo>
                  <a:lnTo>
                    <a:pt x="293" y="595"/>
                  </a:lnTo>
                  <a:lnTo>
                    <a:pt x="295" y="597"/>
                  </a:lnTo>
                  <a:lnTo>
                    <a:pt x="295" y="597"/>
                  </a:lnTo>
                  <a:lnTo>
                    <a:pt x="295" y="597"/>
                  </a:lnTo>
                  <a:lnTo>
                    <a:pt x="297" y="601"/>
                  </a:lnTo>
                  <a:lnTo>
                    <a:pt x="297" y="601"/>
                  </a:lnTo>
                  <a:lnTo>
                    <a:pt x="299" y="603"/>
                  </a:lnTo>
                  <a:lnTo>
                    <a:pt x="299" y="603"/>
                  </a:lnTo>
                  <a:lnTo>
                    <a:pt x="301" y="605"/>
                  </a:lnTo>
                  <a:lnTo>
                    <a:pt x="303" y="605"/>
                  </a:lnTo>
                  <a:lnTo>
                    <a:pt x="307" y="605"/>
                  </a:lnTo>
                  <a:lnTo>
                    <a:pt x="310" y="605"/>
                  </a:lnTo>
                  <a:lnTo>
                    <a:pt x="312" y="605"/>
                  </a:lnTo>
                  <a:lnTo>
                    <a:pt x="316" y="607"/>
                  </a:lnTo>
                  <a:lnTo>
                    <a:pt x="318" y="607"/>
                  </a:lnTo>
                  <a:lnTo>
                    <a:pt x="318" y="607"/>
                  </a:lnTo>
                  <a:lnTo>
                    <a:pt x="320" y="605"/>
                  </a:lnTo>
                  <a:lnTo>
                    <a:pt x="322" y="605"/>
                  </a:lnTo>
                  <a:lnTo>
                    <a:pt x="322" y="603"/>
                  </a:lnTo>
                  <a:lnTo>
                    <a:pt x="322" y="603"/>
                  </a:lnTo>
                  <a:lnTo>
                    <a:pt x="322" y="603"/>
                  </a:lnTo>
                  <a:lnTo>
                    <a:pt x="322" y="601"/>
                  </a:lnTo>
                  <a:lnTo>
                    <a:pt x="322" y="601"/>
                  </a:lnTo>
                  <a:lnTo>
                    <a:pt x="322" y="601"/>
                  </a:lnTo>
                  <a:lnTo>
                    <a:pt x="322" y="601"/>
                  </a:lnTo>
                  <a:lnTo>
                    <a:pt x="322" y="599"/>
                  </a:lnTo>
                  <a:lnTo>
                    <a:pt x="324" y="599"/>
                  </a:lnTo>
                  <a:lnTo>
                    <a:pt x="324" y="599"/>
                  </a:lnTo>
                  <a:lnTo>
                    <a:pt x="324" y="597"/>
                  </a:lnTo>
                  <a:lnTo>
                    <a:pt x="324" y="597"/>
                  </a:lnTo>
                  <a:lnTo>
                    <a:pt x="324" y="595"/>
                  </a:lnTo>
                  <a:lnTo>
                    <a:pt x="324" y="595"/>
                  </a:lnTo>
                  <a:lnTo>
                    <a:pt x="324" y="595"/>
                  </a:lnTo>
                  <a:lnTo>
                    <a:pt x="326" y="593"/>
                  </a:lnTo>
                  <a:lnTo>
                    <a:pt x="326" y="593"/>
                  </a:lnTo>
                  <a:lnTo>
                    <a:pt x="326" y="593"/>
                  </a:lnTo>
                  <a:lnTo>
                    <a:pt x="328" y="593"/>
                  </a:lnTo>
                  <a:lnTo>
                    <a:pt x="328" y="593"/>
                  </a:lnTo>
                  <a:lnTo>
                    <a:pt x="331" y="591"/>
                  </a:lnTo>
                  <a:lnTo>
                    <a:pt x="333" y="591"/>
                  </a:lnTo>
                  <a:lnTo>
                    <a:pt x="333" y="591"/>
                  </a:lnTo>
                  <a:lnTo>
                    <a:pt x="335" y="591"/>
                  </a:lnTo>
                  <a:lnTo>
                    <a:pt x="335" y="591"/>
                  </a:lnTo>
                  <a:lnTo>
                    <a:pt x="335" y="593"/>
                  </a:lnTo>
                  <a:lnTo>
                    <a:pt x="335" y="593"/>
                  </a:lnTo>
                  <a:lnTo>
                    <a:pt x="335" y="593"/>
                  </a:lnTo>
                  <a:lnTo>
                    <a:pt x="335" y="595"/>
                  </a:lnTo>
                  <a:lnTo>
                    <a:pt x="335" y="599"/>
                  </a:lnTo>
                  <a:lnTo>
                    <a:pt x="333" y="601"/>
                  </a:lnTo>
                  <a:lnTo>
                    <a:pt x="333" y="601"/>
                  </a:lnTo>
                  <a:lnTo>
                    <a:pt x="333" y="601"/>
                  </a:lnTo>
                  <a:lnTo>
                    <a:pt x="335" y="603"/>
                  </a:lnTo>
                  <a:lnTo>
                    <a:pt x="335" y="603"/>
                  </a:lnTo>
                  <a:lnTo>
                    <a:pt x="337" y="603"/>
                  </a:lnTo>
                  <a:lnTo>
                    <a:pt x="341" y="605"/>
                  </a:lnTo>
                  <a:lnTo>
                    <a:pt x="341" y="605"/>
                  </a:lnTo>
                  <a:lnTo>
                    <a:pt x="343" y="605"/>
                  </a:lnTo>
                  <a:lnTo>
                    <a:pt x="343" y="605"/>
                  </a:lnTo>
                  <a:lnTo>
                    <a:pt x="343" y="603"/>
                  </a:lnTo>
                  <a:lnTo>
                    <a:pt x="345" y="603"/>
                  </a:lnTo>
                  <a:lnTo>
                    <a:pt x="345" y="605"/>
                  </a:lnTo>
                  <a:lnTo>
                    <a:pt x="345" y="605"/>
                  </a:lnTo>
                  <a:lnTo>
                    <a:pt x="345" y="607"/>
                  </a:lnTo>
                  <a:lnTo>
                    <a:pt x="345" y="607"/>
                  </a:lnTo>
                  <a:lnTo>
                    <a:pt x="345" y="608"/>
                  </a:lnTo>
                  <a:lnTo>
                    <a:pt x="345" y="608"/>
                  </a:lnTo>
                  <a:lnTo>
                    <a:pt x="343" y="608"/>
                  </a:lnTo>
                  <a:lnTo>
                    <a:pt x="343" y="608"/>
                  </a:lnTo>
                  <a:lnTo>
                    <a:pt x="341" y="608"/>
                  </a:lnTo>
                  <a:lnTo>
                    <a:pt x="339" y="608"/>
                  </a:lnTo>
                  <a:lnTo>
                    <a:pt x="339" y="608"/>
                  </a:lnTo>
                  <a:lnTo>
                    <a:pt x="339" y="608"/>
                  </a:lnTo>
                  <a:lnTo>
                    <a:pt x="337" y="610"/>
                  </a:lnTo>
                  <a:lnTo>
                    <a:pt x="337" y="610"/>
                  </a:lnTo>
                  <a:lnTo>
                    <a:pt x="337" y="610"/>
                  </a:lnTo>
                  <a:lnTo>
                    <a:pt x="337" y="612"/>
                  </a:lnTo>
                  <a:lnTo>
                    <a:pt x="335" y="612"/>
                  </a:lnTo>
                  <a:lnTo>
                    <a:pt x="335" y="614"/>
                  </a:lnTo>
                  <a:lnTo>
                    <a:pt x="333" y="620"/>
                  </a:lnTo>
                  <a:lnTo>
                    <a:pt x="333" y="622"/>
                  </a:lnTo>
                  <a:lnTo>
                    <a:pt x="333" y="622"/>
                  </a:lnTo>
                  <a:lnTo>
                    <a:pt x="335" y="626"/>
                  </a:lnTo>
                  <a:lnTo>
                    <a:pt x="335" y="627"/>
                  </a:lnTo>
                  <a:lnTo>
                    <a:pt x="335" y="627"/>
                  </a:lnTo>
                  <a:lnTo>
                    <a:pt x="337" y="629"/>
                  </a:lnTo>
                  <a:lnTo>
                    <a:pt x="339" y="629"/>
                  </a:lnTo>
                  <a:lnTo>
                    <a:pt x="339" y="631"/>
                  </a:lnTo>
                  <a:lnTo>
                    <a:pt x="341" y="631"/>
                  </a:lnTo>
                  <a:lnTo>
                    <a:pt x="341" y="633"/>
                  </a:lnTo>
                  <a:lnTo>
                    <a:pt x="343" y="633"/>
                  </a:lnTo>
                  <a:lnTo>
                    <a:pt x="343" y="635"/>
                  </a:lnTo>
                  <a:lnTo>
                    <a:pt x="345" y="635"/>
                  </a:lnTo>
                  <a:lnTo>
                    <a:pt x="345" y="637"/>
                  </a:lnTo>
                  <a:lnTo>
                    <a:pt x="345" y="637"/>
                  </a:lnTo>
                  <a:lnTo>
                    <a:pt x="347" y="641"/>
                  </a:lnTo>
                  <a:lnTo>
                    <a:pt x="349" y="641"/>
                  </a:lnTo>
                  <a:lnTo>
                    <a:pt x="349" y="641"/>
                  </a:lnTo>
                  <a:lnTo>
                    <a:pt x="352" y="639"/>
                  </a:lnTo>
                  <a:lnTo>
                    <a:pt x="354" y="639"/>
                  </a:lnTo>
                  <a:lnTo>
                    <a:pt x="354" y="637"/>
                  </a:lnTo>
                  <a:lnTo>
                    <a:pt x="354" y="637"/>
                  </a:lnTo>
                  <a:lnTo>
                    <a:pt x="356" y="633"/>
                  </a:lnTo>
                  <a:lnTo>
                    <a:pt x="356" y="633"/>
                  </a:lnTo>
                  <a:lnTo>
                    <a:pt x="358" y="631"/>
                  </a:lnTo>
                  <a:lnTo>
                    <a:pt x="358" y="633"/>
                  </a:lnTo>
                  <a:lnTo>
                    <a:pt x="362" y="637"/>
                  </a:lnTo>
                  <a:lnTo>
                    <a:pt x="362" y="639"/>
                  </a:lnTo>
                  <a:lnTo>
                    <a:pt x="362" y="641"/>
                  </a:lnTo>
                  <a:lnTo>
                    <a:pt x="362" y="643"/>
                  </a:lnTo>
                  <a:lnTo>
                    <a:pt x="362" y="643"/>
                  </a:lnTo>
                  <a:lnTo>
                    <a:pt x="362" y="643"/>
                  </a:lnTo>
                  <a:lnTo>
                    <a:pt x="364" y="645"/>
                  </a:lnTo>
                  <a:lnTo>
                    <a:pt x="364" y="647"/>
                  </a:lnTo>
                  <a:lnTo>
                    <a:pt x="364" y="648"/>
                  </a:lnTo>
                  <a:lnTo>
                    <a:pt x="364" y="650"/>
                  </a:lnTo>
                  <a:lnTo>
                    <a:pt x="364" y="650"/>
                  </a:lnTo>
                  <a:lnTo>
                    <a:pt x="362" y="650"/>
                  </a:lnTo>
                  <a:lnTo>
                    <a:pt x="360" y="652"/>
                  </a:lnTo>
                  <a:lnTo>
                    <a:pt x="360" y="652"/>
                  </a:lnTo>
                  <a:lnTo>
                    <a:pt x="360" y="654"/>
                  </a:lnTo>
                  <a:lnTo>
                    <a:pt x="360" y="656"/>
                  </a:lnTo>
                  <a:lnTo>
                    <a:pt x="360" y="658"/>
                  </a:lnTo>
                  <a:lnTo>
                    <a:pt x="360" y="660"/>
                  </a:lnTo>
                  <a:lnTo>
                    <a:pt x="358" y="664"/>
                  </a:lnTo>
                  <a:lnTo>
                    <a:pt x="358" y="664"/>
                  </a:lnTo>
                  <a:lnTo>
                    <a:pt x="358" y="666"/>
                  </a:lnTo>
                  <a:lnTo>
                    <a:pt x="362" y="664"/>
                  </a:lnTo>
                  <a:lnTo>
                    <a:pt x="362" y="666"/>
                  </a:lnTo>
                  <a:lnTo>
                    <a:pt x="364" y="666"/>
                  </a:lnTo>
                  <a:lnTo>
                    <a:pt x="364" y="666"/>
                  </a:lnTo>
                  <a:lnTo>
                    <a:pt x="364" y="667"/>
                  </a:lnTo>
                  <a:lnTo>
                    <a:pt x="366" y="669"/>
                  </a:lnTo>
                  <a:lnTo>
                    <a:pt x="366" y="669"/>
                  </a:lnTo>
                  <a:lnTo>
                    <a:pt x="368" y="671"/>
                  </a:lnTo>
                  <a:lnTo>
                    <a:pt x="368" y="671"/>
                  </a:lnTo>
                  <a:lnTo>
                    <a:pt x="371" y="671"/>
                  </a:lnTo>
                  <a:lnTo>
                    <a:pt x="371" y="673"/>
                  </a:lnTo>
                  <a:lnTo>
                    <a:pt x="371" y="673"/>
                  </a:lnTo>
                  <a:lnTo>
                    <a:pt x="373" y="673"/>
                  </a:lnTo>
                  <a:lnTo>
                    <a:pt x="373" y="675"/>
                  </a:lnTo>
                  <a:lnTo>
                    <a:pt x="373" y="675"/>
                  </a:lnTo>
                  <a:lnTo>
                    <a:pt x="371" y="677"/>
                  </a:lnTo>
                  <a:lnTo>
                    <a:pt x="371" y="677"/>
                  </a:lnTo>
                  <a:lnTo>
                    <a:pt x="371" y="679"/>
                  </a:lnTo>
                  <a:lnTo>
                    <a:pt x="371" y="681"/>
                  </a:lnTo>
                  <a:lnTo>
                    <a:pt x="371" y="683"/>
                  </a:lnTo>
                  <a:lnTo>
                    <a:pt x="371" y="683"/>
                  </a:lnTo>
                  <a:lnTo>
                    <a:pt x="373" y="683"/>
                  </a:lnTo>
                  <a:lnTo>
                    <a:pt x="373" y="683"/>
                  </a:lnTo>
                  <a:lnTo>
                    <a:pt x="375" y="683"/>
                  </a:lnTo>
                  <a:lnTo>
                    <a:pt x="377" y="681"/>
                  </a:lnTo>
                  <a:lnTo>
                    <a:pt x="377" y="679"/>
                  </a:lnTo>
                  <a:lnTo>
                    <a:pt x="379" y="679"/>
                  </a:lnTo>
                  <a:lnTo>
                    <a:pt x="381" y="681"/>
                  </a:lnTo>
                  <a:lnTo>
                    <a:pt x="383" y="683"/>
                  </a:lnTo>
                  <a:lnTo>
                    <a:pt x="383" y="685"/>
                  </a:lnTo>
                  <a:lnTo>
                    <a:pt x="383" y="686"/>
                  </a:lnTo>
                  <a:lnTo>
                    <a:pt x="383" y="688"/>
                  </a:lnTo>
                  <a:lnTo>
                    <a:pt x="383" y="690"/>
                  </a:lnTo>
                  <a:lnTo>
                    <a:pt x="383" y="692"/>
                  </a:lnTo>
                  <a:lnTo>
                    <a:pt x="383" y="694"/>
                  </a:lnTo>
                  <a:lnTo>
                    <a:pt x="385" y="694"/>
                  </a:lnTo>
                  <a:lnTo>
                    <a:pt x="383" y="696"/>
                  </a:lnTo>
                  <a:lnTo>
                    <a:pt x="383" y="698"/>
                  </a:lnTo>
                  <a:lnTo>
                    <a:pt x="383" y="700"/>
                  </a:lnTo>
                  <a:lnTo>
                    <a:pt x="387" y="700"/>
                  </a:lnTo>
                  <a:lnTo>
                    <a:pt x="389" y="700"/>
                  </a:lnTo>
                  <a:lnTo>
                    <a:pt x="391" y="702"/>
                  </a:lnTo>
                  <a:lnTo>
                    <a:pt x="391" y="702"/>
                  </a:lnTo>
                  <a:lnTo>
                    <a:pt x="398" y="700"/>
                  </a:lnTo>
                  <a:lnTo>
                    <a:pt x="400" y="700"/>
                  </a:lnTo>
                  <a:lnTo>
                    <a:pt x="400" y="700"/>
                  </a:lnTo>
                  <a:lnTo>
                    <a:pt x="402" y="702"/>
                  </a:lnTo>
                  <a:lnTo>
                    <a:pt x="404" y="705"/>
                  </a:lnTo>
                  <a:lnTo>
                    <a:pt x="408" y="709"/>
                  </a:lnTo>
                  <a:lnTo>
                    <a:pt x="408" y="709"/>
                  </a:lnTo>
                  <a:lnTo>
                    <a:pt x="410" y="709"/>
                  </a:lnTo>
                  <a:lnTo>
                    <a:pt x="410" y="709"/>
                  </a:lnTo>
                  <a:lnTo>
                    <a:pt x="410" y="709"/>
                  </a:lnTo>
                  <a:lnTo>
                    <a:pt x="411" y="709"/>
                  </a:lnTo>
                  <a:lnTo>
                    <a:pt x="411" y="709"/>
                  </a:lnTo>
                  <a:lnTo>
                    <a:pt x="411" y="709"/>
                  </a:lnTo>
                  <a:lnTo>
                    <a:pt x="411" y="707"/>
                  </a:lnTo>
                  <a:lnTo>
                    <a:pt x="411" y="707"/>
                  </a:lnTo>
                  <a:lnTo>
                    <a:pt x="413" y="707"/>
                  </a:lnTo>
                  <a:lnTo>
                    <a:pt x="413" y="707"/>
                  </a:lnTo>
                  <a:lnTo>
                    <a:pt x="417" y="711"/>
                  </a:lnTo>
                  <a:lnTo>
                    <a:pt x="421" y="713"/>
                  </a:lnTo>
                  <a:lnTo>
                    <a:pt x="425" y="717"/>
                  </a:lnTo>
                  <a:lnTo>
                    <a:pt x="427" y="717"/>
                  </a:lnTo>
                  <a:lnTo>
                    <a:pt x="429" y="719"/>
                  </a:lnTo>
                  <a:lnTo>
                    <a:pt x="429" y="721"/>
                  </a:lnTo>
                  <a:lnTo>
                    <a:pt x="429" y="721"/>
                  </a:lnTo>
                  <a:lnTo>
                    <a:pt x="429" y="723"/>
                  </a:lnTo>
                  <a:lnTo>
                    <a:pt x="429" y="724"/>
                  </a:lnTo>
                  <a:lnTo>
                    <a:pt x="429" y="726"/>
                  </a:lnTo>
                  <a:lnTo>
                    <a:pt x="431" y="726"/>
                  </a:lnTo>
                  <a:lnTo>
                    <a:pt x="431" y="728"/>
                  </a:lnTo>
                  <a:lnTo>
                    <a:pt x="432" y="728"/>
                  </a:lnTo>
                  <a:lnTo>
                    <a:pt x="432" y="726"/>
                  </a:lnTo>
                  <a:lnTo>
                    <a:pt x="434" y="726"/>
                  </a:lnTo>
                  <a:lnTo>
                    <a:pt x="434" y="726"/>
                  </a:lnTo>
                  <a:lnTo>
                    <a:pt x="436" y="726"/>
                  </a:lnTo>
                  <a:lnTo>
                    <a:pt x="436" y="726"/>
                  </a:lnTo>
                  <a:lnTo>
                    <a:pt x="440" y="728"/>
                  </a:lnTo>
                  <a:lnTo>
                    <a:pt x="440" y="728"/>
                  </a:lnTo>
                  <a:lnTo>
                    <a:pt x="442" y="730"/>
                  </a:lnTo>
                  <a:lnTo>
                    <a:pt x="442" y="732"/>
                  </a:lnTo>
                  <a:lnTo>
                    <a:pt x="444" y="734"/>
                  </a:lnTo>
                  <a:lnTo>
                    <a:pt x="444" y="734"/>
                  </a:lnTo>
                  <a:lnTo>
                    <a:pt x="446" y="736"/>
                  </a:lnTo>
                  <a:lnTo>
                    <a:pt x="446" y="736"/>
                  </a:lnTo>
                  <a:lnTo>
                    <a:pt x="446" y="736"/>
                  </a:lnTo>
                  <a:lnTo>
                    <a:pt x="448" y="738"/>
                  </a:lnTo>
                  <a:lnTo>
                    <a:pt x="448" y="740"/>
                  </a:lnTo>
                  <a:lnTo>
                    <a:pt x="450" y="738"/>
                  </a:lnTo>
                  <a:lnTo>
                    <a:pt x="451" y="738"/>
                  </a:lnTo>
                  <a:lnTo>
                    <a:pt x="451" y="738"/>
                  </a:lnTo>
                  <a:lnTo>
                    <a:pt x="453" y="736"/>
                  </a:lnTo>
                  <a:lnTo>
                    <a:pt x="453" y="736"/>
                  </a:lnTo>
                  <a:lnTo>
                    <a:pt x="455" y="736"/>
                  </a:lnTo>
                  <a:lnTo>
                    <a:pt x="457" y="736"/>
                  </a:lnTo>
                  <a:lnTo>
                    <a:pt x="459" y="738"/>
                  </a:lnTo>
                  <a:lnTo>
                    <a:pt x="459" y="738"/>
                  </a:lnTo>
                  <a:lnTo>
                    <a:pt x="461" y="738"/>
                  </a:lnTo>
                  <a:lnTo>
                    <a:pt x="469" y="734"/>
                  </a:lnTo>
                  <a:lnTo>
                    <a:pt x="474" y="732"/>
                  </a:lnTo>
                  <a:lnTo>
                    <a:pt x="480" y="728"/>
                  </a:lnTo>
                  <a:lnTo>
                    <a:pt x="484" y="726"/>
                  </a:lnTo>
                  <a:lnTo>
                    <a:pt x="484" y="726"/>
                  </a:lnTo>
                  <a:lnTo>
                    <a:pt x="484" y="724"/>
                  </a:lnTo>
                  <a:lnTo>
                    <a:pt x="482" y="724"/>
                  </a:lnTo>
                  <a:lnTo>
                    <a:pt x="482" y="723"/>
                  </a:lnTo>
                  <a:lnTo>
                    <a:pt x="480" y="723"/>
                  </a:lnTo>
                  <a:lnTo>
                    <a:pt x="480" y="721"/>
                  </a:lnTo>
                  <a:lnTo>
                    <a:pt x="478" y="721"/>
                  </a:lnTo>
                  <a:lnTo>
                    <a:pt x="478" y="721"/>
                  </a:lnTo>
                  <a:lnTo>
                    <a:pt x="476" y="721"/>
                  </a:lnTo>
                  <a:lnTo>
                    <a:pt x="474" y="721"/>
                  </a:lnTo>
                  <a:lnTo>
                    <a:pt x="472" y="719"/>
                  </a:lnTo>
                  <a:lnTo>
                    <a:pt x="469" y="719"/>
                  </a:lnTo>
                  <a:lnTo>
                    <a:pt x="469" y="719"/>
                  </a:lnTo>
                  <a:lnTo>
                    <a:pt x="467" y="719"/>
                  </a:lnTo>
                  <a:lnTo>
                    <a:pt x="467" y="717"/>
                  </a:lnTo>
                  <a:lnTo>
                    <a:pt x="467" y="717"/>
                  </a:lnTo>
                  <a:lnTo>
                    <a:pt x="467" y="715"/>
                  </a:lnTo>
                  <a:lnTo>
                    <a:pt x="467" y="715"/>
                  </a:lnTo>
                  <a:lnTo>
                    <a:pt x="469" y="707"/>
                  </a:lnTo>
                  <a:lnTo>
                    <a:pt x="471" y="707"/>
                  </a:lnTo>
                  <a:lnTo>
                    <a:pt x="476" y="702"/>
                  </a:lnTo>
                  <a:lnTo>
                    <a:pt x="478" y="700"/>
                  </a:lnTo>
                  <a:lnTo>
                    <a:pt x="482" y="698"/>
                  </a:lnTo>
                  <a:lnTo>
                    <a:pt x="484" y="698"/>
                  </a:lnTo>
                  <a:lnTo>
                    <a:pt x="490" y="694"/>
                  </a:lnTo>
                  <a:lnTo>
                    <a:pt x="491" y="694"/>
                  </a:lnTo>
                  <a:lnTo>
                    <a:pt x="493" y="694"/>
                  </a:lnTo>
                  <a:lnTo>
                    <a:pt x="493" y="694"/>
                  </a:lnTo>
                  <a:lnTo>
                    <a:pt x="497" y="690"/>
                  </a:lnTo>
                  <a:lnTo>
                    <a:pt x="497" y="690"/>
                  </a:lnTo>
                  <a:lnTo>
                    <a:pt x="499" y="688"/>
                  </a:lnTo>
                  <a:lnTo>
                    <a:pt x="499" y="686"/>
                  </a:lnTo>
                  <a:lnTo>
                    <a:pt x="501" y="683"/>
                  </a:lnTo>
                  <a:lnTo>
                    <a:pt x="501" y="681"/>
                  </a:lnTo>
                  <a:lnTo>
                    <a:pt x="501" y="681"/>
                  </a:lnTo>
                  <a:lnTo>
                    <a:pt x="503" y="679"/>
                  </a:lnTo>
                  <a:lnTo>
                    <a:pt x="503" y="679"/>
                  </a:lnTo>
                  <a:lnTo>
                    <a:pt x="505" y="677"/>
                  </a:lnTo>
                  <a:lnTo>
                    <a:pt x="505" y="675"/>
                  </a:lnTo>
                  <a:lnTo>
                    <a:pt x="505" y="673"/>
                  </a:lnTo>
                  <a:lnTo>
                    <a:pt x="505" y="671"/>
                  </a:lnTo>
                  <a:lnTo>
                    <a:pt x="505" y="667"/>
                  </a:lnTo>
                  <a:lnTo>
                    <a:pt x="503" y="666"/>
                  </a:lnTo>
                  <a:lnTo>
                    <a:pt x="501" y="664"/>
                  </a:lnTo>
                  <a:lnTo>
                    <a:pt x="501" y="662"/>
                  </a:lnTo>
                  <a:lnTo>
                    <a:pt x="501" y="660"/>
                  </a:lnTo>
                  <a:lnTo>
                    <a:pt x="501" y="658"/>
                  </a:lnTo>
                  <a:lnTo>
                    <a:pt x="501" y="654"/>
                  </a:lnTo>
                  <a:lnTo>
                    <a:pt x="505" y="643"/>
                  </a:lnTo>
                  <a:lnTo>
                    <a:pt x="507" y="641"/>
                  </a:lnTo>
                  <a:lnTo>
                    <a:pt x="507" y="641"/>
                  </a:lnTo>
                  <a:lnTo>
                    <a:pt x="507" y="639"/>
                  </a:lnTo>
                  <a:lnTo>
                    <a:pt x="507" y="639"/>
                  </a:lnTo>
                  <a:lnTo>
                    <a:pt x="507" y="637"/>
                  </a:lnTo>
                  <a:lnTo>
                    <a:pt x="505" y="637"/>
                  </a:lnTo>
                  <a:lnTo>
                    <a:pt x="503" y="635"/>
                  </a:lnTo>
                  <a:lnTo>
                    <a:pt x="503" y="633"/>
                  </a:lnTo>
                  <a:lnTo>
                    <a:pt x="501" y="633"/>
                  </a:lnTo>
                  <a:lnTo>
                    <a:pt x="501" y="631"/>
                  </a:lnTo>
                  <a:lnTo>
                    <a:pt x="501" y="629"/>
                  </a:lnTo>
                  <a:lnTo>
                    <a:pt x="499" y="627"/>
                  </a:lnTo>
                  <a:lnTo>
                    <a:pt x="499" y="622"/>
                  </a:lnTo>
                  <a:lnTo>
                    <a:pt x="499" y="620"/>
                  </a:lnTo>
                  <a:lnTo>
                    <a:pt x="499" y="620"/>
                  </a:lnTo>
                  <a:lnTo>
                    <a:pt x="497" y="618"/>
                  </a:lnTo>
                  <a:lnTo>
                    <a:pt x="495" y="618"/>
                  </a:lnTo>
                  <a:lnTo>
                    <a:pt x="493" y="616"/>
                  </a:lnTo>
                  <a:lnTo>
                    <a:pt x="491" y="616"/>
                  </a:lnTo>
                  <a:lnTo>
                    <a:pt x="488" y="616"/>
                  </a:lnTo>
                  <a:lnTo>
                    <a:pt x="488" y="616"/>
                  </a:lnTo>
                  <a:lnTo>
                    <a:pt x="486" y="616"/>
                  </a:lnTo>
                  <a:lnTo>
                    <a:pt x="486" y="616"/>
                  </a:lnTo>
                  <a:lnTo>
                    <a:pt x="486" y="614"/>
                  </a:lnTo>
                  <a:lnTo>
                    <a:pt x="488" y="614"/>
                  </a:lnTo>
                  <a:lnTo>
                    <a:pt x="488" y="612"/>
                  </a:lnTo>
                  <a:lnTo>
                    <a:pt x="488" y="610"/>
                  </a:lnTo>
                  <a:lnTo>
                    <a:pt x="488" y="608"/>
                  </a:lnTo>
                  <a:lnTo>
                    <a:pt x="488" y="608"/>
                  </a:lnTo>
                  <a:lnTo>
                    <a:pt x="490" y="607"/>
                  </a:lnTo>
                  <a:lnTo>
                    <a:pt x="493" y="603"/>
                  </a:lnTo>
                  <a:lnTo>
                    <a:pt x="495" y="601"/>
                  </a:lnTo>
                  <a:lnTo>
                    <a:pt x="495" y="599"/>
                  </a:lnTo>
                  <a:lnTo>
                    <a:pt x="495" y="597"/>
                  </a:lnTo>
                  <a:lnTo>
                    <a:pt x="495" y="595"/>
                  </a:lnTo>
                  <a:lnTo>
                    <a:pt x="493" y="595"/>
                  </a:lnTo>
                  <a:lnTo>
                    <a:pt x="484" y="593"/>
                  </a:lnTo>
                  <a:lnTo>
                    <a:pt x="484" y="591"/>
                  </a:lnTo>
                  <a:lnTo>
                    <a:pt x="484" y="591"/>
                  </a:lnTo>
                  <a:lnTo>
                    <a:pt x="484" y="589"/>
                  </a:lnTo>
                  <a:lnTo>
                    <a:pt x="484" y="589"/>
                  </a:lnTo>
                  <a:lnTo>
                    <a:pt x="484" y="588"/>
                  </a:lnTo>
                  <a:lnTo>
                    <a:pt x="488" y="584"/>
                  </a:lnTo>
                  <a:lnTo>
                    <a:pt x="490" y="576"/>
                  </a:lnTo>
                  <a:lnTo>
                    <a:pt x="490" y="574"/>
                  </a:lnTo>
                  <a:lnTo>
                    <a:pt x="490" y="572"/>
                  </a:lnTo>
                  <a:lnTo>
                    <a:pt x="490" y="572"/>
                  </a:lnTo>
                  <a:lnTo>
                    <a:pt x="490" y="569"/>
                  </a:lnTo>
                  <a:lnTo>
                    <a:pt x="490" y="565"/>
                  </a:lnTo>
                  <a:lnTo>
                    <a:pt x="490" y="565"/>
                  </a:lnTo>
                  <a:lnTo>
                    <a:pt x="490" y="565"/>
                  </a:lnTo>
                  <a:lnTo>
                    <a:pt x="491" y="565"/>
                  </a:lnTo>
                  <a:lnTo>
                    <a:pt x="491" y="565"/>
                  </a:lnTo>
                  <a:lnTo>
                    <a:pt x="491" y="567"/>
                  </a:lnTo>
                  <a:lnTo>
                    <a:pt x="491" y="569"/>
                  </a:lnTo>
                  <a:lnTo>
                    <a:pt x="493" y="569"/>
                  </a:lnTo>
                  <a:lnTo>
                    <a:pt x="493" y="570"/>
                  </a:lnTo>
                  <a:lnTo>
                    <a:pt x="495" y="570"/>
                  </a:lnTo>
                  <a:lnTo>
                    <a:pt x="495" y="572"/>
                  </a:lnTo>
                  <a:lnTo>
                    <a:pt x="497" y="574"/>
                  </a:lnTo>
                  <a:lnTo>
                    <a:pt x="497" y="574"/>
                  </a:lnTo>
                  <a:lnTo>
                    <a:pt x="499" y="576"/>
                  </a:lnTo>
                  <a:lnTo>
                    <a:pt x="499" y="576"/>
                  </a:lnTo>
                  <a:lnTo>
                    <a:pt x="503" y="576"/>
                  </a:lnTo>
                  <a:lnTo>
                    <a:pt x="505" y="576"/>
                  </a:lnTo>
                  <a:lnTo>
                    <a:pt x="505" y="574"/>
                  </a:lnTo>
                  <a:lnTo>
                    <a:pt x="507" y="574"/>
                  </a:lnTo>
                  <a:lnTo>
                    <a:pt x="507" y="572"/>
                  </a:lnTo>
                  <a:lnTo>
                    <a:pt x="507" y="570"/>
                  </a:lnTo>
                  <a:lnTo>
                    <a:pt x="507" y="570"/>
                  </a:lnTo>
                  <a:lnTo>
                    <a:pt x="507" y="569"/>
                  </a:lnTo>
                  <a:lnTo>
                    <a:pt x="507" y="567"/>
                  </a:lnTo>
                  <a:lnTo>
                    <a:pt x="509" y="565"/>
                  </a:lnTo>
                  <a:lnTo>
                    <a:pt x="509" y="565"/>
                  </a:lnTo>
                  <a:lnTo>
                    <a:pt x="509" y="563"/>
                  </a:lnTo>
                  <a:lnTo>
                    <a:pt x="507" y="563"/>
                  </a:lnTo>
                  <a:lnTo>
                    <a:pt x="507" y="563"/>
                  </a:lnTo>
                  <a:lnTo>
                    <a:pt x="505" y="563"/>
                  </a:lnTo>
                  <a:lnTo>
                    <a:pt x="505" y="563"/>
                  </a:lnTo>
                  <a:lnTo>
                    <a:pt x="503" y="563"/>
                  </a:lnTo>
                  <a:lnTo>
                    <a:pt x="503" y="563"/>
                  </a:lnTo>
                  <a:lnTo>
                    <a:pt x="501" y="563"/>
                  </a:lnTo>
                  <a:lnTo>
                    <a:pt x="499" y="563"/>
                  </a:lnTo>
                  <a:lnTo>
                    <a:pt x="497" y="563"/>
                  </a:lnTo>
                  <a:lnTo>
                    <a:pt x="495" y="563"/>
                  </a:lnTo>
                  <a:lnTo>
                    <a:pt x="495" y="563"/>
                  </a:lnTo>
                  <a:lnTo>
                    <a:pt x="495" y="561"/>
                  </a:lnTo>
                  <a:lnTo>
                    <a:pt x="495" y="559"/>
                  </a:lnTo>
                  <a:lnTo>
                    <a:pt x="495" y="557"/>
                  </a:lnTo>
                  <a:lnTo>
                    <a:pt x="495" y="555"/>
                  </a:lnTo>
                  <a:lnTo>
                    <a:pt x="495" y="555"/>
                  </a:lnTo>
                  <a:lnTo>
                    <a:pt x="493" y="550"/>
                  </a:lnTo>
                  <a:lnTo>
                    <a:pt x="493" y="550"/>
                  </a:lnTo>
                  <a:lnTo>
                    <a:pt x="493" y="548"/>
                  </a:lnTo>
                  <a:lnTo>
                    <a:pt x="495" y="548"/>
                  </a:lnTo>
                  <a:lnTo>
                    <a:pt x="497" y="550"/>
                  </a:lnTo>
                  <a:lnTo>
                    <a:pt x="499" y="550"/>
                  </a:lnTo>
                  <a:lnTo>
                    <a:pt x="501" y="551"/>
                  </a:lnTo>
                  <a:lnTo>
                    <a:pt x="501" y="551"/>
                  </a:lnTo>
                  <a:lnTo>
                    <a:pt x="501" y="553"/>
                  </a:lnTo>
                  <a:lnTo>
                    <a:pt x="503" y="553"/>
                  </a:lnTo>
                  <a:lnTo>
                    <a:pt x="503" y="553"/>
                  </a:lnTo>
                  <a:lnTo>
                    <a:pt x="507" y="555"/>
                  </a:lnTo>
                  <a:lnTo>
                    <a:pt x="507" y="555"/>
                  </a:lnTo>
                  <a:lnTo>
                    <a:pt x="509" y="555"/>
                  </a:lnTo>
                  <a:lnTo>
                    <a:pt x="511" y="555"/>
                  </a:lnTo>
                  <a:lnTo>
                    <a:pt x="511" y="555"/>
                  </a:lnTo>
                  <a:lnTo>
                    <a:pt x="512" y="555"/>
                  </a:lnTo>
                  <a:lnTo>
                    <a:pt x="514" y="551"/>
                  </a:lnTo>
                  <a:lnTo>
                    <a:pt x="514" y="551"/>
                  </a:lnTo>
                  <a:lnTo>
                    <a:pt x="514" y="551"/>
                  </a:lnTo>
                  <a:lnTo>
                    <a:pt x="516" y="553"/>
                  </a:lnTo>
                  <a:lnTo>
                    <a:pt x="518" y="553"/>
                  </a:lnTo>
                  <a:lnTo>
                    <a:pt x="518" y="553"/>
                  </a:lnTo>
                  <a:lnTo>
                    <a:pt x="518" y="553"/>
                  </a:lnTo>
                  <a:lnTo>
                    <a:pt x="518" y="551"/>
                  </a:lnTo>
                  <a:lnTo>
                    <a:pt x="520" y="551"/>
                  </a:lnTo>
                  <a:lnTo>
                    <a:pt x="520" y="550"/>
                  </a:lnTo>
                  <a:lnTo>
                    <a:pt x="520" y="548"/>
                  </a:lnTo>
                  <a:lnTo>
                    <a:pt x="518" y="544"/>
                  </a:lnTo>
                  <a:lnTo>
                    <a:pt x="518" y="544"/>
                  </a:lnTo>
                  <a:lnTo>
                    <a:pt x="520" y="544"/>
                  </a:lnTo>
                  <a:lnTo>
                    <a:pt x="520" y="542"/>
                  </a:lnTo>
                  <a:lnTo>
                    <a:pt x="520" y="542"/>
                  </a:lnTo>
                  <a:lnTo>
                    <a:pt x="522" y="540"/>
                  </a:lnTo>
                  <a:lnTo>
                    <a:pt x="522" y="540"/>
                  </a:lnTo>
                  <a:lnTo>
                    <a:pt x="522" y="540"/>
                  </a:lnTo>
                  <a:lnTo>
                    <a:pt x="522" y="538"/>
                  </a:lnTo>
                  <a:lnTo>
                    <a:pt x="522" y="538"/>
                  </a:lnTo>
                  <a:lnTo>
                    <a:pt x="522" y="538"/>
                  </a:lnTo>
                  <a:lnTo>
                    <a:pt x="524" y="538"/>
                  </a:lnTo>
                  <a:lnTo>
                    <a:pt x="524" y="536"/>
                  </a:lnTo>
                  <a:lnTo>
                    <a:pt x="530" y="538"/>
                  </a:lnTo>
                  <a:lnTo>
                    <a:pt x="532" y="538"/>
                  </a:lnTo>
                  <a:lnTo>
                    <a:pt x="535" y="536"/>
                  </a:lnTo>
                  <a:lnTo>
                    <a:pt x="539" y="536"/>
                  </a:lnTo>
                  <a:lnTo>
                    <a:pt x="539" y="536"/>
                  </a:lnTo>
                  <a:lnTo>
                    <a:pt x="539" y="536"/>
                  </a:lnTo>
                  <a:lnTo>
                    <a:pt x="541" y="536"/>
                  </a:lnTo>
                  <a:lnTo>
                    <a:pt x="541" y="536"/>
                  </a:lnTo>
                  <a:lnTo>
                    <a:pt x="539" y="538"/>
                  </a:lnTo>
                  <a:lnTo>
                    <a:pt x="539" y="538"/>
                  </a:lnTo>
                  <a:lnTo>
                    <a:pt x="537" y="542"/>
                  </a:lnTo>
                  <a:lnTo>
                    <a:pt x="537" y="544"/>
                  </a:lnTo>
                  <a:lnTo>
                    <a:pt x="537" y="544"/>
                  </a:lnTo>
                  <a:lnTo>
                    <a:pt x="537" y="544"/>
                  </a:lnTo>
                  <a:lnTo>
                    <a:pt x="539" y="546"/>
                  </a:lnTo>
                  <a:lnTo>
                    <a:pt x="539" y="548"/>
                  </a:lnTo>
                  <a:lnTo>
                    <a:pt x="539" y="548"/>
                  </a:lnTo>
                  <a:lnTo>
                    <a:pt x="539" y="550"/>
                  </a:lnTo>
                  <a:lnTo>
                    <a:pt x="539" y="550"/>
                  </a:lnTo>
                  <a:lnTo>
                    <a:pt x="537" y="550"/>
                  </a:lnTo>
                  <a:lnTo>
                    <a:pt x="537" y="550"/>
                  </a:lnTo>
                  <a:lnTo>
                    <a:pt x="535" y="548"/>
                  </a:lnTo>
                  <a:lnTo>
                    <a:pt x="533" y="548"/>
                  </a:lnTo>
                  <a:lnTo>
                    <a:pt x="533" y="548"/>
                  </a:lnTo>
                  <a:lnTo>
                    <a:pt x="533" y="548"/>
                  </a:lnTo>
                  <a:lnTo>
                    <a:pt x="533" y="550"/>
                  </a:lnTo>
                  <a:lnTo>
                    <a:pt x="533" y="550"/>
                  </a:lnTo>
                  <a:lnTo>
                    <a:pt x="533" y="551"/>
                  </a:lnTo>
                  <a:lnTo>
                    <a:pt x="533" y="551"/>
                  </a:lnTo>
                  <a:lnTo>
                    <a:pt x="535" y="553"/>
                  </a:lnTo>
                  <a:lnTo>
                    <a:pt x="537" y="553"/>
                  </a:lnTo>
                  <a:lnTo>
                    <a:pt x="539" y="553"/>
                  </a:lnTo>
                  <a:lnTo>
                    <a:pt x="543" y="553"/>
                  </a:lnTo>
                  <a:lnTo>
                    <a:pt x="547" y="551"/>
                  </a:lnTo>
                  <a:lnTo>
                    <a:pt x="547" y="551"/>
                  </a:lnTo>
                  <a:lnTo>
                    <a:pt x="547" y="551"/>
                  </a:lnTo>
                  <a:lnTo>
                    <a:pt x="549" y="551"/>
                  </a:lnTo>
                  <a:lnTo>
                    <a:pt x="547" y="553"/>
                  </a:lnTo>
                  <a:lnTo>
                    <a:pt x="547" y="553"/>
                  </a:lnTo>
                  <a:lnTo>
                    <a:pt x="547" y="555"/>
                  </a:lnTo>
                  <a:lnTo>
                    <a:pt x="545" y="555"/>
                  </a:lnTo>
                  <a:lnTo>
                    <a:pt x="545" y="557"/>
                  </a:lnTo>
                  <a:lnTo>
                    <a:pt x="543" y="557"/>
                  </a:lnTo>
                  <a:lnTo>
                    <a:pt x="541" y="557"/>
                  </a:lnTo>
                  <a:lnTo>
                    <a:pt x="539" y="557"/>
                  </a:lnTo>
                  <a:lnTo>
                    <a:pt x="537" y="557"/>
                  </a:lnTo>
                  <a:lnTo>
                    <a:pt x="535" y="557"/>
                  </a:lnTo>
                  <a:lnTo>
                    <a:pt x="535" y="557"/>
                  </a:lnTo>
                  <a:lnTo>
                    <a:pt x="533" y="557"/>
                  </a:lnTo>
                  <a:lnTo>
                    <a:pt x="532" y="555"/>
                  </a:lnTo>
                  <a:lnTo>
                    <a:pt x="530" y="553"/>
                  </a:lnTo>
                  <a:lnTo>
                    <a:pt x="530" y="553"/>
                  </a:lnTo>
                  <a:lnTo>
                    <a:pt x="528" y="551"/>
                  </a:lnTo>
                  <a:lnTo>
                    <a:pt x="528" y="553"/>
                  </a:lnTo>
                  <a:lnTo>
                    <a:pt x="528" y="553"/>
                  </a:lnTo>
                  <a:lnTo>
                    <a:pt x="528" y="553"/>
                  </a:lnTo>
                  <a:lnTo>
                    <a:pt x="528" y="555"/>
                  </a:lnTo>
                  <a:lnTo>
                    <a:pt x="530" y="557"/>
                  </a:lnTo>
                  <a:lnTo>
                    <a:pt x="530" y="559"/>
                  </a:lnTo>
                  <a:lnTo>
                    <a:pt x="530" y="559"/>
                  </a:lnTo>
                  <a:lnTo>
                    <a:pt x="530" y="561"/>
                  </a:lnTo>
                  <a:lnTo>
                    <a:pt x="530" y="561"/>
                  </a:lnTo>
                  <a:lnTo>
                    <a:pt x="528" y="563"/>
                  </a:lnTo>
                  <a:lnTo>
                    <a:pt x="526" y="565"/>
                  </a:lnTo>
                  <a:lnTo>
                    <a:pt x="526" y="567"/>
                  </a:lnTo>
                  <a:lnTo>
                    <a:pt x="526" y="567"/>
                  </a:lnTo>
                  <a:lnTo>
                    <a:pt x="528" y="569"/>
                  </a:lnTo>
                  <a:lnTo>
                    <a:pt x="528" y="569"/>
                  </a:lnTo>
                  <a:lnTo>
                    <a:pt x="530" y="570"/>
                  </a:lnTo>
                  <a:lnTo>
                    <a:pt x="532" y="570"/>
                  </a:lnTo>
                  <a:lnTo>
                    <a:pt x="533" y="570"/>
                  </a:lnTo>
                  <a:lnTo>
                    <a:pt x="535" y="570"/>
                  </a:lnTo>
                  <a:lnTo>
                    <a:pt x="539" y="570"/>
                  </a:lnTo>
                  <a:lnTo>
                    <a:pt x="541" y="570"/>
                  </a:lnTo>
                  <a:lnTo>
                    <a:pt x="547" y="572"/>
                  </a:lnTo>
                  <a:lnTo>
                    <a:pt x="549" y="572"/>
                  </a:lnTo>
                  <a:lnTo>
                    <a:pt x="552" y="572"/>
                  </a:lnTo>
                  <a:lnTo>
                    <a:pt x="560" y="569"/>
                  </a:lnTo>
                  <a:lnTo>
                    <a:pt x="566" y="569"/>
                  </a:lnTo>
                  <a:lnTo>
                    <a:pt x="570" y="569"/>
                  </a:lnTo>
                  <a:lnTo>
                    <a:pt x="577" y="565"/>
                  </a:lnTo>
                  <a:lnTo>
                    <a:pt x="577" y="565"/>
                  </a:lnTo>
                  <a:lnTo>
                    <a:pt x="579" y="565"/>
                  </a:lnTo>
                  <a:lnTo>
                    <a:pt x="581" y="565"/>
                  </a:lnTo>
                  <a:lnTo>
                    <a:pt x="581" y="565"/>
                  </a:lnTo>
                  <a:lnTo>
                    <a:pt x="583" y="567"/>
                  </a:lnTo>
                  <a:lnTo>
                    <a:pt x="585" y="570"/>
                  </a:lnTo>
                  <a:lnTo>
                    <a:pt x="585" y="572"/>
                  </a:lnTo>
                  <a:lnTo>
                    <a:pt x="585" y="574"/>
                  </a:lnTo>
                  <a:lnTo>
                    <a:pt x="585" y="574"/>
                  </a:lnTo>
                  <a:lnTo>
                    <a:pt x="585" y="576"/>
                  </a:lnTo>
                  <a:lnTo>
                    <a:pt x="587" y="576"/>
                  </a:lnTo>
                  <a:lnTo>
                    <a:pt x="589" y="578"/>
                  </a:lnTo>
                  <a:lnTo>
                    <a:pt x="591" y="582"/>
                  </a:lnTo>
                  <a:lnTo>
                    <a:pt x="591" y="591"/>
                  </a:lnTo>
                  <a:lnTo>
                    <a:pt x="591" y="591"/>
                  </a:lnTo>
                  <a:lnTo>
                    <a:pt x="591" y="593"/>
                  </a:lnTo>
                  <a:lnTo>
                    <a:pt x="591" y="593"/>
                  </a:lnTo>
                  <a:lnTo>
                    <a:pt x="591" y="595"/>
                  </a:lnTo>
                  <a:lnTo>
                    <a:pt x="589" y="595"/>
                  </a:lnTo>
                  <a:lnTo>
                    <a:pt x="587" y="595"/>
                  </a:lnTo>
                  <a:lnTo>
                    <a:pt x="587" y="595"/>
                  </a:lnTo>
                  <a:lnTo>
                    <a:pt x="583" y="593"/>
                  </a:lnTo>
                  <a:lnTo>
                    <a:pt x="581" y="593"/>
                  </a:lnTo>
                  <a:lnTo>
                    <a:pt x="581" y="593"/>
                  </a:lnTo>
                  <a:lnTo>
                    <a:pt x="579" y="593"/>
                  </a:lnTo>
                  <a:lnTo>
                    <a:pt x="579" y="595"/>
                  </a:lnTo>
                  <a:lnTo>
                    <a:pt x="577" y="599"/>
                  </a:lnTo>
                  <a:lnTo>
                    <a:pt x="577" y="601"/>
                  </a:lnTo>
                  <a:lnTo>
                    <a:pt x="579" y="601"/>
                  </a:lnTo>
                  <a:lnTo>
                    <a:pt x="579" y="603"/>
                  </a:lnTo>
                  <a:lnTo>
                    <a:pt x="579" y="607"/>
                  </a:lnTo>
                  <a:lnTo>
                    <a:pt x="579" y="608"/>
                  </a:lnTo>
                  <a:lnTo>
                    <a:pt x="581" y="608"/>
                  </a:lnTo>
                  <a:lnTo>
                    <a:pt x="581" y="610"/>
                  </a:lnTo>
                  <a:lnTo>
                    <a:pt x="583" y="610"/>
                  </a:lnTo>
                  <a:lnTo>
                    <a:pt x="583" y="610"/>
                  </a:lnTo>
                  <a:lnTo>
                    <a:pt x="583" y="610"/>
                  </a:lnTo>
                  <a:lnTo>
                    <a:pt x="585" y="612"/>
                  </a:lnTo>
                  <a:lnTo>
                    <a:pt x="585" y="614"/>
                  </a:lnTo>
                  <a:lnTo>
                    <a:pt x="585" y="616"/>
                  </a:lnTo>
                  <a:lnTo>
                    <a:pt x="583" y="618"/>
                  </a:lnTo>
                  <a:lnTo>
                    <a:pt x="581" y="622"/>
                  </a:lnTo>
                  <a:lnTo>
                    <a:pt x="579" y="624"/>
                  </a:lnTo>
                  <a:lnTo>
                    <a:pt x="579" y="626"/>
                  </a:lnTo>
                  <a:lnTo>
                    <a:pt x="579" y="627"/>
                  </a:lnTo>
                  <a:lnTo>
                    <a:pt x="581" y="629"/>
                  </a:lnTo>
                  <a:lnTo>
                    <a:pt x="585" y="631"/>
                  </a:lnTo>
                  <a:lnTo>
                    <a:pt x="585" y="631"/>
                  </a:lnTo>
                  <a:lnTo>
                    <a:pt x="585" y="633"/>
                  </a:lnTo>
                  <a:lnTo>
                    <a:pt x="583" y="635"/>
                  </a:lnTo>
                  <a:lnTo>
                    <a:pt x="581" y="637"/>
                  </a:lnTo>
                  <a:lnTo>
                    <a:pt x="579" y="639"/>
                  </a:lnTo>
                  <a:lnTo>
                    <a:pt x="579" y="641"/>
                  </a:lnTo>
                  <a:lnTo>
                    <a:pt x="579" y="643"/>
                  </a:lnTo>
                  <a:lnTo>
                    <a:pt x="577" y="643"/>
                  </a:lnTo>
                  <a:lnTo>
                    <a:pt x="577" y="643"/>
                  </a:lnTo>
                  <a:lnTo>
                    <a:pt x="577" y="643"/>
                  </a:lnTo>
                  <a:lnTo>
                    <a:pt x="575" y="643"/>
                  </a:lnTo>
                  <a:lnTo>
                    <a:pt x="573" y="641"/>
                  </a:lnTo>
                  <a:lnTo>
                    <a:pt x="573" y="641"/>
                  </a:lnTo>
                  <a:lnTo>
                    <a:pt x="572" y="641"/>
                  </a:lnTo>
                  <a:lnTo>
                    <a:pt x="570" y="643"/>
                  </a:lnTo>
                  <a:lnTo>
                    <a:pt x="570" y="643"/>
                  </a:lnTo>
                  <a:lnTo>
                    <a:pt x="568" y="643"/>
                  </a:lnTo>
                  <a:lnTo>
                    <a:pt x="566" y="643"/>
                  </a:lnTo>
                  <a:lnTo>
                    <a:pt x="566" y="643"/>
                  </a:lnTo>
                  <a:lnTo>
                    <a:pt x="564" y="641"/>
                  </a:lnTo>
                  <a:lnTo>
                    <a:pt x="564" y="641"/>
                  </a:lnTo>
                  <a:lnTo>
                    <a:pt x="562" y="641"/>
                  </a:lnTo>
                  <a:lnTo>
                    <a:pt x="560" y="639"/>
                  </a:lnTo>
                  <a:lnTo>
                    <a:pt x="560" y="639"/>
                  </a:lnTo>
                  <a:lnTo>
                    <a:pt x="558" y="639"/>
                  </a:lnTo>
                  <a:lnTo>
                    <a:pt x="558" y="639"/>
                  </a:lnTo>
                  <a:lnTo>
                    <a:pt x="558" y="639"/>
                  </a:lnTo>
                  <a:lnTo>
                    <a:pt x="556" y="641"/>
                  </a:lnTo>
                  <a:lnTo>
                    <a:pt x="554" y="645"/>
                  </a:lnTo>
                  <a:lnTo>
                    <a:pt x="554" y="645"/>
                  </a:lnTo>
                  <a:lnTo>
                    <a:pt x="556" y="648"/>
                  </a:lnTo>
                  <a:lnTo>
                    <a:pt x="556" y="650"/>
                  </a:lnTo>
                  <a:lnTo>
                    <a:pt x="556" y="652"/>
                  </a:lnTo>
                  <a:lnTo>
                    <a:pt x="558" y="652"/>
                  </a:lnTo>
                  <a:lnTo>
                    <a:pt x="564" y="656"/>
                  </a:lnTo>
                  <a:lnTo>
                    <a:pt x="564" y="656"/>
                  </a:lnTo>
                  <a:lnTo>
                    <a:pt x="564" y="658"/>
                  </a:lnTo>
                  <a:lnTo>
                    <a:pt x="564" y="660"/>
                  </a:lnTo>
                  <a:lnTo>
                    <a:pt x="566" y="662"/>
                  </a:lnTo>
                  <a:lnTo>
                    <a:pt x="570" y="662"/>
                  </a:lnTo>
                  <a:lnTo>
                    <a:pt x="570" y="662"/>
                  </a:lnTo>
                  <a:lnTo>
                    <a:pt x="572" y="662"/>
                  </a:lnTo>
                  <a:lnTo>
                    <a:pt x="573" y="664"/>
                  </a:lnTo>
                  <a:lnTo>
                    <a:pt x="573" y="664"/>
                  </a:lnTo>
                  <a:lnTo>
                    <a:pt x="575" y="664"/>
                  </a:lnTo>
                  <a:lnTo>
                    <a:pt x="575" y="664"/>
                  </a:lnTo>
                  <a:lnTo>
                    <a:pt x="575" y="662"/>
                  </a:lnTo>
                  <a:lnTo>
                    <a:pt x="575" y="662"/>
                  </a:lnTo>
                  <a:lnTo>
                    <a:pt x="575" y="660"/>
                  </a:lnTo>
                  <a:lnTo>
                    <a:pt x="577" y="658"/>
                  </a:lnTo>
                  <a:lnTo>
                    <a:pt x="577" y="656"/>
                  </a:lnTo>
                  <a:lnTo>
                    <a:pt x="577" y="656"/>
                  </a:lnTo>
                  <a:lnTo>
                    <a:pt x="577" y="652"/>
                  </a:lnTo>
                  <a:lnTo>
                    <a:pt x="577" y="652"/>
                  </a:lnTo>
                  <a:lnTo>
                    <a:pt x="577" y="652"/>
                  </a:lnTo>
                  <a:lnTo>
                    <a:pt x="577" y="652"/>
                  </a:lnTo>
                  <a:lnTo>
                    <a:pt x="579" y="652"/>
                  </a:lnTo>
                  <a:lnTo>
                    <a:pt x="579" y="652"/>
                  </a:lnTo>
                  <a:lnTo>
                    <a:pt x="581" y="652"/>
                  </a:lnTo>
                  <a:lnTo>
                    <a:pt x="581" y="654"/>
                  </a:lnTo>
                  <a:lnTo>
                    <a:pt x="581" y="654"/>
                  </a:lnTo>
                  <a:lnTo>
                    <a:pt x="583" y="654"/>
                  </a:lnTo>
                  <a:lnTo>
                    <a:pt x="585" y="654"/>
                  </a:lnTo>
                  <a:lnTo>
                    <a:pt x="589" y="652"/>
                  </a:lnTo>
                  <a:lnTo>
                    <a:pt x="592" y="650"/>
                  </a:lnTo>
                  <a:lnTo>
                    <a:pt x="600" y="647"/>
                  </a:lnTo>
                  <a:lnTo>
                    <a:pt x="602" y="647"/>
                  </a:lnTo>
                  <a:lnTo>
                    <a:pt x="602" y="645"/>
                  </a:lnTo>
                  <a:lnTo>
                    <a:pt x="602" y="645"/>
                  </a:lnTo>
                  <a:lnTo>
                    <a:pt x="602" y="643"/>
                  </a:lnTo>
                  <a:lnTo>
                    <a:pt x="602" y="643"/>
                  </a:lnTo>
                  <a:lnTo>
                    <a:pt x="602" y="643"/>
                  </a:lnTo>
                  <a:lnTo>
                    <a:pt x="602" y="643"/>
                  </a:lnTo>
                  <a:lnTo>
                    <a:pt x="602" y="641"/>
                  </a:lnTo>
                  <a:lnTo>
                    <a:pt x="600" y="641"/>
                  </a:lnTo>
                  <a:lnTo>
                    <a:pt x="602" y="639"/>
                  </a:lnTo>
                  <a:lnTo>
                    <a:pt x="602" y="637"/>
                  </a:lnTo>
                  <a:lnTo>
                    <a:pt x="610" y="633"/>
                  </a:lnTo>
                  <a:lnTo>
                    <a:pt x="613" y="629"/>
                  </a:lnTo>
                  <a:lnTo>
                    <a:pt x="613" y="627"/>
                  </a:lnTo>
                  <a:lnTo>
                    <a:pt x="613" y="627"/>
                  </a:lnTo>
                  <a:lnTo>
                    <a:pt x="613" y="624"/>
                  </a:lnTo>
                  <a:lnTo>
                    <a:pt x="613" y="624"/>
                  </a:lnTo>
                  <a:lnTo>
                    <a:pt x="613" y="620"/>
                  </a:lnTo>
                  <a:lnTo>
                    <a:pt x="613" y="618"/>
                  </a:lnTo>
                  <a:lnTo>
                    <a:pt x="613" y="616"/>
                  </a:lnTo>
                  <a:lnTo>
                    <a:pt x="613" y="614"/>
                  </a:lnTo>
                  <a:lnTo>
                    <a:pt x="613" y="612"/>
                  </a:lnTo>
                  <a:lnTo>
                    <a:pt x="613" y="610"/>
                  </a:lnTo>
                  <a:lnTo>
                    <a:pt x="615" y="610"/>
                  </a:lnTo>
                  <a:lnTo>
                    <a:pt x="615" y="608"/>
                  </a:lnTo>
                  <a:lnTo>
                    <a:pt x="617" y="608"/>
                  </a:lnTo>
                  <a:lnTo>
                    <a:pt x="619" y="607"/>
                  </a:lnTo>
                  <a:lnTo>
                    <a:pt x="619" y="607"/>
                  </a:lnTo>
                  <a:lnTo>
                    <a:pt x="619" y="607"/>
                  </a:lnTo>
                  <a:lnTo>
                    <a:pt x="621" y="608"/>
                  </a:lnTo>
                  <a:lnTo>
                    <a:pt x="621" y="608"/>
                  </a:lnTo>
                  <a:lnTo>
                    <a:pt x="619" y="610"/>
                  </a:lnTo>
                  <a:lnTo>
                    <a:pt x="619" y="610"/>
                  </a:lnTo>
                  <a:lnTo>
                    <a:pt x="619" y="612"/>
                  </a:lnTo>
                  <a:lnTo>
                    <a:pt x="621" y="612"/>
                  </a:lnTo>
                  <a:lnTo>
                    <a:pt x="621" y="614"/>
                  </a:lnTo>
                  <a:lnTo>
                    <a:pt x="623" y="614"/>
                  </a:lnTo>
                  <a:lnTo>
                    <a:pt x="623" y="614"/>
                  </a:lnTo>
                  <a:lnTo>
                    <a:pt x="627" y="614"/>
                  </a:lnTo>
                  <a:lnTo>
                    <a:pt x="629" y="614"/>
                  </a:lnTo>
                  <a:lnTo>
                    <a:pt x="631" y="614"/>
                  </a:lnTo>
                  <a:lnTo>
                    <a:pt x="636" y="616"/>
                  </a:lnTo>
                  <a:lnTo>
                    <a:pt x="638" y="616"/>
                  </a:lnTo>
                  <a:lnTo>
                    <a:pt x="640" y="616"/>
                  </a:lnTo>
                  <a:lnTo>
                    <a:pt x="644" y="616"/>
                  </a:lnTo>
                  <a:lnTo>
                    <a:pt x="646" y="616"/>
                  </a:lnTo>
                  <a:lnTo>
                    <a:pt x="646" y="618"/>
                  </a:lnTo>
                  <a:lnTo>
                    <a:pt x="648" y="618"/>
                  </a:lnTo>
                  <a:lnTo>
                    <a:pt x="648" y="620"/>
                  </a:lnTo>
                  <a:lnTo>
                    <a:pt x="648" y="622"/>
                  </a:lnTo>
                  <a:lnTo>
                    <a:pt x="650" y="622"/>
                  </a:lnTo>
                  <a:lnTo>
                    <a:pt x="650" y="622"/>
                  </a:lnTo>
                  <a:lnTo>
                    <a:pt x="652" y="622"/>
                  </a:lnTo>
                  <a:lnTo>
                    <a:pt x="653" y="622"/>
                  </a:lnTo>
                  <a:lnTo>
                    <a:pt x="653" y="620"/>
                  </a:lnTo>
                  <a:lnTo>
                    <a:pt x="653" y="620"/>
                  </a:lnTo>
                  <a:lnTo>
                    <a:pt x="655" y="616"/>
                  </a:lnTo>
                  <a:lnTo>
                    <a:pt x="655" y="616"/>
                  </a:lnTo>
                  <a:lnTo>
                    <a:pt x="655" y="614"/>
                  </a:lnTo>
                  <a:lnTo>
                    <a:pt x="657" y="614"/>
                  </a:lnTo>
                  <a:lnTo>
                    <a:pt x="659" y="612"/>
                  </a:lnTo>
                  <a:lnTo>
                    <a:pt x="663" y="612"/>
                  </a:lnTo>
                  <a:lnTo>
                    <a:pt x="663" y="612"/>
                  </a:lnTo>
                  <a:lnTo>
                    <a:pt x="665" y="612"/>
                  </a:lnTo>
                  <a:lnTo>
                    <a:pt x="665" y="612"/>
                  </a:lnTo>
                  <a:lnTo>
                    <a:pt x="665" y="614"/>
                  </a:lnTo>
                  <a:lnTo>
                    <a:pt x="665" y="616"/>
                  </a:lnTo>
                  <a:lnTo>
                    <a:pt x="663" y="616"/>
                  </a:lnTo>
                  <a:lnTo>
                    <a:pt x="663" y="618"/>
                  </a:lnTo>
                  <a:lnTo>
                    <a:pt x="663" y="618"/>
                  </a:lnTo>
                  <a:lnTo>
                    <a:pt x="663" y="620"/>
                  </a:lnTo>
                  <a:lnTo>
                    <a:pt x="665" y="620"/>
                  </a:lnTo>
                  <a:lnTo>
                    <a:pt x="669" y="624"/>
                  </a:lnTo>
                  <a:lnTo>
                    <a:pt x="671" y="626"/>
                  </a:lnTo>
                  <a:lnTo>
                    <a:pt x="673" y="627"/>
                  </a:lnTo>
                  <a:lnTo>
                    <a:pt x="676" y="627"/>
                  </a:lnTo>
                  <a:lnTo>
                    <a:pt x="678" y="626"/>
                  </a:lnTo>
                  <a:lnTo>
                    <a:pt x="678" y="626"/>
                  </a:lnTo>
                  <a:lnTo>
                    <a:pt x="678" y="626"/>
                  </a:lnTo>
                  <a:lnTo>
                    <a:pt x="680" y="626"/>
                  </a:lnTo>
                  <a:lnTo>
                    <a:pt x="682" y="626"/>
                  </a:lnTo>
                  <a:lnTo>
                    <a:pt x="682" y="626"/>
                  </a:lnTo>
                  <a:lnTo>
                    <a:pt x="682" y="624"/>
                  </a:lnTo>
                  <a:lnTo>
                    <a:pt x="684" y="624"/>
                  </a:lnTo>
                  <a:lnTo>
                    <a:pt x="684" y="622"/>
                  </a:lnTo>
                  <a:lnTo>
                    <a:pt x="684" y="622"/>
                  </a:lnTo>
                  <a:lnTo>
                    <a:pt x="684" y="620"/>
                  </a:lnTo>
                  <a:lnTo>
                    <a:pt x="686" y="620"/>
                  </a:lnTo>
                  <a:lnTo>
                    <a:pt x="684" y="618"/>
                  </a:lnTo>
                  <a:lnTo>
                    <a:pt x="684" y="616"/>
                  </a:lnTo>
                  <a:lnTo>
                    <a:pt x="680" y="610"/>
                  </a:lnTo>
                  <a:lnTo>
                    <a:pt x="678" y="608"/>
                  </a:lnTo>
                  <a:lnTo>
                    <a:pt x="678" y="607"/>
                  </a:lnTo>
                  <a:lnTo>
                    <a:pt x="678" y="599"/>
                  </a:lnTo>
                  <a:lnTo>
                    <a:pt x="676" y="597"/>
                  </a:lnTo>
                  <a:lnTo>
                    <a:pt x="676" y="597"/>
                  </a:lnTo>
                  <a:lnTo>
                    <a:pt x="676" y="595"/>
                  </a:lnTo>
                  <a:lnTo>
                    <a:pt x="676" y="595"/>
                  </a:lnTo>
                  <a:lnTo>
                    <a:pt x="678" y="591"/>
                  </a:lnTo>
                  <a:lnTo>
                    <a:pt x="678" y="591"/>
                  </a:lnTo>
                  <a:lnTo>
                    <a:pt x="678" y="591"/>
                  </a:lnTo>
                  <a:lnTo>
                    <a:pt x="678" y="589"/>
                  </a:lnTo>
                  <a:lnTo>
                    <a:pt x="676" y="588"/>
                  </a:lnTo>
                  <a:lnTo>
                    <a:pt x="676" y="586"/>
                  </a:lnTo>
                  <a:lnTo>
                    <a:pt x="678" y="586"/>
                  </a:lnTo>
                  <a:lnTo>
                    <a:pt x="678" y="584"/>
                  </a:lnTo>
                  <a:lnTo>
                    <a:pt x="678" y="584"/>
                  </a:lnTo>
                  <a:lnTo>
                    <a:pt x="680" y="586"/>
                  </a:lnTo>
                  <a:lnTo>
                    <a:pt x="680" y="586"/>
                  </a:lnTo>
                  <a:lnTo>
                    <a:pt x="680" y="586"/>
                  </a:lnTo>
                  <a:lnTo>
                    <a:pt x="682" y="586"/>
                  </a:lnTo>
                  <a:lnTo>
                    <a:pt x="682" y="586"/>
                  </a:lnTo>
                  <a:lnTo>
                    <a:pt x="684" y="586"/>
                  </a:lnTo>
                  <a:lnTo>
                    <a:pt x="684" y="586"/>
                  </a:lnTo>
                  <a:lnTo>
                    <a:pt x="684" y="588"/>
                  </a:lnTo>
                  <a:lnTo>
                    <a:pt x="684" y="588"/>
                  </a:lnTo>
                  <a:lnTo>
                    <a:pt x="686" y="589"/>
                  </a:lnTo>
                  <a:lnTo>
                    <a:pt x="686" y="589"/>
                  </a:lnTo>
                  <a:lnTo>
                    <a:pt x="686" y="589"/>
                  </a:lnTo>
                  <a:lnTo>
                    <a:pt x="686" y="591"/>
                  </a:lnTo>
                  <a:lnTo>
                    <a:pt x="686" y="593"/>
                  </a:lnTo>
                  <a:lnTo>
                    <a:pt x="686" y="593"/>
                  </a:lnTo>
                  <a:lnTo>
                    <a:pt x="686" y="593"/>
                  </a:lnTo>
                  <a:lnTo>
                    <a:pt x="686" y="593"/>
                  </a:lnTo>
                  <a:lnTo>
                    <a:pt x="688" y="593"/>
                  </a:lnTo>
                  <a:lnTo>
                    <a:pt x="690" y="593"/>
                  </a:lnTo>
                  <a:lnTo>
                    <a:pt x="690" y="593"/>
                  </a:lnTo>
                  <a:lnTo>
                    <a:pt x="697" y="588"/>
                  </a:lnTo>
                  <a:lnTo>
                    <a:pt x="699" y="588"/>
                  </a:lnTo>
                  <a:lnTo>
                    <a:pt x="699" y="588"/>
                  </a:lnTo>
                  <a:lnTo>
                    <a:pt x="701" y="586"/>
                  </a:lnTo>
                  <a:lnTo>
                    <a:pt x="701" y="584"/>
                  </a:lnTo>
                  <a:lnTo>
                    <a:pt x="701" y="582"/>
                  </a:lnTo>
                  <a:lnTo>
                    <a:pt x="699" y="578"/>
                  </a:lnTo>
                  <a:lnTo>
                    <a:pt x="699" y="574"/>
                  </a:lnTo>
                  <a:lnTo>
                    <a:pt x="697" y="574"/>
                  </a:lnTo>
                  <a:lnTo>
                    <a:pt x="695" y="572"/>
                  </a:lnTo>
                  <a:lnTo>
                    <a:pt x="692" y="569"/>
                  </a:lnTo>
                  <a:lnTo>
                    <a:pt x="692" y="569"/>
                  </a:lnTo>
                  <a:lnTo>
                    <a:pt x="690" y="569"/>
                  </a:lnTo>
                  <a:lnTo>
                    <a:pt x="690" y="569"/>
                  </a:lnTo>
                  <a:lnTo>
                    <a:pt x="688" y="569"/>
                  </a:lnTo>
                  <a:lnTo>
                    <a:pt x="688" y="569"/>
                  </a:lnTo>
                  <a:lnTo>
                    <a:pt x="684" y="569"/>
                  </a:lnTo>
                  <a:lnTo>
                    <a:pt x="680" y="567"/>
                  </a:lnTo>
                  <a:lnTo>
                    <a:pt x="676" y="561"/>
                  </a:lnTo>
                  <a:lnTo>
                    <a:pt x="674" y="559"/>
                  </a:lnTo>
                  <a:lnTo>
                    <a:pt x="674" y="559"/>
                  </a:lnTo>
                  <a:lnTo>
                    <a:pt x="674" y="557"/>
                  </a:lnTo>
                  <a:lnTo>
                    <a:pt x="676" y="557"/>
                  </a:lnTo>
                  <a:lnTo>
                    <a:pt x="676" y="557"/>
                  </a:lnTo>
                  <a:lnTo>
                    <a:pt x="676" y="557"/>
                  </a:lnTo>
                  <a:lnTo>
                    <a:pt x="678" y="555"/>
                  </a:lnTo>
                  <a:lnTo>
                    <a:pt x="680" y="555"/>
                  </a:lnTo>
                  <a:lnTo>
                    <a:pt x="682" y="555"/>
                  </a:lnTo>
                  <a:lnTo>
                    <a:pt x="682" y="555"/>
                  </a:lnTo>
                  <a:lnTo>
                    <a:pt x="684" y="553"/>
                  </a:lnTo>
                  <a:lnTo>
                    <a:pt x="684" y="553"/>
                  </a:lnTo>
                  <a:lnTo>
                    <a:pt x="684" y="551"/>
                  </a:lnTo>
                  <a:lnTo>
                    <a:pt x="684" y="550"/>
                  </a:lnTo>
                  <a:lnTo>
                    <a:pt x="684" y="548"/>
                  </a:lnTo>
                  <a:lnTo>
                    <a:pt x="682" y="546"/>
                  </a:lnTo>
                  <a:lnTo>
                    <a:pt x="680" y="542"/>
                  </a:lnTo>
                  <a:lnTo>
                    <a:pt x="680" y="542"/>
                  </a:lnTo>
                  <a:lnTo>
                    <a:pt x="680" y="542"/>
                  </a:lnTo>
                  <a:lnTo>
                    <a:pt x="680" y="542"/>
                  </a:lnTo>
                  <a:lnTo>
                    <a:pt x="680" y="540"/>
                  </a:lnTo>
                  <a:lnTo>
                    <a:pt x="682" y="540"/>
                  </a:lnTo>
                  <a:lnTo>
                    <a:pt x="682" y="538"/>
                  </a:lnTo>
                  <a:lnTo>
                    <a:pt x="682" y="538"/>
                  </a:lnTo>
                  <a:lnTo>
                    <a:pt x="684" y="536"/>
                  </a:lnTo>
                  <a:lnTo>
                    <a:pt x="688" y="536"/>
                  </a:lnTo>
                  <a:lnTo>
                    <a:pt x="695" y="532"/>
                  </a:lnTo>
                  <a:lnTo>
                    <a:pt x="695" y="532"/>
                  </a:lnTo>
                  <a:lnTo>
                    <a:pt x="697" y="532"/>
                  </a:lnTo>
                  <a:lnTo>
                    <a:pt x="699" y="532"/>
                  </a:lnTo>
                  <a:lnTo>
                    <a:pt x="703" y="532"/>
                  </a:lnTo>
                  <a:lnTo>
                    <a:pt x="713" y="529"/>
                  </a:lnTo>
                  <a:lnTo>
                    <a:pt x="713" y="529"/>
                  </a:lnTo>
                  <a:lnTo>
                    <a:pt x="714" y="529"/>
                  </a:lnTo>
                  <a:lnTo>
                    <a:pt x="716" y="529"/>
                  </a:lnTo>
                  <a:lnTo>
                    <a:pt x="718" y="529"/>
                  </a:lnTo>
                  <a:lnTo>
                    <a:pt x="720" y="529"/>
                  </a:lnTo>
                  <a:lnTo>
                    <a:pt x="720" y="529"/>
                  </a:lnTo>
                  <a:lnTo>
                    <a:pt x="722" y="530"/>
                  </a:lnTo>
                  <a:lnTo>
                    <a:pt x="724" y="530"/>
                  </a:lnTo>
                  <a:lnTo>
                    <a:pt x="726" y="530"/>
                  </a:lnTo>
                  <a:lnTo>
                    <a:pt x="726" y="530"/>
                  </a:lnTo>
                  <a:lnTo>
                    <a:pt x="728" y="529"/>
                  </a:lnTo>
                  <a:lnTo>
                    <a:pt x="728" y="529"/>
                  </a:lnTo>
                  <a:lnTo>
                    <a:pt x="728" y="529"/>
                  </a:lnTo>
                  <a:lnTo>
                    <a:pt x="728" y="529"/>
                  </a:lnTo>
                  <a:lnTo>
                    <a:pt x="730" y="527"/>
                  </a:lnTo>
                  <a:lnTo>
                    <a:pt x="730" y="527"/>
                  </a:lnTo>
                  <a:lnTo>
                    <a:pt x="732" y="527"/>
                  </a:lnTo>
                  <a:lnTo>
                    <a:pt x="732" y="525"/>
                  </a:lnTo>
                  <a:lnTo>
                    <a:pt x="730" y="523"/>
                  </a:lnTo>
                  <a:lnTo>
                    <a:pt x="732" y="523"/>
                  </a:lnTo>
                  <a:lnTo>
                    <a:pt x="732" y="521"/>
                  </a:lnTo>
                  <a:lnTo>
                    <a:pt x="732" y="521"/>
                  </a:lnTo>
                  <a:lnTo>
                    <a:pt x="732" y="521"/>
                  </a:lnTo>
                  <a:lnTo>
                    <a:pt x="732" y="519"/>
                  </a:lnTo>
                  <a:lnTo>
                    <a:pt x="732" y="519"/>
                  </a:lnTo>
                  <a:lnTo>
                    <a:pt x="730" y="515"/>
                  </a:lnTo>
                  <a:lnTo>
                    <a:pt x="728" y="515"/>
                  </a:lnTo>
                  <a:lnTo>
                    <a:pt x="728" y="513"/>
                  </a:lnTo>
                  <a:lnTo>
                    <a:pt x="728" y="513"/>
                  </a:lnTo>
                  <a:lnTo>
                    <a:pt x="728" y="511"/>
                  </a:lnTo>
                  <a:lnTo>
                    <a:pt x="728" y="511"/>
                  </a:lnTo>
                  <a:lnTo>
                    <a:pt x="728" y="511"/>
                  </a:lnTo>
                  <a:lnTo>
                    <a:pt x="728" y="510"/>
                  </a:lnTo>
                  <a:lnTo>
                    <a:pt x="728" y="510"/>
                  </a:lnTo>
                  <a:lnTo>
                    <a:pt x="728" y="508"/>
                  </a:lnTo>
                  <a:lnTo>
                    <a:pt x="728" y="508"/>
                  </a:lnTo>
                  <a:lnTo>
                    <a:pt x="728" y="506"/>
                  </a:lnTo>
                  <a:lnTo>
                    <a:pt x="726" y="506"/>
                  </a:lnTo>
                  <a:lnTo>
                    <a:pt x="726" y="504"/>
                  </a:lnTo>
                  <a:lnTo>
                    <a:pt x="726" y="504"/>
                  </a:lnTo>
                  <a:lnTo>
                    <a:pt x="728" y="502"/>
                  </a:lnTo>
                  <a:lnTo>
                    <a:pt x="728" y="502"/>
                  </a:lnTo>
                  <a:lnTo>
                    <a:pt x="728" y="500"/>
                  </a:lnTo>
                  <a:lnTo>
                    <a:pt x="728" y="500"/>
                  </a:lnTo>
                  <a:lnTo>
                    <a:pt x="728" y="500"/>
                  </a:lnTo>
                  <a:lnTo>
                    <a:pt x="728" y="498"/>
                  </a:lnTo>
                  <a:lnTo>
                    <a:pt x="728" y="498"/>
                  </a:lnTo>
                  <a:lnTo>
                    <a:pt x="728" y="498"/>
                  </a:lnTo>
                  <a:lnTo>
                    <a:pt x="726" y="496"/>
                  </a:lnTo>
                  <a:lnTo>
                    <a:pt x="726" y="496"/>
                  </a:lnTo>
                  <a:lnTo>
                    <a:pt x="726" y="496"/>
                  </a:lnTo>
                  <a:lnTo>
                    <a:pt x="724" y="496"/>
                  </a:lnTo>
                  <a:lnTo>
                    <a:pt x="722" y="496"/>
                  </a:lnTo>
                  <a:lnTo>
                    <a:pt x="720" y="496"/>
                  </a:lnTo>
                  <a:lnTo>
                    <a:pt x="718" y="498"/>
                  </a:lnTo>
                  <a:lnTo>
                    <a:pt x="716" y="498"/>
                  </a:lnTo>
                  <a:lnTo>
                    <a:pt x="716" y="500"/>
                  </a:lnTo>
                  <a:lnTo>
                    <a:pt x="716" y="500"/>
                  </a:lnTo>
                  <a:lnTo>
                    <a:pt x="714" y="504"/>
                  </a:lnTo>
                  <a:lnTo>
                    <a:pt x="714" y="504"/>
                  </a:lnTo>
                  <a:lnTo>
                    <a:pt x="713" y="506"/>
                  </a:lnTo>
                  <a:lnTo>
                    <a:pt x="713" y="506"/>
                  </a:lnTo>
                  <a:lnTo>
                    <a:pt x="711" y="508"/>
                  </a:lnTo>
                  <a:lnTo>
                    <a:pt x="711" y="508"/>
                  </a:lnTo>
                  <a:lnTo>
                    <a:pt x="709" y="508"/>
                  </a:lnTo>
                  <a:lnTo>
                    <a:pt x="707" y="506"/>
                  </a:lnTo>
                  <a:lnTo>
                    <a:pt x="705" y="506"/>
                  </a:lnTo>
                  <a:lnTo>
                    <a:pt x="703" y="506"/>
                  </a:lnTo>
                  <a:lnTo>
                    <a:pt x="703" y="506"/>
                  </a:lnTo>
                  <a:lnTo>
                    <a:pt x="701" y="506"/>
                  </a:lnTo>
                  <a:lnTo>
                    <a:pt x="697" y="508"/>
                  </a:lnTo>
                  <a:lnTo>
                    <a:pt x="695" y="510"/>
                  </a:lnTo>
                  <a:lnTo>
                    <a:pt x="690" y="510"/>
                  </a:lnTo>
                  <a:lnTo>
                    <a:pt x="688" y="510"/>
                  </a:lnTo>
                  <a:lnTo>
                    <a:pt x="688" y="510"/>
                  </a:lnTo>
                  <a:lnTo>
                    <a:pt x="688" y="510"/>
                  </a:lnTo>
                  <a:lnTo>
                    <a:pt x="684" y="508"/>
                  </a:lnTo>
                  <a:lnTo>
                    <a:pt x="682" y="508"/>
                  </a:lnTo>
                  <a:lnTo>
                    <a:pt x="678" y="506"/>
                  </a:lnTo>
                  <a:lnTo>
                    <a:pt x="678" y="506"/>
                  </a:lnTo>
                  <a:lnTo>
                    <a:pt x="678" y="508"/>
                  </a:lnTo>
                  <a:lnTo>
                    <a:pt x="674" y="508"/>
                  </a:lnTo>
                  <a:lnTo>
                    <a:pt x="674" y="508"/>
                  </a:lnTo>
                  <a:lnTo>
                    <a:pt x="673" y="508"/>
                  </a:lnTo>
                  <a:lnTo>
                    <a:pt x="673" y="508"/>
                  </a:lnTo>
                  <a:lnTo>
                    <a:pt x="669" y="504"/>
                  </a:lnTo>
                  <a:lnTo>
                    <a:pt x="667" y="504"/>
                  </a:lnTo>
                  <a:lnTo>
                    <a:pt x="667" y="504"/>
                  </a:lnTo>
                  <a:lnTo>
                    <a:pt x="665" y="504"/>
                  </a:lnTo>
                  <a:lnTo>
                    <a:pt x="663" y="504"/>
                  </a:lnTo>
                  <a:lnTo>
                    <a:pt x="663" y="504"/>
                  </a:lnTo>
                  <a:lnTo>
                    <a:pt x="661" y="502"/>
                  </a:lnTo>
                  <a:lnTo>
                    <a:pt x="661" y="502"/>
                  </a:lnTo>
                  <a:lnTo>
                    <a:pt x="659" y="498"/>
                  </a:lnTo>
                  <a:lnTo>
                    <a:pt x="657" y="496"/>
                  </a:lnTo>
                  <a:lnTo>
                    <a:pt x="657" y="496"/>
                  </a:lnTo>
                  <a:lnTo>
                    <a:pt x="655" y="496"/>
                  </a:lnTo>
                  <a:lnTo>
                    <a:pt x="655" y="496"/>
                  </a:lnTo>
                  <a:lnTo>
                    <a:pt x="653" y="496"/>
                  </a:lnTo>
                  <a:lnTo>
                    <a:pt x="653" y="494"/>
                  </a:lnTo>
                  <a:lnTo>
                    <a:pt x="653" y="494"/>
                  </a:lnTo>
                  <a:lnTo>
                    <a:pt x="653" y="491"/>
                  </a:lnTo>
                  <a:lnTo>
                    <a:pt x="652" y="485"/>
                  </a:lnTo>
                  <a:lnTo>
                    <a:pt x="648" y="472"/>
                  </a:lnTo>
                  <a:lnTo>
                    <a:pt x="648" y="470"/>
                  </a:lnTo>
                  <a:lnTo>
                    <a:pt x="648" y="470"/>
                  </a:lnTo>
                  <a:lnTo>
                    <a:pt x="646" y="468"/>
                  </a:lnTo>
                  <a:lnTo>
                    <a:pt x="648" y="468"/>
                  </a:lnTo>
                  <a:lnTo>
                    <a:pt x="648" y="466"/>
                  </a:lnTo>
                  <a:lnTo>
                    <a:pt x="650" y="466"/>
                  </a:lnTo>
                  <a:lnTo>
                    <a:pt x="650" y="466"/>
                  </a:lnTo>
                  <a:lnTo>
                    <a:pt x="650" y="464"/>
                  </a:lnTo>
                  <a:lnTo>
                    <a:pt x="650" y="462"/>
                  </a:lnTo>
                  <a:lnTo>
                    <a:pt x="650" y="460"/>
                  </a:lnTo>
                  <a:lnTo>
                    <a:pt x="652" y="458"/>
                  </a:lnTo>
                  <a:lnTo>
                    <a:pt x="653" y="454"/>
                  </a:lnTo>
                  <a:lnTo>
                    <a:pt x="653" y="454"/>
                  </a:lnTo>
                  <a:lnTo>
                    <a:pt x="653" y="454"/>
                  </a:lnTo>
                  <a:lnTo>
                    <a:pt x="657" y="453"/>
                  </a:lnTo>
                  <a:lnTo>
                    <a:pt x="657" y="453"/>
                  </a:lnTo>
                  <a:lnTo>
                    <a:pt x="659" y="453"/>
                  </a:lnTo>
                  <a:lnTo>
                    <a:pt x="659" y="451"/>
                  </a:lnTo>
                  <a:lnTo>
                    <a:pt x="661" y="451"/>
                  </a:lnTo>
                  <a:lnTo>
                    <a:pt x="661" y="449"/>
                  </a:lnTo>
                  <a:lnTo>
                    <a:pt x="661" y="447"/>
                  </a:lnTo>
                  <a:lnTo>
                    <a:pt x="663" y="447"/>
                  </a:lnTo>
                  <a:lnTo>
                    <a:pt x="667" y="449"/>
                  </a:lnTo>
                  <a:lnTo>
                    <a:pt x="669" y="449"/>
                  </a:lnTo>
                  <a:lnTo>
                    <a:pt x="671" y="449"/>
                  </a:lnTo>
                  <a:lnTo>
                    <a:pt x="671" y="447"/>
                  </a:lnTo>
                  <a:lnTo>
                    <a:pt x="673" y="445"/>
                  </a:lnTo>
                  <a:lnTo>
                    <a:pt x="674" y="445"/>
                  </a:lnTo>
                  <a:lnTo>
                    <a:pt x="674" y="443"/>
                  </a:lnTo>
                  <a:lnTo>
                    <a:pt x="674" y="443"/>
                  </a:lnTo>
                  <a:lnTo>
                    <a:pt x="676" y="443"/>
                  </a:lnTo>
                  <a:lnTo>
                    <a:pt x="676" y="443"/>
                  </a:lnTo>
                  <a:lnTo>
                    <a:pt x="676" y="441"/>
                  </a:lnTo>
                  <a:lnTo>
                    <a:pt x="676" y="439"/>
                  </a:lnTo>
                  <a:lnTo>
                    <a:pt x="676" y="439"/>
                  </a:lnTo>
                  <a:lnTo>
                    <a:pt x="678" y="437"/>
                  </a:lnTo>
                  <a:lnTo>
                    <a:pt x="684" y="433"/>
                  </a:lnTo>
                  <a:lnTo>
                    <a:pt x="684" y="433"/>
                  </a:lnTo>
                  <a:lnTo>
                    <a:pt x="686" y="432"/>
                  </a:lnTo>
                  <a:lnTo>
                    <a:pt x="686" y="432"/>
                  </a:lnTo>
                  <a:lnTo>
                    <a:pt x="686" y="430"/>
                  </a:lnTo>
                  <a:lnTo>
                    <a:pt x="686" y="430"/>
                  </a:lnTo>
                  <a:lnTo>
                    <a:pt x="690" y="430"/>
                  </a:lnTo>
                  <a:lnTo>
                    <a:pt x="690" y="428"/>
                  </a:lnTo>
                  <a:lnTo>
                    <a:pt x="692" y="428"/>
                  </a:lnTo>
                  <a:lnTo>
                    <a:pt x="692" y="426"/>
                  </a:lnTo>
                  <a:lnTo>
                    <a:pt x="693" y="426"/>
                  </a:lnTo>
                  <a:lnTo>
                    <a:pt x="695" y="424"/>
                  </a:lnTo>
                  <a:lnTo>
                    <a:pt x="695" y="424"/>
                  </a:lnTo>
                  <a:lnTo>
                    <a:pt x="695" y="422"/>
                  </a:lnTo>
                  <a:lnTo>
                    <a:pt x="697" y="422"/>
                  </a:lnTo>
                  <a:lnTo>
                    <a:pt x="699" y="420"/>
                  </a:lnTo>
                  <a:lnTo>
                    <a:pt x="701" y="420"/>
                  </a:lnTo>
                  <a:lnTo>
                    <a:pt x="701" y="420"/>
                  </a:lnTo>
                  <a:lnTo>
                    <a:pt x="703" y="420"/>
                  </a:lnTo>
                  <a:lnTo>
                    <a:pt x="703" y="420"/>
                  </a:lnTo>
                  <a:lnTo>
                    <a:pt x="703" y="418"/>
                  </a:lnTo>
                  <a:lnTo>
                    <a:pt x="703" y="418"/>
                  </a:lnTo>
                  <a:lnTo>
                    <a:pt x="705" y="416"/>
                  </a:lnTo>
                  <a:lnTo>
                    <a:pt x="707" y="414"/>
                  </a:lnTo>
                  <a:lnTo>
                    <a:pt x="709" y="414"/>
                  </a:lnTo>
                  <a:lnTo>
                    <a:pt x="711" y="414"/>
                  </a:lnTo>
                  <a:lnTo>
                    <a:pt x="714" y="414"/>
                  </a:lnTo>
                  <a:lnTo>
                    <a:pt x="716" y="413"/>
                  </a:lnTo>
                  <a:lnTo>
                    <a:pt x="718" y="411"/>
                  </a:lnTo>
                  <a:lnTo>
                    <a:pt x="720" y="411"/>
                  </a:lnTo>
                  <a:lnTo>
                    <a:pt x="720" y="409"/>
                  </a:lnTo>
                  <a:lnTo>
                    <a:pt x="722" y="409"/>
                  </a:lnTo>
                  <a:lnTo>
                    <a:pt x="722" y="409"/>
                  </a:lnTo>
                  <a:lnTo>
                    <a:pt x="722" y="407"/>
                  </a:lnTo>
                  <a:lnTo>
                    <a:pt x="724" y="405"/>
                  </a:lnTo>
                  <a:lnTo>
                    <a:pt x="724" y="403"/>
                  </a:lnTo>
                  <a:lnTo>
                    <a:pt x="726" y="403"/>
                  </a:lnTo>
                  <a:lnTo>
                    <a:pt x="728" y="401"/>
                  </a:lnTo>
                  <a:lnTo>
                    <a:pt x="730" y="403"/>
                  </a:lnTo>
                  <a:lnTo>
                    <a:pt x="732" y="401"/>
                  </a:lnTo>
                  <a:lnTo>
                    <a:pt x="732" y="401"/>
                  </a:lnTo>
                  <a:lnTo>
                    <a:pt x="734" y="401"/>
                  </a:lnTo>
                  <a:lnTo>
                    <a:pt x="735" y="401"/>
                  </a:lnTo>
                  <a:lnTo>
                    <a:pt x="735" y="399"/>
                  </a:lnTo>
                  <a:lnTo>
                    <a:pt x="735" y="399"/>
                  </a:lnTo>
                  <a:lnTo>
                    <a:pt x="735" y="397"/>
                  </a:lnTo>
                  <a:lnTo>
                    <a:pt x="737" y="397"/>
                  </a:lnTo>
                  <a:lnTo>
                    <a:pt x="741" y="397"/>
                  </a:lnTo>
                  <a:lnTo>
                    <a:pt x="743" y="397"/>
                  </a:lnTo>
                  <a:lnTo>
                    <a:pt x="743" y="395"/>
                  </a:lnTo>
                  <a:lnTo>
                    <a:pt x="747" y="394"/>
                  </a:lnTo>
                  <a:lnTo>
                    <a:pt x="753" y="390"/>
                  </a:lnTo>
                  <a:lnTo>
                    <a:pt x="753" y="390"/>
                  </a:lnTo>
                  <a:lnTo>
                    <a:pt x="754" y="390"/>
                  </a:lnTo>
                  <a:lnTo>
                    <a:pt x="758" y="388"/>
                  </a:lnTo>
                  <a:lnTo>
                    <a:pt x="760" y="388"/>
                  </a:lnTo>
                  <a:lnTo>
                    <a:pt x="760" y="388"/>
                  </a:lnTo>
                  <a:lnTo>
                    <a:pt x="762" y="386"/>
                  </a:lnTo>
                  <a:lnTo>
                    <a:pt x="764" y="384"/>
                  </a:lnTo>
                  <a:lnTo>
                    <a:pt x="766" y="384"/>
                  </a:lnTo>
                  <a:lnTo>
                    <a:pt x="770" y="382"/>
                  </a:lnTo>
                  <a:lnTo>
                    <a:pt x="772" y="380"/>
                  </a:lnTo>
                  <a:lnTo>
                    <a:pt x="770" y="376"/>
                  </a:lnTo>
                  <a:lnTo>
                    <a:pt x="775" y="376"/>
                  </a:lnTo>
                  <a:lnTo>
                    <a:pt x="775" y="375"/>
                  </a:lnTo>
                  <a:lnTo>
                    <a:pt x="777" y="375"/>
                  </a:lnTo>
                  <a:lnTo>
                    <a:pt x="777" y="373"/>
                  </a:lnTo>
                  <a:lnTo>
                    <a:pt x="777" y="373"/>
                  </a:lnTo>
                  <a:lnTo>
                    <a:pt x="777" y="371"/>
                  </a:lnTo>
                  <a:lnTo>
                    <a:pt x="779" y="371"/>
                  </a:lnTo>
                  <a:lnTo>
                    <a:pt x="781" y="371"/>
                  </a:lnTo>
                  <a:lnTo>
                    <a:pt x="783" y="371"/>
                  </a:lnTo>
                  <a:lnTo>
                    <a:pt x="785" y="369"/>
                  </a:lnTo>
                  <a:lnTo>
                    <a:pt x="787" y="369"/>
                  </a:lnTo>
                  <a:lnTo>
                    <a:pt x="789" y="369"/>
                  </a:lnTo>
                  <a:lnTo>
                    <a:pt x="789" y="369"/>
                  </a:lnTo>
                  <a:lnTo>
                    <a:pt x="791" y="369"/>
                  </a:lnTo>
                  <a:lnTo>
                    <a:pt x="791" y="369"/>
                  </a:lnTo>
                  <a:lnTo>
                    <a:pt x="793" y="369"/>
                  </a:lnTo>
                  <a:lnTo>
                    <a:pt x="793" y="369"/>
                  </a:lnTo>
                  <a:lnTo>
                    <a:pt x="794" y="369"/>
                  </a:lnTo>
                  <a:lnTo>
                    <a:pt x="794" y="369"/>
                  </a:lnTo>
                  <a:lnTo>
                    <a:pt x="794" y="367"/>
                  </a:lnTo>
                  <a:lnTo>
                    <a:pt x="794" y="365"/>
                  </a:lnTo>
                  <a:lnTo>
                    <a:pt x="796" y="365"/>
                  </a:lnTo>
                  <a:lnTo>
                    <a:pt x="796" y="363"/>
                  </a:lnTo>
                  <a:lnTo>
                    <a:pt x="796" y="363"/>
                  </a:lnTo>
                  <a:lnTo>
                    <a:pt x="796" y="361"/>
                  </a:lnTo>
                  <a:lnTo>
                    <a:pt x="796" y="361"/>
                  </a:lnTo>
                  <a:lnTo>
                    <a:pt x="796" y="359"/>
                  </a:lnTo>
                  <a:lnTo>
                    <a:pt x="796" y="357"/>
                  </a:lnTo>
                  <a:lnTo>
                    <a:pt x="798" y="357"/>
                  </a:lnTo>
                  <a:lnTo>
                    <a:pt x="802" y="359"/>
                  </a:lnTo>
                  <a:lnTo>
                    <a:pt x="802" y="357"/>
                  </a:lnTo>
                  <a:lnTo>
                    <a:pt x="802" y="356"/>
                  </a:lnTo>
                  <a:lnTo>
                    <a:pt x="804" y="356"/>
                  </a:lnTo>
                  <a:lnTo>
                    <a:pt x="806" y="356"/>
                  </a:lnTo>
                  <a:lnTo>
                    <a:pt x="806" y="354"/>
                  </a:lnTo>
                  <a:lnTo>
                    <a:pt x="806" y="354"/>
                  </a:lnTo>
                  <a:lnTo>
                    <a:pt x="804" y="352"/>
                  </a:lnTo>
                  <a:lnTo>
                    <a:pt x="804" y="352"/>
                  </a:lnTo>
                  <a:lnTo>
                    <a:pt x="804" y="350"/>
                  </a:lnTo>
                  <a:lnTo>
                    <a:pt x="804" y="350"/>
                  </a:lnTo>
                  <a:lnTo>
                    <a:pt x="804" y="350"/>
                  </a:lnTo>
                  <a:lnTo>
                    <a:pt x="804" y="350"/>
                  </a:lnTo>
                  <a:lnTo>
                    <a:pt x="804" y="350"/>
                  </a:lnTo>
                  <a:lnTo>
                    <a:pt x="806" y="350"/>
                  </a:lnTo>
                  <a:lnTo>
                    <a:pt x="806" y="348"/>
                  </a:lnTo>
                  <a:lnTo>
                    <a:pt x="810" y="346"/>
                  </a:lnTo>
                  <a:lnTo>
                    <a:pt x="810" y="346"/>
                  </a:lnTo>
                  <a:lnTo>
                    <a:pt x="810" y="344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xmlns="" id="{87CE4D03-48C3-4DE6-9B95-B15A7232B8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4672" y="2702699"/>
              <a:ext cx="1285875" cy="1174750"/>
            </a:xfrm>
            <a:custGeom>
              <a:avLst/>
              <a:gdLst>
                <a:gd name="T0" fmla="*/ 787 w 810"/>
                <a:gd name="T1" fmla="*/ 348 h 740"/>
                <a:gd name="T2" fmla="*/ 732 w 810"/>
                <a:gd name="T3" fmla="*/ 359 h 740"/>
                <a:gd name="T4" fmla="*/ 753 w 810"/>
                <a:gd name="T5" fmla="*/ 333 h 740"/>
                <a:gd name="T6" fmla="*/ 753 w 810"/>
                <a:gd name="T7" fmla="*/ 312 h 740"/>
                <a:gd name="T8" fmla="*/ 726 w 810"/>
                <a:gd name="T9" fmla="*/ 274 h 740"/>
                <a:gd name="T10" fmla="*/ 711 w 810"/>
                <a:gd name="T11" fmla="*/ 253 h 740"/>
                <a:gd name="T12" fmla="*/ 688 w 810"/>
                <a:gd name="T13" fmla="*/ 264 h 740"/>
                <a:gd name="T14" fmla="*/ 690 w 810"/>
                <a:gd name="T15" fmla="*/ 217 h 740"/>
                <a:gd name="T16" fmla="*/ 663 w 810"/>
                <a:gd name="T17" fmla="*/ 230 h 740"/>
                <a:gd name="T18" fmla="*/ 644 w 810"/>
                <a:gd name="T19" fmla="*/ 220 h 740"/>
                <a:gd name="T20" fmla="*/ 634 w 810"/>
                <a:gd name="T21" fmla="*/ 219 h 740"/>
                <a:gd name="T22" fmla="*/ 617 w 810"/>
                <a:gd name="T23" fmla="*/ 230 h 740"/>
                <a:gd name="T24" fmla="*/ 598 w 810"/>
                <a:gd name="T25" fmla="*/ 238 h 740"/>
                <a:gd name="T26" fmla="*/ 596 w 810"/>
                <a:gd name="T27" fmla="*/ 220 h 740"/>
                <a:gd name="T28" fmla="*/ 583 w 810"/>
                <a:gd name="T29" fmla="*/ 188 h 740"/>
                <a:gd name="T30" fmla="*/ 558 w 810"/>
                <a:gd name="T31" fmla="*/ 131 h 740"/>
                <a:gd name="T32" fmla="*/ 547 w 810"/>
                <a:gd name="T33" fmla="*/ 101 h 740"/>
                <a:gd name="T34" fmla="*/ 522 w 810"/>
                <a:gd name="T35" fmla="*/ 103 h 740"/>
                <a:gd name="T36" fmla="*/ 493 w 810"/>
                <a:gd name="T37" fmla="*/ 85 h 740"/>
                <a:gd name="T38" fmla="*/ 469 w 810"/>
                <a:gd name="T39" fmla="*/ 78 h 740"/>
                <a:gd name="T40" fmla="*/ 465 w 810"/>
                <a:gd name="T41" fmla="*/ 49 h 740"/>
                <a:gd name="T42" fmla="*/ 415 w 810"/>
                <a:gd name="T43" fmla="*/ 7 h 740"/>
                <a:gd name="T44" fmla="*/ 248 w 810"/>
                <a:gd name="T45" fmla="*/ 196 h 740"/>
                <a:gd name="T46" fmla="*/ 91 w 810"/>
                <a:gd name="T47" fmla="*/ 228 h 740"/>
                <a:gd name="T48" fmla="*/ 63 w 810"/>
                <a:gd name="T49" fmla="*/ 390 h 740"/>
                <a:gd name="T50" fmla="*/ 108 w 810"/>
                <a:gd name="T51" fmla="*/ 487 h 740"/>
                <a:gd name="T52" fmla="*/ 181 w 810"/>
                <a:gd name="T53" fmla="*/ 574 h 740"/>
                <a:gd name="T54" fmla="*/ 229 w 810"/>
                <a:gd name="T55" fmla="*/ 576 h 740"/>
                <a:gd name="T56" fmla="*/ 263 w 810"/>
                <a:gd name="T57" fmla="*/ 586 h 740"/>
                <a:gd name="T58" fmla="*/ 280 w 810"/>
                <a:gd name="T59" fmla="*/ 591 h 740"/>
                <a:gd name="T60" fmla="*/ 322 w 810"/>
                <a:gd name="T61" fmla="*/ 601 h 740"/>
                <a:gd name="T62" fmla="*/ 343 w 810"/>
                <a:gd name="T63" fmla="*/ 605 h 740"/>
                <a:gd name="T64" fmla="*/ 341 w 810"/>
                <a:gd name="T65" fmla="*/ 633 h 740"/>
                <a:gd name="T66" fmla="*/ 360 w 810"/>
                <a:gd name="T67" fmla="*/ 656 h 740"/>
                <a:gd name="T68" fmla="*/ 379 w 810"/>
                <a:gd name="T69" fmla="*/ 679 h 740"/>
                <a:gd name="T70" fmla="*/ 413 w 810"/>
                <a:gd name="T71" fmla="*/ 707 h 740"/>
                <a:gd name="T72" fmla="*/ 451 w 810"/>
                <a:gd name="T73" fmla="*/ 738 h 740"/>
                <a:gd name="T74" fmla="*/ 471 w 810"/>
                <a:gd name="T75" fmla="*/ 707 h 740"/>
                <a:gd name="T76" fmla="*/ 507 w 810"/>
                <a:gd name="T77" fmla="*/ 639 h 740"/>
                <a:gd name="T78" fmla="*/ 495 w 810"/>
                <a:gd name="T79" fmla="*/ 595 h 740"/>
                <a:gd name="T80" fmla="*/ 507 w 810"/>
                <a:gd name="T81" fmla="*/ 574 h 740"/>
                <a:gd name="T82" fmla="*/ 501 w 810"/>
                <a:gd name="T83" fmla="*/ 551 h 740"/>
                <a:gd name="T84" fmla="*/ 524 w 810"/>
                <a:gd name="T85" fmla="*/ 538 h 740"/>
                <a:gd name="T86" fmla="*/ 537 w 810"/>
                <a:gd name="T87" fmla="*/ 553 h 740"/>
                <a:gd name="T88" fmla="*/ 528 w 810"/>
                <a:gd name="T89" fmla="*/ 563 h 740"/>
                <a:gd name="T90" fmla="*/ 591 w 810"/>
                <a:gd name="T91" fmla="*/ 591 h 740"/>
                <a:gd name="T92" fmla="*/ 581 w 810"/>
                <a:gd name="T93" fmla="*/ 629 h 740"/>
                <a:gd name="T94" fmla="*/ 556 w 810"/>
                <a:gd name="T95" fmla="*/ 648 h 740"/>
                <a:gd name="T96" fmla="*/ 585 w 810"/>
                <a:gd name="T97" fmla="*/ 654 h 740"/>
                <a:gd name="T98" fmla="*/ 619 w 810"/>
                <a:gd name="T99" fmla="*/ 607 h 740"/>
                <a:gd name="T100" fmla="*/ 659 w 810"/>
                <a:gd name="T101" fmla="*/ 612 h 740"/>
                <a:gd name="T102" fmla="*/ 678 w 810"/>
                <a:gd name="T103" fmla="*/ 607 h 740"/>
                <a:gd name="T104" fmla="*/ 688 w 810"/>
                <a:gd name="T105" fmla="*/ 593 h 740"/>
                <a:gd name="T106" fmla="*/ 684 w 810"/>
                <a:gd name="T107" fmla="*/ 553 h 740"/>
                <a:gd name="T108" fmla="*/ 728 w 810"/>
                <a:gd name="T109" fmla="*/ 529 h 740"/>
                <a:gd name="T110" fmla="*/ 728 w 810"/>
                <a:gd name="T111" fmla="*/ 500 h 740"/>
                <a:gd name="T112" fmla="*/ 688 w 810"/>
                <a:gd name="T113" fmla="*/ 510 h 740"/>
                <a:gd name="T114" fmla="*/ 646 w 810"/>
                <a:gd name="T115" fmla="*/ 468 h 740"/>
                <a:gd name="T116" fmla="*/ 676 w 810"/>
                <a:gd name="T117" fmla="*/ 439 h 740"/>
                <a:gd name="T118" fmla="*/ 720 w 810"/>
                <a:gd name="T119" fmla="*/ 409 h 740"/>
                <a:gd name="T120" fmla="*/ 770 w 810"/>
                <a:gd name="T121" fmla="*/ 376 h 740"/>
                <a:gd name="T122" fmla="*/ 802 w 810"/>
                <a:gd name="T123" fmla="*/ 356 h 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10" h="740">
                  <a:moveTo>
                    <a:pt x="810" y="344"/>
                  </a:moveTo>
                  <a:lnTo>
                    <a:pt x="810" y="344"/>
                  </a:lnTo>
                  <a:lnTo>
                    <a:pt x="810" y="344"/>
                  </a:lnTo>
                  <a:lnTo>
                    <a:pt x="808" y="344"/>
                  </a:lnTo>
                  <a:lnTo>
                    <a:pt x="808" y="342"/>
                  </a:lnTo>
                  <a:lnTo>
                    <a:pt x="806" y="342"/>
                  </a:lnTo>
                  <a:lnTo>
                    <a:pt x="804" y="342"/>
                  </a:lnTo>
                  <a:lnTo>
                    <a:pt x="804" y="342"/>
                  </a:lnTo>
                  <a:lnTo>
                    <a:pt x="802" y="342"/>
                  </a:lnTo>
                  <a:lnTo>
                    <a:pt x="802" y="342"/>
                  </a:lnTo>
                  <a:lnTo>
                    <a:pt x="798" y="342"/>
                  </a:lnTo>
                  <a:lnTo>
                    <a:pt x="796" y="342"/>
                  </a:lnTo>
                  <a:lnTo>
                    <a:pt x="796" y="342"/>
                  </a:lnTo>
                  <a:lnTo>
                    <a:pt x="794" y="344"/>
                  </a:lnTo>
                  <a:lnTo>
                    <a:pt x="794" y="344"/>
                  </a:lnTo>
                  <a:lnTo>
                    <a:pt x="794" y="344"/>
                  </a:lnTo>
                  <a:lnTo>
                    <a:pt x="794" y="346"/>
                  </a:lnTo>
                  <a:lnTo>
                    <a:pt x="793" y="346"/>
                  </a:lnTo>
                  <a:lnTo>
                    <a:pt x="793" y="346"/>
                  </a:lnTo>
                  <a:lnTo>
                    <a:pt x="791" y="346"/>
                  </a:lnTo>
                  <a:lnTo>
                    <a:pt x="791" y="346"/>
                  </a:lnTo>
                  <a:lnTo>
                    <a:pt x="789" y="346"/>
                  </a:lnTo>
                  <a:lnTo>
                    <a:pt x="789" y="346"/>
                  </a:lnTo>
                  <a:lnTo>
                    <a:pt x="789" y="348"/>
                  </a:lnTo>
                  <a:lnTo>
                    <a:pt x="789" y="350"/>
                  </a:lnTo>
                  <a:lnTo>
                    <a:pt x="789" y="350"/>
                  </a:lnTo>
                  <a:lnTo>
                    <a:pt x="789" y="350"/>
                  </a:lnTo>
                  <a:lnTo>
                    <a:pt x="789" y="350"/>
                  </a:lnTo>
                  <a:lnTo>
                    <a:pt x="787" y="350"/>
                  </a:lnTo>
                  <a:lnTo>
                    <a:pt x="787" y="350"/>
                  </a:lnTo>
                  <a:lnTo>
                    <a:pt x="787" y="348"/>
                  </a:lnTo>
                  <a:lnTo>
                    <a:pt x="787" y="348"/>
                  </a:lnTo>
                  <a:lnTo>
                    <a:pt x="787" y="346"/>
                  </a:lnTo>
                  <a:lnTo>
                    <a:pt x="785" y="346"/>
                  </a:lnTo>
                  <a:lnTo>
                    <a:pt x="779" y="346"/>
                  </a:lnTo>
                  <a:lnTo>
                    <a:pt x="777" y="346"/>
                  </a:lnTo>
                  <a:lnTo>
                    <a:pt x="775" y="346"/>
                  </a:lnTo>
                  <a:lnTo>
                    <a:pt x="775" y="346"/>
                  </a:lnTo>
                  <a:lnTo>
                    <a:pt x="774" y="346"/>
                  </a:lnTo>
                  <a:lnTo>
                    <a:pt x="774" y="346"/>
                  </a:lnTo>
                  <a:lnTo>
                    <a:pt x="774" y="346"/>
                  </a:lnTo>
                  <a:lnTo>
                    <a:pt x="774" y="346"/>
                  </a:lnTo>
                  <a:lnTo>
                    <a:pt x="772" y="346"/>
                  </a:lnTo>
                  <a:lnTo>
                    <a:pt x="772" y="346"/>
                  </a:lnTo>
                  <a:lnTo>
                    <a:pt x="772" y="344"/>
                  </a:lnTo>
                  <a:lnTo>
                    <a:pt x="766" y="344"/>
                  </a:lnTo>
                  <a:lnTo>
                    <a:pt x="762" y="344"/>
                  </a:lnTo>
                  <a:lnTo>
                    <a:pt x="762" y="344"/>
                  </a:lnTo>
                  <a:lnTo>
                    <a:pt x="760" y="344"/>
                  </a:lnTo>
                  <a:lnTo>
                    <a:pt x="758" y="344"/>
                  </a:lnTo>
                  <a:lnTo>
                    <a:pt x="756" y="348"/>
                  </a:lnTo>
                  <a:lnTo>
                    <a:pt x="754" y="348"/>
                  </a:lnTo>
                  <a:lnTo>
                    <a:pt x="741" y="354"/>
                  </a:lnTo>
                  <a:lnTo>
                    <a:pt x="741" y="354"/>
                  </a:lnTo>
                  <a:lnTo>
                    <a:pt x="741" y="354"/>
                  </a:lnTo>
                  <a:lnTo>
                    <a:pt x="739" y="354"/>
                  </a:lnTo>
                  <a:lnTo>
                    <a:pt x="739" y="354"/>
                  </a:lnTo>
                  <a:lnTo>
                    <a:pt x="737" y="354"/>
                  </a:lnTo>
                  <a:lnTo>
                    <a:pt x="737" y="357"/>
                  </a:lnTo>
                  <a:lnTo>
                    <a:pt x="735" y="357"/>
                  </a:lnTo>
                  <a:lnTo>
                    <a:pt x="735" y="359"/>
                  </a:lnTo>
                  <a:lnTo>
                    <a:pt x="732" y="359"/>
                  </a:lnTo>
                  <a:lnTo>
                    <a:pt x="732" y="359"/>
                  </a:lnTo>
                  <a:lnTo>
                    <a:pt x="732" y="359"/>
                  </a:lnTo>
                  <a:lnTo>
                    <a:pt x="732" y="359"/>
                  </a:lnTo>
                  <a:lnTo>
                    <a:pt x="732" y="356"/>
                  </a:lnTo>
                  <a:lnTo>
                    <a:pt x="732" y="354"/>
                  </a:lnTo>
                  <a:lnTo>
                    <a:pt x="732" y="352"/>
                  </a:lnTo>
                  <a:lnTo>
                    <a:pt x="732" y="352"/>
                  </a:lnTo>
                  <a:lnTo>
                    <a:pt x="732" y="350"/>
                  </a:lnTo>
                  <a:lnTo>
                    <a:pt x="734" y="350"/>
                  </a:lnTo>
                  <a:lnTo>
                    <a:pt x="734" y="348"/>
                  </a:lnTo>
                  <a:lnTo>
                    <a:pt x="737" y="346"/>
                  </a:lnTo>
                  <a:lnTo>
                    <a:pt x="753" y="338"/>
                  </a:lnTo>
                  <a:lnTo>
                    <a:pt x="754" y="338"/>
                  </a:lnTo>
                  <a:lnTo>
                    <a:pt x="760" y="338"/>
                  </a:lnTo>
                  <a:lnTo>
                    <a:pt x="760" y="337"/>
                  </a:lnTo>
                  <a:lnTo>
                    <a:pt x="762" y="337"/>
                  </a:lnTo>
                  <a:lnTo>
                    <a:pt x="762" y="335"/>
                  </a:lnTo>
                  <a:lnTo>
                    <a:pt x="760" y="335"/>
                  </a:lnTo>
                  <a:lnTo>
                    <a:pt x="760" y="335"/>
                  </a:lnTo>
                  <a:lnTo>
                    <a:pt x="760" y="335"/>
                  </a:lnTo>
                  <a:lnTo>
                    <a:pt x="758" y="335"/>
                  </a:lnTo>
                  <a:lnTo>
                    <a:pt x="758" y="335"/>
                  </a:lnTo>
                  <a:lnTo>
                    <a:pt x="758" y="337"/>
                  </a:lnTo>
                  <a:lnTo>
                    <a:pt x="758" y="337"/>
                  </a:lnTo>
                  <a:lnTo>
                    <a:pt x="756" y="337"/>
                  </a:lnTo>
                  <a:lnTo>
                    <a:pt x="756" y="335"/>
                  </a:lnTo>
                  <a:lnTo>
                    <a:pt x="754" y="333"/>
                  </a:lnTo>
                  <a:lnTo>
                    <a:pt x="754" y="333"/>
                  </a:lnTo>
                  <a:lnTo>
                    <a:pt x="754" y="333"/>
                  </a:lnTo>
                  <a:lnTo>
                    <a:pt x="754" y="333"/>
                  </a:lnTo>
                  <a:lnTo>
                    <a:pt x="753" y="333"/>
                  </a:lnTo>
                  <a:lnTo>
                    <a:pt x="753" y="333"/>
                  </a:lnTo>
                  <a:lnTo>
                    <a:pt x="753" y="333"/>
                  </a:lnTo>
                  <a:lnTo>
                    <a:pt x="753" y="333"/>
                  </a:lnTo>
                  <a:lnTo>
                    <a:pt x="753" y="333"/>
                  </a:lnTo>
                  <a:lnTo>
                    <a:pt x="751" y="333"/>
                  </a:lnTo>
                  <a:lnTo>
                    <a:pt x="747" y="333"/>
                  </a:lnTo>
                  <a:lnTo>
                    <a:pt x="745" y="333"/>
                  </a:lnTo>
                  <a:lnTo>
                    <a:pt x="745" y="333"/>
                  </a:lnTo>
                  <a:lnTo>
                    <a:pt x="745" y="331"/>
                  </a:lnTo>
                  <a:lnTo>
                    <a:pt x="745" y="329"/>
                  </a:lnTo>
                  <a:lnTo>
                    <a:pt x="745" y="329"/>
                  </a:lnTo>
                  <a:lnTo>
                    <a:pt x="743" y="329"/>
                  </a:lnTo>
                  <a:lnTo>
                    <a:pt x="743" y="329"/>
                  </a:lnTo>
                  <a:lnTo>
                    <a:pt x="743" y="329"/>
                  </a:lnTo>
                  <a:lnTo>
                    <a:pt x="741" y="329"/>
                  </a:lnTo>
                  <a:lnTo>
                    <a:pt x="741" y="329"/>
                  </a:lnTo>
                  <a:lnTo>
                    <a:pt x="741" y="327"/>
                  </a:lnTo>
                  <a:lnTo>
                    <a:pt x="741" y="327"/>
                  </a:lnTo>
                  <a:lnTo>
                    <a:pt x="741" y="327"/>
                  </a:lnTo>
                  <a:lnTo>
                    <a:pt x="741" y="327"/>
                  </a:lnTo>
                  <a:lnTo>
                    <a:pt x="741" y="325"/>
                  </a:lnTo>
                  <a:lnTo>
                    <a:pt x="743" y="325"/>
                  </a:lnTo>
                  <a:lnTo>
                    <a:pt x="749" y="323"/>
                  </a:lnTo>
                  <a:lnTo>
                    <a:pt x="749" y="323"/>
                  </a:lnTo>
                  <a:lnTo>
                    <a:pt x="751" y="321"/>
                  </a:lnTo>
                  <a:lnTo>
                    <a:pt x="751" y="321"/>
                  </a:lnTo>
                  <a:lnTo>
                    <a:pt x="751" y="319"/>
                  </a:lnTo>
                  <a:lnTo>
                    <a:pt x="753" y="319"/>
                  </a:lnTo>
                  <a:lnTo>
                    <a:pt x="754" y="317"/>
                  </a:lnTo>
                  <a:lnTo>
                    <a:pt x="756" y="316"/>
                  </a:lnTo>
                  <a:lnTo>
                    <a:pt x="754" y="314"/>
                  </a:lnTo>
                  <a:lnTo>
                    <a:pt x="754" y="314"/>
                  </a:lnTo>
                  <a:lnTo>
                    <a:pt x="754" y="314"/>
                  </a:lnTo>
                  <a:lnTo>
                    <a:pt x="754" y="314"/>
                  </a:lnTo>
                  <a:lnTo>
                    <a:pt x="753" y="312"/>
                  </a:lnTo>
                  <a:lnTo>
                    <a:pt x="753" y="310"/>
                  </a:lnTo>
                  <a:lnTo>
                    <a:pt x="753" y="308"/>
                  </a:lnTo>
                  <a:lnTo>
                    <a:pt x="751" y="308"/>
                  </a:lnTo>
                  <a:lnTo>
                    <a:pt x="751" y="306"/>
                  </a:lnTo>
                  <a:lnTo>
                    <a:pt x="751" y="304"/>
                  </a:lnTo>
                  <a:lnTo>
                    <a:pt x="751" y="304"/>
                  </a:lnTo>
                  <a:lnTo>
                    <a:pt x="751" y="302"/>
                  </a:lnTo>
                  <a:lnTo>
                    <a:pt x="751" y="302"/>
                  </a:lnTo>
                  <a:lnTo>
                    <a:pt x="749" y="302"/>
                  </a:lnTo>
                  <a:lnTo>
                    <a:pt x="747" y="302"/>
                  </a:lnTo>
                  <a:lnTo>
                    <a:pt x="747" y="302"/>
                  </a:lnTo>
                  <a:lnTo>
                    <a:pt x="747" y="302"/>
                  </a:lnTo>
                  <a:lnTo>
                    <a:pt x="741" y="298"/>
                  </a:lnTo>
                  <a:lnTo>
                    <a:pt x="741" y="297"/>
                  </a:lnTo>
                  <a:lnTo>
                    <a:pt x="739" y="297"/>
                  </a:lnTo>
                  <a:lnTo>
                    <a:pt x="737" y="297"/>
                  </a:lnTo>
                  <a:lnTo>
                    <a:pt x="737" y="297"/>
                  </a:lnTo>
                  <a:lnTo>
                    <a:pt x="737" y="297"/>
                  </a:lnTo>
                  <a:lnTo>
                    <a:pt x="735" y="295"/>
                  </a:lnTo>
                  <a:lnTo>
                    <a:pt x="735" y="295"/>
                  </a:lnTo>
                  <a:lnTo>
                    <a:pt x="734" y="293"/>
                  </a:lnTo>
                  <a:lnTo>
                    <a:pt x="734" y="289"/>
                  </a:lnTo>
                  <a:lnTo>
                    <a:pt x="732" y="287"/>
                  </a:lnTo>
                  <a:lnTo>
                    <a:pt x="732" y="285"/>
                  </a:lnTo>
                  <a:lnTo>
                    <a:pt x="726" y="281"/>
                  </a:lnTo>
                  <a:lnTo>
                    <a:pt x="726" y="279"/>
                  </a:lnTo>
                  <a:lnTo>
                    <a:pt x="726" y="278"/>
                  </a:lnTo>
                  <a:lnTo>
                    <a:pt x="726" y="278"/>
                  </a:lnTo>
                  <a:lnTo>
                    <a:pt x="726" y="276"/>
                  </a:lnTo>
                  <a:lnTo>
                    <a:pt x="726" y="276"/>
                  </a:lnTo>
                  <a:lnTo>
                    <a:pt x="726" y="274"/>
                  </a:lnTo>
                  <a:lnTo>
                    <a:pt x="726" y="274"/>
                  </a:lnTo>
                  <a:lnTo>
                    <a:pt x="724" y="274"/>
                  </a:lnTo>
                  <a:lnTo>
                    <a:pt x="724" y="272"/>
                  </a:lnTo>
                  <a:lnTo>
                    <a:pt x="724" y="272"/>
                  </a:lnTo>
                  <a:lnTo>
                    <a:pt x="724" y="272"/>
                  </a:lnTo>
                  <a:lnTo>
                    <a:pt x="724" y="270"/>
                  </a:lnTo>
                  <a:lnTo>
                    <a:pt x="726" y="270"/>
                  </a:lnTo>
                  <a:lnTo>
                    <a:pt x="726" y="270"/>
                  </a:lnTo>
                  <a:lnTo>
                    <a:pt x="726" y="268"/>
                  </a:lnTo>
                  <a:lnTo>
                    <a:pt x="726" y="266"/>
                  </a:lnTo>
                  <a:lnTo>
                    <a:pt x="726" y="264"/>
                  </a:lnTo>
                  <a:lnTo>
                    <a:pt x="724" y="264"/>
                  </a:lnTo>
                  <a:lnTo>
                    <a:pt x="724" y="264"/>
                  </a:lnTo>
                  <a:lnTo>
                    <a:pt x="724" y="262"/>
                  </a:lnTo>
                  <a:lnTo>
                    <a:pt x="722" y="262"/>
                  </a:lnTo>
                  <a:lnTo>
                    <a:pt x="722" y="262"/>
                  </a:lnTo>
                  <a:lnTo>
                    <a:pt x="722" y="262"/>
                  </a:lnTo>
                  <a:lnTo>
                    <a:pt x="722" y="262"/>
                  </a:lnTo>
                  <a:lnTo>
                    <a:pt x="722" y="259"/>
                  </a:lnTo>
                  <a:lnTo>
                    <a:pt x="722" y="257"/>
                  </a:lnTo>
                  <a:lnTo>
                    <a:pt x="720" y="253"/>
                  </a:lnTo>
                  <a:lnTo>
                    <a:pt x="718" y="253"/>
                  </a:lnTo>
                  <a:lnTo>
                    <a:pt x="716" y="255"/>
                  </a:lnTo>
                  <a:lnTo>
                    <a:pt x="716" y="255"/>
                  </a:lnTo>
                  <a:lnTo>
                    <a:pt x="716" y="255"/>
                  </a:lnTo>
                  <a:lnTo>
                    <a:pt x="716" y="255"/>
                  </a:lnTo>
                  <a:lnTo>
                    <a:pt x="714" y="253"/>
                  </a:lnTo>
                  <a:lnTo>
                    <a:pt x="714" y="253"/>
                  </a:lnTo>
                  <a:lnTo>
                    <a:pt x="714" y="251"/>
                  </a:lnTo>
                  <a:lnTo>
                    <a:pt x="713" y="251"/>
                  </a:lnTo>
                  <a:lnTo>
                    <a:pt x="713" y="253"/>
                  </a:lnTo>
                  <a:lnTo>
                    <a:pt x="713" y="253"/>
                  </a:lnTo>
                  <a:lnTo>
                    <a:pt x="711" y="253"/>
                  </a:lnTo>
                  <a:lnTo>
                    <a:pt x="711" y="253"/>
                  </a:lnTo>
                  <a:lnTo>
                    <a:pt x="711" y="253"/>
                  </a:lnTo>
                  <a:lnTo>
                    <a:pt x="711" y="251"/>
                  </a:lnTo>
                  <a:lnTo>
                    <a:pt x="709" y="251"/>
                  </a:lnTo>
                  <a:lnTo>
                    <a:pt x="709" y="253"/>
                  </a:lnTo>
                  <a:lnTo>
                    <a:pt x="707" y="255"/>
                  </a:lnTo>
                  <a:lnTo>
                    <a:pt x="705" y="255"/>
                  </a:lnTo>
                  <a:lnTo>
                    <a:pt x="705" y="255"/>
                  </a:lnTo>
                  <a:lnTo>
                    <a:pt x="701" y="253"/>
                  </a:lnTo>
                  <a:lnTo>
                    <a:pt x="699" y="253"/>
                  </a:lnTo>
                  <a:lnTo>
                    <a:pt x="699" y="253"/>
                  </a:lnTo>
                  <a:lnTo>
                    <a:pt x="697" y="255"/>
                  </a:lnTo>
                  <a:lnTo>
                    <a:pt x="697" y="255"/>
                  </a:lnTo>
                  <a:lnTo>
                    <a:pt x="699" y="257"/>
                  </a:lnTo>
                  <a:lnTo>
                    <a:pt x="701" y="259"/>
                  </a:lnTo>
                  <a:lnTo>
                    <a:pt x="701" y="259"/>
                  </a:lnTo>
                  <a:lnTo>
                    <a:pt x="701" y="259"/>
                  </a:lnTo>
                  <a:lnTo>
                    <a:pt x="701" y="260"/>
                  </a:lnTo>
                  <a:lnTo>
                    <a:pt x="697" y="260"/>
                  </a:lnTo>
                  <a:lnTo>
                    <a:pt x="695" y="260"/>
                  </a:lnTo>
                  <a:lnTo>
                    <a:pt x="693" y="262"/>
                  </a:lnTo>
                  <a:lnTo>
                    <a:pt x="693" y="264"/>
                  </a:lnTo>
                  <a:lnTo>
                    <a:pt x="692" y="266"/>
                  </a:lnTo>
                  <a:lnTo>
                    <a:pt x="690" y="266"/>
                  </a:lnTo>
                  <a:lnTo>
                    <a:pt x="686" y="266"/>
                  </a:lnTo>
                  <a:lnTo>
                    <a:pt x="686" y="266"/>
                  </a:lnTo>
                  <a:lnTo>
                    <a:pt x="686" y="266"/>
                  </a:lnTo>
                  <a:lnTo>
                    <a:pt x="684" y="266"/>
                  </a:lnTo>
                  <a:lnTo>
                    <a:pt x="684" y="264"/>
                  </a:lnTo>
                  <a:lnTo>
                    <a:pt x="686" y="264"/>
                  </a:lnTo>
                  <a:lnTo>
                    <a:pt x="686" y="264"/>
                  </a:lnTo>
                  <a:lnTo>
                    <a:pt x="688" y="264"/>
                  </a:lnTo>
                  <a:lnTo>
                    <a:pt x="688" y="262"/>
                  </a:lnTo>
                  <a:lnTo>
                    <a:pt x="688" y="262"/>
                  </a:lnTo>
                  <a:lnTo>
                    <a:pt x="688" y="262"/>
                  </a:lnTo>
                  <a:lnTo>
                    <a:pt x="686" y="262"/>
                  </a:lnTo>
                  <a:lnTo>
                    <a:pt x="686" y="260"/>
                  </a:lnTo>
                  <a:lnTo>
                    <a:pt x="686" y="260"/>
                  </a:lnTo>
                  <a:lnTo>
                    <a:pt x="686" y="259"/>
                  </a:lnTo>
                  <a:lnTo>
                    <a:pt x="688" y="253"/>
                  </a:lnTo>
                  <a:lnTo>
                    <a:pt x="688" y="251"/>
                  </a:lnTo>
                  <a:lnTo>
                    <a:pt x="690" y="249"/>
                  </a:lnTo>
                  <a:lnTo>
                    <a:pt x="690" y="249"/>
                  </a:lnTo>
                  <a:lnTo>
                    <a:pt x="690" y="247"/>
                  </a:lnTo>
                  <a:lnTo>
                    <a:pt x="690" y="247"/>
                  </a:lnTo>
                  <a:lnTo>
                    <a:pt x="690" y="243"/>
                  </a:lnTo>
                  <a:lnTo>
                    <a:pt x="690" y="241"/>
                  </a:lnTo>
                  <a:lnTo>
                    <a:pt x="690" y="241"/>
                  </a:lnTo>
                  <a:lnTo>
                    <a:pt x="690" y="240"/>
                  </a:lnTo>
                  <a:lnTo>
                    <a:pt x="690" y="238"/>
                  </a:lnTo>
                  <a:lnTo>
                    <a:pt x="690" y="238"/>
                  </a:lnTo>
                  <a:lnTo>
                    <a:pt x="690" y="236"/>
                  </a:lnTo>
                  <a:lnTo>
                    <a:pt x="690" y="236"/>
                  </a:lnTo>
                  <a:lnTo>
                    <a:pt x="690" y="234"/>
                  </a:lnTo>
                  <a:lnTo>
                    <a:pt x="690" y="234"/>
                  </a:lnTo>
                  <a:lnTo>
                    <a:pt x="688" y="234"/>
                  </a:lnTo>
                  <a:lnTo>
                    <a:pt x="688" y="232"/>
                  </a:lnTo>
                  <a:lnTo>
                    <a:pt x="688" y="230"/>
                  </a:lnTo>
                  <a:lnTo>
                    <a:pt x="688" y="228"/>
                  </a:lnTo>
                  <a:lnTo>
                    <a:pt x="688" y="226"/>
                  </a:lnTo>
                  <a:lnTo>
                    <a:pt x="690" y="220"/>
                  </a:lnTo>
                  <a:lnTo>
                    <a:pt x="690" y="219"/>
                  </a:lnTo>
                  <a:lnTo>
                    <a:pt x="690" y="217"/>
                  </a:lnTo>
                  <a:lnTo>
                    <a:pt x="690" y="217"/>
                  </a:lnTo>
                  <a:lnTo>
                    <a:pt x="688" y="215"/>
                  </a:lnTo>
                  <a:lnTo>
                    <a:pt x="684" y="213"/>
                  </a:lnTo>
                  <a:lnTo>
                    <a:pt x="684" y="211"/>
                  </a:lnTo>
                  <a:lnTo>
                    <a:pt x="682" y="209"/>
                  </a:lnTo>
                  <a:lnTo>
                    <a:pt x="682" y="209"/>
                  </a:lnTo>
                  <a:lnTo>
                    <a:pt x="682" y="209"/>
                  </a:lnTo>
                  <a:lnTo>
                    <a:pt x="680" y="209"/>
                  </a:lnTo>
                  <a:lnTo>
                    <a:pt x="680" y="209"/>
                  </a:lnTo>
                  <a:lnTo>
                    <a:pt x="680" y="209"/>
                  </a:lnTo>
                  <a:lnTo>
                    <a:pt x="678" y="209"/>
                  </a:lnTo>
                  <a:lnTo>
                    <a:pt x="676" y="209"/>
                  </a:lnTo>
                  <a:lnTo>
                    <a:pt x="676" y="211"/>
                  </a:lnTo>
                  <a:lnTo>
                    <a:pt x="676" y="211"/>
                  </a:lnTo>
                  <a:lnTo>
                    <a:pt x="674" y="213"/>
                  </a:lnTo>
                  <a:lnTo>
                    <a:pt x="673" y="217"/>
                  </a:lnTo>
                  <a:lnTo>
                    <a:pt x="671" y="217"/>
                  </a:lnTo>
                  <a:lnTo>
                    <a:pt x="671" y="219"/>
                  </a:lnTo>
                  <a:lnTo>
                    <a:pt x="669" y="219"/>
                  </a:lnTo>
                  <a:lnTo>
                    <a:pt x="667" y="220"/>
                  </a:lnTo>
                  <a:lnTo>
                    <a:pt x="667" y="220"/>
                  </a:lnTo>
                  <a:lnTo>
                    <a:pt x="665" y="220"/>
                  </a:lnTo>
                  <a:lnTo>
                    <a:pt x="665" y="222"/>
                  </a:lnTo>
                  <a:lnTo>
                    <a:pt x="663" y="222"/>
                  </a:lnTo>
                  <a:lnTo>
                    <a:pt x="663" y="222"/>
                  </a:lnTo>
                  <a:lnTo>
                    <a:pt x="663" y="224"/>
                  </a:lnTo>
                  <a:lnTo>
                    <a:pt x="661" y="224"/>
                  </a:lnTo>
                  <a:lnTo>
                    <a:pt x="661" y="224"/>
                  </a:lnTo>
                  <a:lnTo>
                    <a:pt x="661" y="226"/>
                  </a:lnTo>
                  <a:lnTo>
                    <a:pt x="661" y="226"/>
                  </a:lnTo>
                  <a:lnTo>
                    <a:pt x="663" y="228"/>
                  </a:lnTo>
                  <a:lnTo>
                    <a:pt x="663" y="230"/>
                  </a:lnTo>
                  <a:lnTo>
                    <a:pt x="663" y="230"/>
                  </a:lnTo>
                  <a:lnTo>
                    <a:pt x="663" y="230"/>
                  </a:lnTo>
                  <a:lnTo>
                    <a:pt x="663" y="232"/>
                  </a:lnTo>
                  <a:lnTo>
                    <a:pt x="661" y="232"/>
                  </a:lnTo>
                  <a:lnTo>
                    <a:pt x="659" y="232"/>
                  </a:lnTo>
                  <a:lnTo>
                    <a:pt x="659" y="232"/>
                  </a:lnTo>
                  <a:lnTo>
                    <a:pt x="657" y="232"/>
                  </a:lnTo>
                  <a:lnTo>
                    <a:pt x="657" y="232"/>
                  </a:lnTo>
                  <a:lnTo>
                    <a:pt x="657" y="234"/>
                  </a:lnTo>
                  <a:lnTo>
                    <a:pt x="655" y="236"/>
                  </a:lnTo>
                  <a:lnTo>
                    <a:pt x="653" y="236"/>
                  </a:lnTo>
                  <a:lnTo>
                    <a:pt x="653" y="236"/>
                  </a:lnTo>
                  <a:lnTo>
                    <a:pt x="653" y="236"/>
                  </a:lnTo>
                  <a:lnTo>
                    <a:pt x="652" y="234"/>
                  </a:lnTo>
                  <a:lnTo>
                    <a:pt x="652" y="234"/>
                  </a:lnTo>
                  <a:lnTo>
                    <a:pt x="652" y="230"/>
                  </a:lnTo>
                  <a:lnTo>
                    <a:pt x="652" y="228"/>
                  </a:lnTo>
                  <a:lnTo>
                    <a:pt x="650" y="228"/>
                  </a:lnTo>
                  <a:lnTo>
                    <a:pt x="650" y="228"/>
                  </a:lnTo>
                  <a:lnTo>
                    <a:pt x="648" y="228"/>
                  </a:lnTo>
                  <a:lnTo>
                    <a:pt x="648" y="228"/>
                  </a:lnTo>
                  <a:lnTo>
                    <a:pt x="644" y="226"/>
                  </a:lnTo>
                  <a:lnTo>
                    <a:pt x="644" y="226"/>
                  </a:lnTo>
                  <a:lnTo>
                    <a:pt x="644" y="226"/>
                  </a:lnTo>
                  <a:lnTo>
                    <a:pt x="644" y="224"/>
                  </a:lnTo>
                  <a:lnTo>
                    <a:pt x="646" y="224"/>
                  </a:lnTo>
                  <a:lnTo>
                    <a:pt x="646" y="224"/>
                  </a:lnTo>
                  <a:lnTo>
                    <a:pt x="646" y="224"/>
                  </a:lnTo>
                  <a:lnTo>
                    <a:pt x="646" y="224"/>
                  </a:lnTo>
                  <a:lnTo>
                    <a:pt x="646" y="222"/>
                  </a:lnTo>
                  <a:lnTo>
                    <a:pt x="644" y="222"/>
                  </a:lnTo>
                  <a:lnTo>
                    <a:pt x="644" y="220"/>
                  </a:lnTo>
                  <a:lnTo>
                    <a:pt x="644" y="220"/>
                  </a:lnTo>
                  <a:lnTo>
                    <a:pt x="644" y="220"/>
                  </a:lnTo>
                  <a:lnTo>
                    <a:pt x="644" y="220"/>
                  </a:lnTo>
                  <a:lnTo>
                    <a:pt x="644" y="220"/>
                  </a:lnTo>
                  <a:lnTo>
                    <a:pt x="646" y="220"/>
                  </a:lnTo>
                  <a:lnTo>
                    <a:pt x="646" y="220"/>
                  </a:lnTo>
                  <a:lnTo>
                    <a:pt x="648" y="220"/>
                  </a:lnTo>
                  <a:lnTo>
                    <a:pt x="648" y="220"/>
                  </a:lnTo>
                  <a:lnTo>
                    <a:pt x="648" y="220"/>
                  </a:lnTo>
                  <a:lnTo>
                    <a:pt x="646" y="219"/>
                  </a:lnTo>
                  <a:lnTo>
                    <a:pt x="644" y="215"/>
                  </a:lnTo>
                  <a:lnTo>
                    <a:pt x="644" y="215"/>
                  </a:lnTo>
                  <a:lnTo>
                    <a:pt x="642" y="215"/>
                  </a:lnTo>
                  <a:lnTo>
                    <a:pt x="640" y="215"/>
                  </a:lnTo>
                  <a:lnTo>
                    <a:pt x="636" y="217"/>
                  </a:lnTo>
                  <a:lnTo>
                    <a:pt x="636" y="217"/>
                  </a:lnTo>
                  <a:lnTo>
                    <a:pt x="636" y="217"/>
                  </a:lnTo>
                  <a:lnTo>
                    <a:pt x="634" y="215"/>
                  </a:lnTo>
                  <a:lnTo>
                    <a:pt x="634" y="215"/>
                  </a:lnTo>
                  <a:lnTo>
                    <a:pt x="634" y="215"/>
                  </a:lnTo>
                  <a:lnTo>
                    <a:pt x="634" y="213"/>
                  </a:lnTo>
                  <a:lnTo>
                    <a:pt x="634" y="213"/>
                  </a:lnTo>
                  <a:lnTo>
                    <a:pt x="633" y="213"/>
                  </a:lnTo>
                  <a:lnTo>
                    <a:pt x="633" y="213"/>
                  </a:lnTo>
                  <a:lnTo>
                    <a:pt x="631" y="211"/>
                  </a:lnTo>
                  <a:lnTo>
                    <a:pt x="631" y="211"/>
                  </a:lnTo>
                  <a:lnTo>
                    <a:pt x="631" y="213"/>
                  </a:lnTo>
                  <a:lnTo>
                    <a:pt x="631" y="215"/>
                  </a:lnTo>
                  <a:lnTo>
                    <a:pt x="631" y="215"/>
                  </a:lnTo>
                  <a:lnTo>
                    <a:pt x="631" y="217"/>
                  </a:lnTo>
                  <a:lnTo>
                    <a:pt x="633" y="217"/>
                  </a:lnTo>
                  <a:lnTo>
                    <a:pt x="634" y="217"/>
                  </a:lnTo>
                  <a:lnTo>
                    <a:pt x="634" y="219"/>
                  </a:lnTo>
                  <a:lnTo>
                    <a:pt x="634" y="219"/>
                  </a:lnTo>
                  <a:lnTo>
                    <a:pt x="633" y="219"/>
                  </a:lnTo>
                  <a:lnTo>
                    <a:pt x="633" y="220"/>
                  </a:lnTo>
                  <a:lnTo>
                    <a:pt x="631" y="220"/>
                  </a:lnTo>
                  <a:lnTo>
                    <a:pt x="631" y="220"/>
                  </a:lnTo>
                  <a:lnTo>
                    <a:pt x="631" y="220"/>
                  </a:lnTo>
                  <a:lnTo>
                    <a:pt x="631" y="222"/>
                  </a:lnTo>
                  <a:lnTo>
                    <a:pt x="633" y="222"/>
                  </a:lnTo>
                  <a:lnTo>
                    <a:pt x="634" y="222"/>
                  </a:lnTo>
                  <a:lnTo>
                    <a:pt x="634" y="224"/>
                  </a:lnTo>
                  <a:lnTo>
                    <a:pt x="634" y="224"/>
                  </a:lnTo>
                  <a:lnTo>
                    <a:pt x="634" y="226"/>
                  </a:lnTo>
                  <a:lnTo>
                    <a:pt x="633" y="228"/>
                  </a:lnTo>
                  <a:lnTo>
                    <a:pt x="633" y="228"/>
                  </a:lnTo>
                  <a:lnTo>
                    <a:pt x="631" y="228"/>
                  </a:lnTo>
                  <a:lnTo>
                    <a:pt x="627" y="224"/>
                  </a:lnTo>
                  <a:lnTo>
                    <a:pt x="627" y="224"/>
                  </a:lnTo>
                  <a:lnTo>
                    <a:pt x="625" y="224"/>
                  </a:lnTo>
                  <a:lnTo>
                    <a:pt x="625" y="224"/>
                  </a:lnTo>
                  <a:lnTo>
                    <a:pt x="625" y="226"/>
                  </a:lnTo>
                  <a:lnTo>
                    <a:pt x="623" y="226"/>
                  </a:lnTo>
                  <a:lnTo>
                    <a:pt x="623" y="226"/>
                  </a:lnTo>
                  <a:lnTo>
                    <a:pt x="621" y="226"/>
                  </a:lnTo>
                  <a:lnTo>
                    <a:pt x="619" y="224"/>
                  </a:lnTo>
                  <a:lnTo>
                    <a:pt x="619" y="224"/>
                  </a:lnTo>
                  <a:lnTo>
                    <a:pt x="619" y="224"/>
                  </a:lnTo>
                  <a:lnTo>
                    <a:pt x="619" y="226"/>
                  </a:lnTo>
                  <a:lnTo>
                    <a:pt x="617" y="226"/>
                  </a:lnTo>
                  <a:lnTo>
                    <a:pt x="617" y="226"/>
                  </a:lnTo>
                  <a:lnTo>
                    <a:pt x="617" y="228"/>
                  </a:lnTo>
                  <a:lnTo>
                    <a:pt x="617" y="230"/>
                  </a:lnTo>
                  <a:lnTo>
                    <a:pt x="617" y="230"/>
                  </a:lnTo>
                  <a:lnTo>
                    <a:pt x="617" y="234"/>
                  </a:lnTo>
                  <a:lnTo>
                    <a:pt x="619" y="238"/>
                  </a:lnTo>
                  <a:lnTo>
                    <a:pt x="619" y="240"/>
                  </a:lnTo>
                  <a:lnTo>
                    <a:pt x="619" y="241"/>
                  </a:lnTo>
                  <a:lnTo>
                    <a:pt x="619" y="241"/>
                  </a:lnTo>
                  <a:lnTo>
                    <a:pt x="619" y="243"/>
                  </a:lnTo>
                  <a:lnTo>
                    <a:pt x="621" y="243"/>
                  </a:lnTo>
                  <a:lnTo>
                    <a:pt x="621" y="245"/>
                  </a:lnTo>
                  <a:lnTo>
                    <a:pt x="621" y="245"/>
                  </a:lnTo>
                  <a:lnTo>
                    <a:pt x="621" y="247"/>
                  </a:lnTo>
                  <a:lnTo>
                    <a:pt x="621" y="247"/>
                  </a:lnTo>
                  <a:lnTo>
                    <a:pt x="623" y="249"/>
                  </a:lnTo>
                  <a:lnTo>
                    <a:pt x="623" y="249"/>
                  </a:lnTo>
                  <a:lnTo>
                    <a:pt x="623" y="249"/>
                  </a:lnTo>
                  <a:lnTo>
                    <a:pt x="621" y="251"/>
                  </a:lnTo>
                  <a:lnTo>
                    <a:pt x="619" y="253"/>
                  </a:lnTo>
                  <a:lnTo>
                    <a:pt x="615" y="251"/>
                  </a:lnTo>
                  <a:lnTo>
                    <a:pt x="613" y="249"/>
                  </a:lnTo>
                  <a:lnTo>
                    <a:pt x="612" y="247"/>
                  </a:lnTo>
                  <a:lnTo>
                    <a:pt x="602" y="249"/>
                  </a:lnTo>
                  <a:lnTo>
                    <a:pt x="602" y="249"/>
                  </a:lnTo>
                  <a:lnTo>
                    <a:pt x="600" y="247"/>
                  </a:lnTo>
                  <a:lnTo>
                    <a:pt x="600" y="247"/>
                  </a:lnTo>
                  <a:lnTo>
                    <a:pt x="600" y="245"/>
                  </a:lnTo>
                  <a:lnTo>
                    <a:pt x="600" y="245"/>
                  </a:lnTo>
                  <a:lnTo>
                    <a:pt x="600" y="243"/>
                  </a:lnTo>
                  <a:lnTo>
                    <a:pt x="600" y="243"/>
                  </a:lnTo>
                  <a:lnTo>
                    <a:pt x="596" y="241"/>
                  </a:lnTo>
                  <a:lnTo>
                    <a:pt x="596" y="240"/>
                  </a:lnTo>
                  <a:lnTo>
                    <a:pt x="596" y="238"/>
                  </a:lnTo>
                  <a:lnTo>
                    <a:pt x="596" y="238"/>
                  </a:lnTo>
                  <a:lnTo>
                    <a:pt x="598" y="238"/>
                  </a:lnTo>
                  <a:lnTo>
                    <a:pt x="600" y="238"/>
                  </a:lnTo>
                  <a:lnTo>
                    <a:pt x="600" y="238"/>
                  </a:lnTo>
                  <a:lnTo>
                    <a:pt x="600" y="236"/>
                  </a:lnTo>
                  <a:lnTo>
                    <a:pt x="602" y="236"/>
                  </a:lnTo>
                  <a:lnTo>
                    <a:pt x="602" y="236"/>
                  </a:lnTo>
                  <a:lnTo>
                    <a:pt x="600" y="234"/>
                  </a:lnTo>
                  <a:lnTo>
                    <a:pt x="600" y="234"/>
                  </a:lnTo>
                  <a:lnTo>
                    <a:pt x="600" y="232"/>
                  </a:lnTo>
                  <a:lnTo>
                    <a:pt x="600" y="232"/>
                  </a:lnTo>
                  <a:lnTo>
                    <a:pt x="600" y="232"/>
                  </a:lnTo>
                  <a:lnTo>
                    <a:pt x="600" y="232"/>
                  </a:lnTo>
                  <a:lnTo>
                    <a:pt x="600" y="232"/>
                  </a:lnTo>
                  <a:lnTo>
                    <a:pt x="600" y="230"/>
                  </a:lnTo>
                  <a:lnTo>
                    <a:pt x="602" y="230"/>
                  </a:lnTo>
                  <a:lnTo>
                    <a:pt x="602" y="228"/>
                  </a:lnTo>
                  <a:lnTo>
                    <a:pt x="602" y="228"/>
                  </a:lnTo>
                  <a:lnTo>
                    <a:pt x="604" y="226"/>
                  </a:lnTo>
                  <a:lnTo>
                    <a:pt x="606" y="224"/>
                  </a:lnTo>
                  <a:lnTo>
                    <a:pt x="606" y="222"/>
                  </a:lnTo>
                  <a:lnTo>
                    <a:pt x="606" y="222"/>
                  </a:lnTo>
                  <a:lnTo>
                    <a:pt x="604" y="220"/>
                  </a:lnTo>
                  <a:lnTo>
                    <a:pt x="604" y="220"/>
                  </a:lnTo>
                  <a:lnTo>
                    <a:pt x="604" y="220"/>
                  </a:lnTo>
                  <a:lnTo>
                    <a:pt x="602" y="222"/>
                  </a:lnTo>
                  <a:lnTo>
                    <a:pt x="602" y="222"/>
                  </a:lnTo>
                  <a:lnTo>
                    <a:pt x="602" y="222"/>
                  </a:lnTo>
                  <a:lnTo>
                    <a:pt x="602" y="224"/>
                  </a:lnTo>
                  <a:lnTo>
                    <a:pt x="600" y="224"/>
                  </a:lnTo>
                  <a:lnTo>
                    <a:pt x="600" y="224"/>
                  </a:lnTo>
                  <a:lnTo>
                    <a:pt x="598" y="222"/>
                  </a:lnTo>
                  <a:lnTo>
                    <a:pt x="598" y="220"/>
                  </a:lnTo>
                  <a:lnTo>
                    <a:pt x="596" y="220"/>
                  </a:lnTo>
                  <a:lnTo>
                    <a:pt x="598" y="219"/>
                  </a:lnTo>
                  <a:lnTo>
                    <a:pt x="598" y="219"/>
                  </a:lnTo>
                  <a:lnTo>
                    <a:pt x="598" y="219"/>
                  </a:lnTo>
                  <a:lnTo>
                    <a:pt x="600" y="219"/>
                  </a:lnTo>
                  <a:lnTo>
                    <a:pt x="602" y="217"/>
                  </a:lnTo>
                  <a:lnTo>
                    <a:pt x="602" y="217"/>
                  </a:lnTo>
                  <a:lnTo>
                    <a:pt x="604" y="217"/>
                  </a:lnTo>
                  <a:lnTo>
                    <a:pt x="604" y="215"/>
                  </a:lnTo>
                  <a:lnTo>
                    <a:pt x="606" y="213"/>
                  </a:lnTo>
                  <a:lnTo>
                    <a:pt x="606" y="213"/>
                  </a:lnTo>
                  <a:lnTo>
                    <a:pt x="606" y="213"/>
                  </a:lnTo>
                  <a:lnTo>
                    <a:pt x="608" y="215"/>
                  </a:lnTo>
                  <a:lnTo>
                    <a:pt x="608" y="217"/>
                  </a:lnTo>
                  <a:lnTo>
                    <a:pt x="610" y="217"/>
                  </a:lnTo>
                  <a:lnTo>
                    <a:pt x="610" y="215"/>
                  </a:lnTo>
                  <a:lnTo>
                    <a:pt x="610" y="215"/>
                  </a:lnTo>
                  <a:lnTo>
                    <a:pt x="610" y="213"/>
                  </a:lnTo>
                  <a:lnTo>
                    <a:pt x="608" y="211"/>
                  </a:lnTo>
                  <a:lnTo>
                    <a:pt x="608" y="211"/>
                  </a:lnTo>
                  <a:lnTo>
                    <a:pt x="608" y="209"/>
                  </a:lnTo>
                  <a:lnTo>
                    <a:pt x="606" y="207"/>
                  </a:lnTo>
                  <a:lnTo>
                    <a:pt x="606" y="205"/>
                  </a:lnTo>
                  <a:lnTo>
                    <a:pt x="598" y="198"/>
                  </a:lnTo>
                  <a:lnTo>
                    <a:pt x="594" y="192"/>
                  </a:lnTo>
                  <a:lnTo>
                    <a:pt x="592" y="190"/>
                  </a:lnTo>
                  <a:lnTo>
                    <a:pt x="591" y="190"/>
                  </a:lnTo>
                  <a:lnTo>
                    <a:pt x="589" y="190"/>
                  </a:lnTo>
                  <a:lnTo>
                    <a:pt x="587" y="188"/>
                  </a:lnTo>
                  <a:lnTo>
                    <a:pt x="585" y="188"/>
                  </a:lnTo>
                  <a:lnTo>
                    <a:pt x="585" y="188"/>
                  </a:lnTo>
                  <a:lnTo>
                    <a:pt x="585" y="188"/>
                  </a:lnTo>
                  <a:lnTo>
                    <a:pt x="583" y="188"/>
                  </a:lnTo>
                  <a:lnTo>
                    <a:pt x="583" y="188"/>
                  </a:lnTo>
                  <a:lnTo>
                    <a:pt x="581" y="188"/>
                  </a:lnTo>
                  <a:lnTo>
                    <a:pt x="581" y="186"/>
                  </a:lnTo>
                  <a:lnTo>
                    <a:pt x="581" y="184"/>
                  </a:lnTo>
                  <a:lnTo>
                    <a:pt x="581" y="184"/>
                  </a:lnTo>
                  <a:lnTo>
                    <a:pt x="581" y="184"/>
                  </a:lnTo>
                  <a:lnTo>
                    <a:pt x="581" y="182"/>
                  </a:lnTo>
                  <a:lnTo>
                    <a:pt x="579" y="182"/>
                  </a:lnTo>
                  <a:lnTo>
                    <a:pt x="575" y="179"/>
                  </a:lnTo>
                  <a:lnTo>
                    <a:pt x="572" y="175"/>
                  </a:lnTo>
                  <a:lnTo>
                    <a:pt x="572" y="173"/>
                  </a:lnTo>
                  <a:lnTo>
                    <a:pt x="572" y="173"/>
                  </a:lnTo>
                  <a:lnTo>
                    <a:pt x="570" y="173"/>
                  </a:lnTo>
                  <a:lnTo>
                    <a:pt x="568" y="169"/>
                  </a:lnTo>
                  <a:lnTo>
                    <a:pt x="566" y="167"/>
                  </a:lnTo>
                  <a:lnTo>
                    <a:pt x="566" y="165"/>
                  </a:lnTo>
                  <a:lnTo>
                    <a:pt x="564" y="163"/>
                  </a:lnTo>
                  <a:lnTo>
                    <a:pt x="560" y="154"/>
                  </a:lnTo>
                  <a:lnTo>
                    <a:pt x="560" y="150"/>
                  </a:lnTo>
                  <a:lnTo>
                    <a:pt x="558" y="148"/>
                  </a:lnTo>
                  <a:lnTo>
                    <a:pt x="558" y="146"/>
                  </a:lnTo>
                  <a:lnTo>
                    <a:pt x="558" y="144"/>
                  </a:lnTo>
                  <a:lnTo>
                    <a:pt x="556" y="143"/>
                  </a:lnTo>
                  <a:lnTo>
                    <a:pt x="556" y="141"/>
                  </a:lnTo>
                  <a:lnTo>
                    <a:pt x="556" y="137"/>
                  </a:lnTo>
                  <a:lnTo>
                    <a:pt x="554" y="135"/>
                  </a:lnTo>
                  <a:lnTo>
                    <a:pt x="554" y="135"/>
                  </a:lnTo>
                  <a:lnTo>
                    <a:pt x="556" y="135"/>
                  </a:lnTo>
                  <a:lnTo>
                    <a:pt x="556" y="133"/>
                  </a:lnTo>
                  <a:lnTo>
                    <a:pt x="556" y="133"/>
                  </a:lnTo>
                  <a:lnTo>
                    <a:pt x="558" y="133"/>
                  </a:lnTo>
                  <a:lnTo>
                    <a:pt x="558" y="131"/>
                  </a:lnTo>
                  <a:lnTo>
                    <a:pt x="558" y="131"/>
                  </a:lnTo>
                  <a:lnTo>
                    <a:pt x="558" y="129"/>
                  </a:lnTo>
                  <a:lnTo>
                    <a:pt x="558" y="127"/>
                  </a:lnTo>
                  <a:lnTo>
                    <a:pt x="558" y="127"/>
                  </a:lnTo>
                  <a:lnTo>
                    <a:pt x="556" y="127"/>
                  </a:lnTo>
                  <a:lnTo>
                    <a:pt x="552" y="125"/>
                  </a:lnTo>
                  <a:lnTo>
                    <a:pt x="552" y="125"/>
                  </a:lnTo>
                  <a:lnTo>
                    <a:pt x="549" y="122"/>
                  </a:lnTo>
                  <a:lnTo>
                    <a:pt x="549" y="120"/>
                  </a:lnTo>
                  <a:lnTo>
                    <a:pt x="547" y="118"/>
                  </a:lnTo>
                  <a:lnTo>
                    <a:pt x="547" y="116"/>
                  </a:lnTo>
                  <a:lnTo>
                    <a:pt x="547" y="116"/>
                  </a:lnTo>
                  <a:lnTo>
                    <a:pt x="547" y="114"/>
                  </a:lnTo>
                  <a:lnTo>
                    <a:pt x="547" y="114"/>
                  </a:lnTo>
                  <a:lnTo>
                    <a:pt x="547" y="114"/>
                  </a:lnTo>
                  <a:lnTo>
                    <a:pt x="547" y="112"/>
                  </a:lnTo>
                  <a:lnTo>
                    <a:pt x="545" y="112"/>
                  </a:lnTo>
                  <a:lnTo>
                    <a:pt x="545" y="110"/>
                  </a:lnTo>
                  <a:lnTo>
                    <a:pt x="545" y="110"/>
                  </a:lnTo>
                  <a:lnTo>
                    <a:pt x="545" y="110"/>
                  </a:lnTo>
                  <a:lnTo>
                    <a:pt x="545" y="108"/>
                  </a:lnTo>
                  <a:lnTo>
                    <a:pt x="547" y="108"/>
                  </a:lnTo>
                  <a:lnTo>
                    <a:pt x="547" y="108"/>
                  </a:lnTo>
                  <a:lnTo>
                    <a:pt x="547" y="108"/>
                  </a:lnTo>
                  <a:lnTo>
                    <a:pt x="549" y="108"/>
                  </a:lnTo>
                  <a:lnTo>
                    <a:pt x="549" y="106"/>
                  </a:lnTo>
                  <a:lnTo>
                    <a:pt x="549" y="106"/>
                  </a:lnTo>
                  <a:lnTo>
                    <a:pt x="549" y="106"/>
                  </a:lnTo>
                  <a:lnTo>
                    <a:pt x="549" y="104"/>
                  </a:lnTo>
                  <a:lnTo>
                    <a:pt x="547" y="103"/>
                  </a:lnTo>
                  <a:lnTo>
                    <a:pt x="547" y="101"/>
                  </a:lnTo>
                  <a:lnTo>
                    <a:pt x="547" y="101"/>
                  </a:lnTo>
                  <a:lnTo>
                    <a:pt x="545" y="101"/>
                  </a:lnTo>
                  <a:lnTo>
                    <a:pt x="543" y="101"/>
                  </a:lnTo>
                  <a:lnTo>
                    <a:pt x="543" y="103"/>
                  </a:lnTo>
                  <a:lnTo>
                    <a:pt x="543" y="103"/>
                  </a:lnTo>
                  <a:lnTo>
                    <a:pt x="541" y="103"/>
                  </a:lnTo>
                  <a:lnTo>
                    <a:pt x="541" y="103"/>
                  </a:lnTo>
                  <a:lnTo>
                    <a:pt x="541" y="103"/>
                  </a:lnTo>
                  <a:lnTo>
                    <a:pt x="541" y="103"/>
                  </a:lnTo>
                  <a:lnTo>
                    <a:pt x="539" y="101"/>
                  </a:lnTo>
                  <a:lnTo>
                    <a:pt x="541" y="101"/>
                  </a:lnTo>
                  <a:lnTo>
                    <a:pt x="541" y="99"/>
                  </a:lnTo>
                  <a:lnTo>
                    <a:pt x="541" y="97"/>
                  </a:lnTo>
                  <a:lnTo>
                    <a:pt x="541" y="97"/>
                  </a:lnTo>
                  <a:lnTo>
                    <a:pt x="539" y="97"/>
                  </a:lnTo>
                  <a:lnTo>
                    <a:pt x="539" y="97"/>
                  </a:lnTo>
                  <a:lnTo>
                    <a:pt x="535" y="99"/>
                  </a:lnTo>
                  <a:lnTo>
                    <a:pt x="535" y="99"/>
                  </a:lnTo>
                  <a:lnTo>
                    <a:pt x="535" y="99"/>
                  </a:lnTo>
                  <a:lnTo>
                    <a:pt x="535" y="99"/>
                  </a:lnTo>
                  <a:lnTo>
                    <a:pt x="535" y="101"/>
                  </a:lnTo>
                  <a:lnTo>
                    <a:pt x="535" y="101"/>
                  </a:lnTo>
                  <a:lnTo>
                    <a:pt x="533" y="101"/>
                  </a:lnTo>
                  <a:lnTo>
                    <a:pt x="532" y="101"/>
                  </a:lnTo>
                  <a:lnTo>
                    <a:pt x="530" y="101"/>
                  </a:lnTo>
                  <a:lnTo>
                    <a:pt x="528" y="101"/>
                  </a:lnTo>
                  <a:lnTo>
                    <a:pt x="528" y="99"/>
                  </a:lnTo>
                  <a:lnTo>
                    <a:pt x="528" y="99"/>
                  </a:lnTo>
                  <a:lnTo>
                    <a:pt x="526" y="99"/>
                  </a:lnTo>
                  <a:lnTo>
                    <a:pt x="526" y="101"/>
                  </a:lnTo>
                  <a:lnTo>
                    <a:pt x="524" y="101"/>
                  </a:lnTo>
                  <a:lnTo>
                    <a:pt x="522" y="101"/>
                  </a:lnTo>
                  <a:lnTo>
                    <a:pt x="522" y="103"/>
                  </a:lnTo>
                  <a:lnTo>
                    <a:pt x="520" y="103"/>
                  </a:lnTo>
                  <a:lnTo>
                    <a:pt x="520" y="103"/>
                  </a:lnTo>
                  <a:lnTo>
                    <a:pt x="518" y="103"/>
                  </a:lnTo>
                  <a:lnTo>
                    <a:pt x="518" y="103"/>
                  </a:lnTo>
                  <a:lnTo>
                    <a:pt x="516" y="103"/>
                  </a:lnTo>
                  <a:lnTo>
                    <a:pt x="516" y="103"/>
                  </a:lnTo>
                  <a:lnTo>
                    <a:pt x="516" y="99"/>
                  </a:lnTo>
                  <a:lnTo>
                    <a:pt x="514" y="99"/>
                  </a:lnTo>
                  <a:lnTo>
                    <a:pt x="514" y="97"/>
                  </a:lnTo>
                  <a:lnTo>
                    <a:pt x="512" y="97"/>
                  </a:lnTo>
                  <a:lnTo>
                    <a:pt x="512" y="97"/>
                  </a:lnTo>
                  <a:lnTo>
                    <a:pt x="511" y="99"/>
                  </a:lnTo>
                  <a:lnTo>
                    <a:pt x="511" y="99"/>
                  </a:lnTo>
                  <a:lnTo>
                    <a:pt x="509" y="99"/>
                  </a:lnTo>
                  <a:lnTo>
                    <a:pt x="509" y="99"/>
                  </a:lnTo>
                  <a:lnTo>
                    <a:pt x="507" y="99"/>
                  </a:lnTo>
                  <a:lnTo>
                    <a:pt x="507" y="97"/>
                  </a:lnTo>
                  <a:lnTo>
                    <a:pt x="507" y="97"/>
                  </a:lnTo>
                  <a:lnTo>
                    <a:pt x="505" y="93"/>
                  </a:lnTo>
                  <a:lnTo>
                    <a:pt x="505" y="91"/>
                  </a:lnTo>
                  <a:lnTo>
                    <a:pt x="505" y="91"/>
                  </a:lnTo>
                  <a:lnTo>
                    <a:pt x="503" y="89"/>
                  </a:lnTo>
                  <a:lnTo>
                    <a:pt x="503" y="89"/>
                  </a:lnTo>
                  <a:lnTo>
                    <a:pt x="501" y="87"/>
                  </a:lnTo>
                  <a:lnTo>
                    <a:pt x="501" y="87"/>
                  </a:lnTo>
                  <a:lnTo>
                    <a:pt x="499" y="87"/>
                  </a:lnTo>
                  <a:lnTo>
                    <a:pt x="497" y="87"/>
                  </a:lnTo>
                  <a:lnTo>
                    <a:pt x="497" y="85"/>
                  </a:lnTo>
                  <a:lnTo>
                    <a:pt x="495" y="85"/>
                  </a:lnTo>
                  <a:lnTo>
                    <a:pt x="495" y="85"/>
                  </a:lnTo>
                  <a:lnTo>
                    <a:pt x="493" y="85"/>
                  </a:lnTo>
                  <a:lnTo>
                    <a:pt x="493" y="85"/>
                  </a:lnTo>
                  <a:lnTo>
                    <a:pt x="491" y="87"/>
                  </a:lnTo>
                  <a:lnTo>
                    <a:pt x="490" y="87"/>
                  </a:lnTo>
                  <a:lnTo>
                    <a:pt x="490" y="89"/>
                  </a:lnTo>
                  <a:lnTo>
                    <a:pt x="490" y="89"/>
                  </a:lnTo>
                  <a:lnTo>
                    <a:pt x="488" y="89"/>
                  </a:lnTo>
                  <a:lnTo>
                    <a:pt x="486" y="89"/>
                  </a:lnTo>
                  <a:lnTo>
                    <a:pt x="484" y="89"/>
                  </a:lnTo>
                  <a:lnTo>
                    <a:pt x="482" y="89"/>
                  </a:lnTo>
                  <a:lnTo>
                    <a:pt x="480" y="89"/>
                  </a:lnTo>
                  <a:lnTo>
                    <a:pt x="478" y="89"/>
                  </a:lnTo>
                  <a:lnTo>
                    <a:pt x="478" y="89"/>
                  </a:lnTo>
                  <a:lnTo>
                    <a:pt x="478" y="89"/>
                  </a:lnTo>
                  <a:lnTo>
                    <a:pt x="478" y="89"/>
                  </a:lnTo>
                  <a:lnTo>
                    <a:pt x="478" y="91"/>
                  </a:lnTo>
                  <a:lnTo>
                    <a:pt x="476" y="91"/>
                  </a:lnTo>
                  <a:lnTo>
                    <a:pt x="476" y="93"/>
                  </a:lnTo>
                  <a:lnTo>
                    <a:pt x="476" y="93"/>
                  </a:lnTo>
                  <a:lnTo>
                    <a:pt x="476" y="93"/>
                  </a:lnTo>
                  <a:lnTo>
                    <a:pt x="474" y="93"/>
                  </a:lnTo>
                  <a:lnTo>
                    <a:pt x="474" y="93"/>
                  </a:lnTo>
                  <a:lnTo>
                    <a:pt x="472" y="91"/>
                  </a:lnTo>
                  <a:lnTo>
                    <a:pt x="472" y="89"/>
                  </a:lnTo>
                  <a:lnTo>
                    <a:pt x="472" y="87"/>
                  </a:lnTo>
                  <a:lnTo>
                    <a:pt x="471" y="85"/>
                  </a:lnTo>
                  <a:lnTo>
                    <a:pt x="471" y="85"/>
                  </a:lnTo>
                  <a:lnTo>
                    <a:pt x="469" y="84"/>
                  </a:lnTo>
                  <a:lnTo>
                    <a:pt x="469" y="82"/>
                  </a:lnTo>
                  <a:lnTo>
                    <a:pt x="469" y="82"/>
                  </a:lnTo>
                  <a:lnTo>
                    <a:pt x="467" y="82"/>
                  </a:lnTo>
                  <a:lnTo>
                    <a:pt x="467" y="80"/>
                  </a:lnTo>
                  <a:lnTo>
                    <a:pt x="469" y="80"/>
                  </a:lnTo>
                  <a:lnTo>
                    <a:pt x="469" y="78"/>
                  </a:lnTo>
                  <a:lnTo>
                    <a:pt x="469" y="78"/>
                  </a:lnTo>
                  <a:lnTo>
                    <a:pt x="472" y="78"/>
                  </a:lnTo>
                  <a:lnTo>
                    <a:pt x="472" y="78"/>
                  </a:lnTo>
                  <a:lnTo>
                    <a:pt x="474" y="78"/>
                  </a:lnTo>
                  <a:lnTo>
                    <a:pt x="474" y="78"/>
                  </a:lnTo>
                  <a:lnTo>
                    <a:pt x="474" y="76"/>
                  </a:lnTo>
                  <a:lnTo>
                    <a:pt x="474" y="72"/>
                  </a:lnTo>
                  <a:lnTo>
                    <a:pt x="474" y="72"/>
                  </a:lnTo>
                  <a:lnTo>
                    <a:pt x="474" y="70"/>
                  </a:lnTo>
                  <a:lnTo>
                    <a:pt x="472" y="68"/>
                  </a:lnTo>
                  <a:lnTo>
                    <a:pt x="471" y="66"/>
                  </a:lnTo>
                  <a:lnTo>
                    <a:pt x="471" y="66"/>
                  </a:lnTo>
                  <a:lnTo>
                    <a:pt x="472" y="57"/>
                  </a:lnTo>
                  <a:lnTo>
                    <a:pt x="472" y="55"/>
                  </a:lnTo>
                  <a:lnTo>
                    <a:pt x="474" y="51"/>
                  </a:lnTo>
                  <a:lnTo>
                    <a:pt x="474" y="49"/>
                  </a:lnTo>
                  <a:lnTo>
                    <a:pt x="474" y="47"/>
                  </a:lnTo>
                  <a:lnTo>
                    <a:pt x="472" y="47"/>
                  </a:lnTo>
                  <a:lnTo>
                    <a:pt x="472" y="47"/>
                  </a:lnTo>
                  <a:lnTo>
                    <a:pt x="472" y="46"/>
                  </a:lnTo>
                  <a:lnTo>
                    <a:pt x="471" y="47"/>
                  </a:lnTo>
                  <a:lnTo>
                    <a:pt x="471" y="47"/>
                  </a:lnTo>
                  <a:lnTo>
                    <a:pt x="471" y="47"/>
                  </a:lnTo>
                  <a:lnTo>
                    <a:pt x="471" y="47"/>
                  </a:lnTo>
                  <a:lnTo>
                    <a:pt x="471" y="47"/>
                  </a:lnTo>
                  <a:lnTo>
                    <a:pt x="469" y="47"/>
                  </a:lnTo>
                  <a:lnTo>
                    <a:pt x="469" y="47"/>
                  </a:lnTo>
                  <a:lnTo>
                    <a:pt x="467" y="49"/>
                  </a:lnTo>
                  <a:lnTo>
                    <a:pt x="467" y="49"/>
                  </a:lnTo>
                  <a:lnTo>
                    <a:pt x="465" y="49"/>
                  </a:lnTo>
                  <a:lnTo>
                    <a:pt x="465" y="49"/>
                  </a:lnTo>
                  <a:lnTo>
                    <a:pt x="465" y="49"/>
                  </a:lnTo>
                  <a:lnTo>
                    <a:pt x="463" y="49"/>
                  </a:lnTo>
                  <a:lnTo>
                    <a:pt x="463" y="49"/>
                  </a:lnTo>
                  <a:lnTo>
                    <a:pt x="461" y="49"/>
                  </a:lnTo>
                  <a:lnTo>
                    <a:pt x="461" y="47"/>
                  </a:lnTo>
                  <a:lnTo>
                    <a:pt x="461" y="47"/>
                  </a:lnTo>
                  <a:lnTo>
                    <a:pt x="461" y="46"/>
                  </a:lnTo>
                  <a:lnTo>
                    <a:pt x="461" y="44"/>
                  </a:lnTo>
                  <a:lnTo>
                    <a:pt x="461" y="42"/>
                  </a:lnTo>
                  <a:lnTo>
                    <a:pt x="463" y="40"/>
                  </a:lnTo>
                  <a:lnTo>
                    <a:pt x="463" y="40"/>
                  </a:lnTo>
                  <a:lnTo>
                    <a:pt x="463" y="40"/>
                  </a:lnTo>
                  <a:lnTo>
                    <a:pt x="467" y="40"/>
                  </a:lnTo>
                  <a:lnTo>
                    <a:pt x="467" y="38"/>
                  </a:lnTo>
                  <a:lnTo>
                    <a:pt x="469" y="38"/>
                  </a:lnTo>
                  <a:lnTo>
                    <a:pt x="469" y="36"/>
                  </a:lnTo>
                  <a:lnTo>
                    <a:pt x="469" y="36"/>
                  </a:lnTo>
                  <a:lnTo>
                    <a:pt x="469" y="34"/>
                  </a:lnTo>
                  <a:lnTo>
                    <a:pt x="469" y="34"/>
                  </a:lnTo>
                  <a:lnTo>
                    <a:pt x="467" y="32"/>
                  </a:lnTo>
                  <a:lnTo>
                    <a:pt x="467" y="32"/>
                  </a:lnTo>
                  <a:lnTo>
                    <a:pt x="465" y="32"/>
                  </a:lnTo>
                  <a:lnTo>
                    <a:pt x="465" y="30"/>
                  </a:lnTo>
                  <a:lnTo>
                    <a:pt x="465" y="28"/>
                  </a:lnTo>
                  <a:lnTo>
                    <a:pt x="453" y="26"/>
                  </a:lnTo>
                  <a:lnTo>
                    <a:pt x="444" y="26"/>
                  </a:lnTo>
                  <a:lnTo>
                    <a:pt x="410" y="25"/>
                  </a:lnTo>
                  <a:lnTo>
                    <a:pt x="408" y="25"/>
                  </a:lnTo>
                  <a:lnTo>
                    <a:pt x="408" y="23"/>
                  </a:lnTo>
                  <a:lnTo>
                    <a:pt x="408" y="23"/>
                  </a:lnTo>
                  <a:lnTo>
                    <a:pt x="408" y="21"/>
                  </a:lnTo>
                  <a:lnTo>
                    <a:pt x="408" y="19"/>
                  </a:lnTo>
                  <a:lnTo>
                    <a:pt x="415" y="7"/>
                  </a:lnTo>
                  <a:lnTo>
                    <a:pt x="415" y="7"/>
                  </a:lnTo>
                  <a:lnTo>
                    <a:pt x="415" y="6"/>
                  </a:lnTo>
                  <a:lnTo>
                    <a:pt x="415" y="4"/>
                  </a:lnTo>
                  <a:lnTo>
                    <a:pt x="415" y="2"/>
                  </a:lnTo>
                  <a:lnTo>
                    <a:pt x="413" y="0"/>
                  </a:lnTo>
                  <a:lnTo>
                    <a:pt x="413" y="2"/>
                  </a:lnTo>
                  <a:lnTo>
                    <a:pt x="398" y="15"/>
                  </a:lnTo>
                  <a:lnTo>
                    <a:pt x="394" y="17"/>
                  </a:lnTo>
                  <a:lnTo>
                    <a:pt x="377" y="21"/>
                  </a:lnTo>
                  <a:lnTo>
                    <a:pt x="362" y="28"/>
                  </a:lnTo>
                  <a:lnTo>
                    <a:pt x="360" y="30"/>
                  </a:lnTo>
                  <a:lnTo>
                    <a:pt x="356" y="44"/>
                  </a:lnTo>
                  <a:lnTo>
                    <a:pt x="352" y="55"/>
                  </a:lnTo>
                  <a:lnTo>
                    <a:pt x="347" y="70"/>
                  </a:lnTo>
                  <a:lnTo>
                    <a:pt x="343" y="82"/>
                  </a:lnTo>
                  <a:lnTo>
                    <a:pt x="337" y="89"/>
                  </a:lnTo>
                  <a:lnTo>
                    <a:pt x="330" y="104"/>
                  </a:lnTo>
                  <a:lnTo>
                    <a:pt x="324" y="112"/>
                  </a:lnTo>
                  <a:lnTo>
                    <a:pt x="322" y="116"/>
                  </a:lnTo>
                  <a:lnTo>
                    <a:pt x="320" y="123"/>
                  </a:lnTo>
                  <a:lnTo>
                    <a:pt x="318" y="123"/>
                  </a:lnTo>
                  <a:lnTo>
                    <a:pt x="316" y="125"/>
                  </a:lnTo>
                  <a:lnTo>
                    <a:pt x="305" y="131"/>
                  </a:lnTo>
                  <a:lnTo>
                    <a:pt x="293" y="137"/>
                  </a:lnTo>
                  <a:lnTo>
                    <a:pt x="282" y="144"/>
                  </a:lnTo>
                  <a:lnTo>
                    <a:pt x="269" y="150"/>
                  </a:lnTo>
                  <a:lnTo>
                    <a:pt x="267" y="152"/>
                  </a:lnTo>
                  <a:lnTo>
                    <a:pt x="259" y="162"/>
                  </a:lnTo>
                  <a:lnTo>
                    <a:pt x="257" y="165"/>
                  </a:lnTo>
                  <a:lnTo>
                    <a:pt x="251" y="186"/>
                  </a:lnTo>
                  <a:lnTo>
                    <a:pt x="249" y="192"/>
                  </a:lnTo>
                  <a:lnTo>
                    <a:pt x="248" y="196"/>
                  </a:lnTo>
                  <a:lnTo>
                    <a:pt x="244" y="200"/>
                  </a:lnTo>
                  <a:lnTo>
                    <a:pt x="232" y="209"/>
                  </a:lnTo>
                  <a:lnTo>
                    <a:pt x="225" y="219"/>
                  </a:lnTo>
                  <a:lnTo>
                    <a:pt x="223" y="220"/>
                  </a:lnTo>
                  <a:lnTo>
                    <a:pt x="223" y="222"/>
                  </a:lnTo>
                  <a:lnTo>
                    <a:pt x="223" y="236"/>
                  </a:lnTo>
                  <a:lnTo>
                    <a:pt x="221" y="238"/>
                  </a:lnTo>
                  <a:lnTo>
                    <a:pt x="221" y="238"/>
                  </a:lnTo>
                  <a:lnTo>
                    <a:pt x="206" y="243"/>
                  </a:lnTo>
                  <a:lnTo>
                    <a:pt x="192" y="247"/>
                  </a:lnTo>
                  <a:lnTo>
                    <a:pt x="185" y="247"/>
                  </a:lnTo>
                  <a:lnTo>
                    <a:pt x="177" y="247"/>
                  </a:lnTo>
                  <a:lnTo>
                    <a:pt x="169" y="247"/>
                  </a:lnTo>
                  <a:lnTo>
                    <a:pt x="162" y="249"/>
                  </a:lnTo>
                  <a:lnTo>
                    <a:pt x="154" y="251"/>
                  </a:lnTo>
                  <a:lnTo>
                    <a:pt x="143" y="257"/>
                  </a:lnTo>
                  <a:lnTo>
                    <a:pt x="133" y="262"/>
                  </a:lnTo>
                  <a:lnTo>
                    <a:pt x="126" y="264"/>
                  </a:lnTo>
                  <a:lnTo>
                    <a:pt x="118" y="262"/>
                  </a:lnTo>
                  <a:lnTo>
                    <a:pt x="114" y="260"/>
                  </a:lnTo>
                  <a:lnTo>
                    <a:pt x="110" y="255"/>
                  </a:lnTo>
                  <a:lnTo>
                    <a:pt x="108" y="247"/>
                  </a:lnTo>
                  <a:lnTo>
                    <a:pt x="107" y="245"/>
                  </a:lnTo>
                  <a:lnTo>
                    <a:pt x="108" y="241"/>
                  </a:lnTo>
                  <a:lnTo>
                    <a:pt x="107" y="240"/>
                  </a:lnTo>
                  <a:lnTo>
                    <a:pt x="107" y="238"/>
                  </a:lnTo>
                  <a:lnTo>
                    <a:pt x="103" y="236"/>
                  </a:lnTo>
                  <a:lnTo>
                    <a:pt x="101" y="234"/>
                  </a:lnTo>
                  <a:lnTo>
                    <a:pt x="97" y="232"/>
                  </a:lnTo>
                  <a:lnTo>
                    <a:pt x="95" y="230"/>
                  </a:lnTo>
                  <a:lnTo>
                    <a:pt x="93" y="228"/>
                  </a:lnTo>
                  <a:lnTo>
                    <a:pt x="91" y="228"/>
                  </a:lnTo>
                  <a:lnTo>
                    <a:pt x="89" y="228"/>
                  </a:lnTo>
                  <a:lnTo>
                    <a:pt x="86" y="230"/>
                  </a:lnTo>
                  <a:lnTo>
                    <a:pt x="82" y="232"/>
                  </a:lnTo>
                  <a:lnTo>
                    <a:pt x="80" y="232"/>
                  </a:lnTo>
                  <a:lnTo>
                    <a:pt x="78" y="232"/>
                  </a:lnTo>
                  <a:lnTo>
                    <a:pt x="74" y="238"/>
                  </a:lnTo>
                  <a:lnTo>
                    <a:pt x="67" y="243"/>
                  </a:lnTo>
                  <a:lnTo>
                    <a:pt x="67" y="243"/>
                  </a:lnTo>
                  <a:lnTo>
                    <a:pt x="59" y="253"/>
                  </a:lnTo>
                  <a:lnTo>
                    <a:pt x="57" y="255"/>
                  </a:lnTo>
                  <a:lnTo>
                    <a:pt x="49" y="274"/>
                  </a:lnTo>
                  <a:lnTo>
                    <a:pt x="48" y="278"/>
                  </a:lnTo>
                  <a:lnTo>
                    <a:pt x="40" y="285"/>
                  </a:lnTo>
                  <a:lnTo>
                    <a:pt x="34" y="295"/>
                  </a:lnTo>
                  <a:lnTo>
                    <a:pt x="25" y="304"/>
                  </a:lnTo>
                  <a:lnTo>
                    <a:pt x="17" y="308"/>
                  </a:lnTo>
                  <a:lnTo>
                    <a:pt x="9" y="317"/>
                  </a:lnTo>
                  <a:lnTo>
                    <a:pt x="6" y="323"/>
                  </a:lnTo>
                  <a:lnTo>
                    <a:pt x="4" y="331"/>
                  </a:lnTo>
                  <a:lnTo>
                    <a:pt x="2" y="344"/>
                  </a:lnTo>
                  <a:lnTo>
                    <a:pt x="0" y="356"/>
                  </a:lnTo>
                  <a:lnTo>
                    <a:pt x="0" y="361"/>
                  </a:lnTo>
                  <a:lnTo>
                    <a:pt x="4" y="363"/>
                  </a:lnTo>
                  <a:lnTo>
                    <a:pt x="17" y="371"/>
                  </a:lnTo>
                  <a:lnTo>
                    <a:pt x="21" y="373"/>
                  </a:lnTo>
                  <a:lnTo>
                    <a:pt x="28" y="378"/>
                  </a:lnTo>
                  <a:lnTo>
                    <a:pt x="32" y="380"/>
                  </a:lnTo>
                  <a:lnTo>
                    <a:pt x="53" y="378"/>
                  </a:lnTo>
                  <a:lnTo>
                    <a:pt x="57" y="380"/>
                  </a:lnTo>
                  <a:lnTo>
                    <a:pt x="61" y="382"/>
                  </a:lnTo>
                  <a:lnTo>
                    <a:pt x="63" y="386"/>
                  </a:lnTo>
                  <a:lnTo>
                    <a:pt x="63" y="390"/>
                  </a:lnTo>
                  <a:lnTo>
                    <a:pt x="63" y="397"/>
                  </a:lnTo>
                  <a:lnTo>
                    <a:pt x="63" y="401"/>
                  </a:lnTo>
                  <a:lnTo>
                    <a:pt x="63" y="403"/>
                  </a:lnTo>
                  <a:lnTo>
                    <a:pt x="63" y="405"/>
                  </a:lnTo>
                  <a:lnTo>
                    <a:pt x="61" y="407"/>
                  </a:lnTo>
                  <a:lnTo>
                    <a:pt x="63" y="409"/>
                  </a:lnTo>
                  <a:lnTo>
                    <a:pt x="63" y="413"/>
                  </a:lnTo>
                  <a:lnTo>
                    <a:pt x="63" y="416"/>
                  </a:lnTo>
                  <a:lnTo>
                    <a:pt x="61" y="420"/>
                  </a:lnTo>
                  <a:lnTo>
                    <a:pt x="55" y="430"/>
                  </a:lnTo>
                  <a:lnTo>
                    <a:pt x="55" y="432"/>
                  </a:lnTo>
                  <a:lnTo>
                    <a:pt x="55" y="435"/>
                  </a:lnTo>
                  <a:lnTo>
                    <a:pt x="55" y="439"/>
                  </a:lnTo>
                  <a:lnTo>
                    <a:pt x="55" y="441"/>
                  </a:lnTo>
                  <a:lnTo>
                    <a:pt x="57" y="447"/>
                  </a:lnTo>
                  <a:lnTo>
                    <a:pt x="59" y="453"/>
                  </a:lnTo>
                  <a:lnTo>
                    <a:pt x="63" y="456"/>
                  </a:lnTo>
                  <a:lnTo>
                    <a:pt x="67" y="460"/>
                  </a:lnTo>
                  <a:lnTo>
                    <a:pt x="68" y="462"/>
                  </a:lnTo>
                  <a:lnTo>
                    <a:pt x="70" y="468"/>
                  </a:lnTo>
                  <a:lnTo>
                    <a:pt x="72" y="470"/>
                  </a:lnTo>
                  <a:lnTo>
                    <a:pt x="72" y="470"/>
                  </a:lnTo>
                  <a:lnTo>
                    <a:pt x="76" y="472"/>
                  </a:lnTo>
                  <a:lnTo>
                    <a:pt x="82" y="473"/>
                  </a:lnTo>
                  <a:lnTo>
                    <a:pt x="93" y="473"/>
                  </a:lnTo>
                  <a:lnTo>
                    <a:pt x="97" y="472"/>
                  </a:lnTo>
                  <a:lnTo>
                    <a:pt x="99" y="470"/>
                  </a:lnTo>
                  <a:lnTo>
                    <a:pt x="103" y="470"/>
                  </a:lnTo>
                  <a:lnTo>
                    <a:pt x="107" y="470"/>
                  </a:lnTo>
                  <a:lnTo>
                    <a:pt x="108" y="473"/>
                  </a:lnTo>
                  <a:lnTo>
                    <a:pt x="108" y="477"/>
                  </a:lnTo>
                  <a:lnTo>
                    <a:pt x="108" y="487"/>
                  </a:lnTo>
                  <a:lnTo>
                    <a:pt x="108" y="498"/>
                  </a:lnTo>
                  <a:lnTo>
                    <a:pt x="108" y="502"/>
                  </a:lnTo>
                  <a:lnTo>
                    <a:pt x="110" y="504"/>
                  </a:lnTo>
                  <a:lnTo>
                    <a:pt x="114" y="508"/>
                  </a:lnTo>
                  <a:lnTo>
                    <a:pt x="114" y="510"/>
                  </a:lnTo>
                  <a:lnTo>
                    <a:pt x="116" y="511"/>
                  </a:lnTo>
                  <a:lnTo>
                    <a:pt x="116" y="515"/>
                  </a:lnTo>
                  <a:lnTo>
                    <a:pt x="120" y="517"/>
                  </a:lnTo>
                  <a:lnTo>
                    <a:pt x="126" y="523"/>
                  </a:lnTo>
                  <a:lnTo>
                    <a:pt x="128" y="525"/>
                  </a:lnTo>
                  <a:lnTo>
                    <a:pt x="128" y="527"/>
                  </a:lnTo>
                  <a:lnTo>
                    <a:pt x="131" y="542"/>
                  </a:lnTo>
                  <a:lnTo>
                    <a:pt x="133" y="548"/>
                  </a:lnTo>
                  <a:lnTo>
                    <a:pt x="135" y="553"/>
                  </a:lnTo>
                  <a:lnTo>
                    <a:pt x="141" y="561"/>
                  </a:lnTo>
                  <a:lnTo>
                    <a:pt x="145" y="570"/>
                  </a:lnTo>
                  <a:lnTo>
                    <a:pt x="147" y="572"/>
                  </a:lnTo>
                  <a:lnTo>
                    <a:pt x="148" y="574"/>
                  </a:lnTo>
                  <a:lnTo>
                    <a:pt x="152" y="576"/>
                  </a:lnTo>
                  <a:lnTo>
                    <a:pt x="162" y="578"/>
                  </a:lnTo>
                  <a:lnTo>
                    <a:pt x="162" y="578"/>
                  </a:lnTo>
                  <a:lnTo>
                    <a:pt x="164" y="578"/>
                  </a:lnTo>
                  <a:lnTo>
                    <a:pt x="166" y="578"/>
                  </a:lnTo>
                  <a:lnTo>
                    <a:pt x="168" y="576"/>
                  </a:lnTo>
                  <a:lnTo>
                    <a:pt x="168" y="576"/>
                  </a:lnTo>
                  <a:lnTo>
                    <a:pt x="171" y="576"/>
                  </a:lnTo>
                  <a:lnTo>
                    <a:pt x="171" y="576"/>
                  </a:lnTo>
                  <a:lnTo>
                    <a:pt x="173" y="578"/>
                  </a:lnTo>
                  <a:lnTo>
                    <a:pt x="175" y="578"/>
                  </a:lnTo>
                  <a:lnTo>
                    <a:pt x="177" y="578"/>
                  </a:lnTo>
                  <a:lnTo>
                    <a:pt x="179" y="576"/>
                  </a:lnTo>
                  <a:lnTo>
                    <a:pt x="181" y="574"/>
                  </a:lnTo>
                  <a:lnTo>
                    <a:pt x="183" y="574"/>
                  </a:lnTo>
                  <a:lnTo>
                    <a:pt x="185" y="574"/>
                  </a:lnTo>
                  <a:lnTo>
                    <a:pt x="190" y="574"/>
                  </a:lnTo>
                  <a:lnTo>
                    <a:pt x="194" y="574"/>
                  </a:lnTo>
                  <a:lnTo>
                    <a:pt x="196" y="574"/>
                  </a:lnTo>
                  <a:lnTo>
                    <a:pt x="198" y="576"/>
                  </a:lnTo>
                  <a:lnTo>
                    <a:pt x="198" y="576"/>
                  </a:lnTo>
                  <a:lnTo>
                    <a:pt x="200" y="576"/>
                  </a:lnTo>
                  <a:lnTo>
                    <a:pt x="202" y="576"/>
                  </a:lnTo>
                  <a:lnTo>
                    <a:pt x="209" y="574"/>
                  </a:lnTo>
                  <a:lnTo>
                    <a:pt x="211" y="574"/>
                  </a:lnTo>
                  <a:lnTo>
                    <a:pt x="211" y="574"/>
                  </a:lnTo>
                  <a:lnTo>
                    <a:pt x="211" y="576"/>
                  </a:lnTo>
                  <a:lnTo>
                    <a:pt x="213" y="578"/>
                  </a:lnTo>
                  <a:lnTo>
                    <a:pt x="213" y="578"/>
                  </a:lnTo>
                  <a:lnTo>
                    <a:pt x="215" y="578"/>
                  </a:lnTo>
                  <a:lnTo>
                    <a:pt x="217" y="578"/>
                  </a:lnTo>
                  <a:lnTo>
                    <a:pt x="217" y="578"/>
                  </a:lnTo>
                  <a:lnTo>
                    <a:pt x="217" y="578"/>
                  </a:lnTo>
                  <a:lnTo>
                    <a:pt x="217" y="576"/>
                  </a:lnTo>
                  <a:lnTo>
                    <a:pt x="217" y="576"/>
                  </a:lnTo>
                  <a:lnTo>
                    <a:pt x="217" y="574"/>
                  </a:lnTo>
                  <a:lnTo>
                    <a:pt x="219" y="574"/>
                  </a:lnTo>
                  <a:lnTo>
                    <a:pt x="221" y="574"/>
                  </a:lnTo>
                  <a:lnTo>
                    <a:pt x="221" y="574"/>
                  </a:lnTo>
                  <a:lnTo>
                    <a:pt x="223" y="574"/>
                  </a:lnTo>
                  <a:lnTo>
                    <a:pt x="223" y="574"/>
                  </a:lnTo>
                  <a:lnTo>
                    <a:pt x="223" y="576"/>
                  </a:lnTo>
                  <a:lnTo>
                    <a:pt x="225" y="576"/>
                  </a:lnTo>
                  <a:lnTo>
                    <a:pt x="227" y="576"/>
                  </a:lnTo>
                  <a:lnTo>
                    <a:pt x="227" y="576"/>
                  </a:lnTo>
                  <a:lnTo>
                    <a:pt x="229" y="576"/>
                  </a:lnTo>
                  <a:lnTo>
                    <a:pt x="229" y="574"/>
                  </a:lnTo>
                  <a:lnTo>
                    <a:pt x="230" y="574"/>
                  </a:lnTo>
                  <a:lnTo>
                    <a:pt x="230" y="572"/>
                  </a:lnTo>
                  <a:lnTo>
                    <a:pt x="232" y="572"/>
                  </a:lnTo>
                  <a:lnTo>
                    <a:pt x="236" y="572"/>
                  </a:lnTo>
                  <a:lnTo>
                    <a:pt x="238" y="570"/>
                  </a:lnTo>
                  <a:lnTo>
                    <a:pt x="238" y="572"/>
                  </a:lnTo>
                  <a:lnTo>
                    <a:pt x="240" y="572"/>
                  </a:lnTo>
                  <a:lnTo>
                    <a:pt x="240" y="576"/>
                  </a:lnTo>
                  <a:lnTo>
                    <a:pt x="242" y="576"/>
                  </a:lnTo>
                  <a:lnTo>
                    <a:pt x="249" y="578"/>
                  </a:lnTo>
                  <a:lnTo>
                    <a:pt x="251" y="580"/>
                  </a:lnTo>
                  <a:lnTo>
                    <a:pt x="257" y="578"/>
                  </a:lnTo>
                  <a:lnTo>
                    <a:pt x="261" y="578"/>
                  </a:lnTo>
                  <a:lnTo>
                    <a:pt x="263" y="578"/>
                  </a:lnTo>
                  <a:lnTo>
                    <a:pt x="263" y="578"/>
                  </a:lnTo>
                  <a:lnTo>
                    <a:pt x="265" y="578"/>
                  </a:lnTo>
                  <a:lnTo>
                    <a:pt x="265" y="580"/>
                  </a:lnTo>
                  <a:lnTo>
                    <a:pt x="265" y="580"/>
                  </a:lnTo>
                  <a:lnTo>
                    <a:pt x="263" y="580"/>
                  </a:lnTo>
                  <a:lnTo>
                    <a:pt x="263" y="580"/>
                  </a:lnTo>
                  <a:lnTo>
                    <a:pt x="261" y="582"/>
                  </a:lnTo>
                  <a:lnTo>
                    <a:pt x="257" y="582"/>
                  </a:lnTo>
                  <a:lnTo>
                    <a:pt x="257" y="582"/>
                  </a:lnTo>
                  <a:lnTo>
                    <a:pt x="257" y="582"/>
                  </a:lnTo>
                  <a:lnTo>
                    <a:pt x="255" y="582"/>
                  </a:lnTo>
                  <a:lnTo>
                    <a:pt x="257" y="584"/>
                  </a:lnTo>
                  <a:lnTo>
                    <a:pt x="257" y="584"/>
                  </a:lnTo>
                  <a:lnTo>
                    <a:pt x="259" y="586"/>
                  </a:lnTo>
                  <a:lnTo>
                    <a:pt x="259" y="586"/>
                  </a:lnTo>
                  <a:lnTo>
                    <a:pt x="261" y="586"/>
                  </a:lnTo>
                  <a:lnTo>
                    <a:pt x="263" y="586"/>
                  </a:lnTo>
                  <a:lnTo>
                    <a:pt x="265" y="588"/>
                  </a:lnTo>
                  <a:lnTo>
                    <a:pt x="265" y="588"/>
                  </a:lnTo>
                  <a:lnTo>
                    <a:pt x="265" y="588"/>
                  </a:lnTo>
                  <a:lnTo>
                    <a:pt x="265" y="588"/>
                  </a:lnTo>
                  <a:lnTo>
                    <a:pt x="265" y="589"/>
                  </a:lnTo>
                  <a:lnTo>
                    <a:pt x="267" y="589"/>
                  </a:lnTo>
                  <a:lnTo>
                    <a:pt x="267" y="589"/>
                  </a:lnTo>
                  <a:lnTo>
                    <a:pt x="269" y="589"/>
                  </a:lnTo>
                  <a:lnTo>
                    <a:pt x="269" y="589"/>
                  </a:lnTo>
                  <a:lnTo>
                    <a:pt x="270" y="589"/>
                  </a:lnTo>
                  <a:lnTo>
                    <a:pt x="272" y="589"/>
                  </a:lnTo>
                  <a:lnTo>
                    <a:pt x="272" y="591"/>
                  </a:lnTo>
                  <a:lnTo>
                    <a:pt x="272" y="591"/>
                  </a:lnTo>
                  <a:lnTo>
                    <a:pt x="272" y="591"/>
                  </a:lnTo>
                  <a:lnTo>
                    <a:pt x="272" y="593"/>
                  </a:lnTo>
                  <a:lnTo>
                    <a:pt x="272" y="593"/>
                  </a:lnTo>
                  <a:lnTo>
                    <a:pt x="272" y="595"/>
                  </a:lnTo>
                  <a:lnTo>
                    <a:pt x="272" y="595"/>
                  </a:lnTo>
                  <a:lnTo>
                    <a:pt x="274" y="597"/>
                  </a:lnTo>
                  <a:lnTo>
                    <a:pt x="274" y="599"/>
                  </a:lnTo>
                  <a:lnTo>
                    <a:pt x="276" y="599"/>
                  </a:lnTo>
                  <a:lnTo>
                    <a:pt x="276" y="599"/>
                  </a:lnTo>
                  <a:lnTo>
                    <a:pt x="276" y="599"/>
                  </a:lnTo>
                  <a:lnTo>
                    <a:pt x="278" y="599"/>
                  </a:lnTo>
                  <a:lnTo>
                    <a:pt x="278" y="599"/>
                  </a:lnTo>
                  <a:lnTo>
                    <a:pt x="278" y="599"/>
                  </a:lnTo>
                  <a:lnTo>
                    <a:pt x="278" y="599"/>
                  </a:lnTo>
                  <a:lnTo>
                    <a:pt x="280" y="593"/>
                  </a:lnTo>
                  <a:lnTo>
                    <a:pt x="280" y="591"/>
                  </a:lnTo>
                  <a:lnTo>
                    <a:pt x="280" y="591"/>
                  </a:lnTo>
                  <a:lnTo>
                    <a:pt x="280" y="591"/>
                  </a:lnTo>
                  <a:lnTo>
                    <a:pt x="280" y="591"/>
                  </a:lnTo>
                  <a:lnTo>
                    <a:pt x="282" y="591"/>
                  </a:lnTo>
                  <a:lnTo>
                    <a:pt x="284" y="591"/>
                  </a:lnTo>
                  <a:lnTo>
                    <a:pt x="284" y="591"/>
                  </a:lnTo>
                  <a:lnTo>
                    <a:pt x="290" y="595"/>
                  </a:lnTo>
                  <a:lnTo>
                    <a:pt x="290" y="595"/>
                  </a:lnTo>
                  <a:lnTo>
                    <a:pt x="291" y="595"/>
                  </a:lnTo>
                  <a:lnTo>
                    <a:pt x="293" y="595"/>
                  </a:lnTo>
                  <a:lnTo>
                    <a:pt x="293" y="595"/>
                  </a:lnTo>
                  <a:lnTo>
                    <a:pt x="295" y="597"/>
                  </a:lnTo>
                  <a:lnTo>
                    <a:pt x="295" y="597"/>
                  </a:lnTo>
                  <a:lnTo>
                    <a:pt x="295" y="597"/>
                  </a:lnTo>
                  <a:lnTo>
                    <a:pt x="297" y="601"/>
                  </a:lnTo>
                  <a:lnTo>
                    <a:pt x="297" y="601"/>
                  </a:lnTo>
                  <a:lnTo>
                    <a:pt x="299" y="603"/>
                  </a:lnTo>
                  <a:lnTo>
                    <a:pt x="299" y="603"/>
                  </a:lnTo>
                  <a:lnTo>
                    <a:pt x="301" y="605"/>
                  </a:lnTo>
                  <a:lnTo>
                    <a:pt x="303" y="605"/>
                  </a:lnTo>
                  <a:lnTo>
                    <a:pt x="307" y="605"/>
                  </a:lnTo>
                  <a:lnTo>
                    <a:pt x="310" y="605"/>
                  </a:lnTo>
                  <a:lnTo>
                    <a:pt x="312" y="605"/>
                  </a:lnTo>
                  <a:lnTo>
                    <a:pt x="316" y="607"/>
                  </a:lnTo>
                  <a:lnTo>
                    <a:pt x="318" y="607"/>
                  </a:lnTo>
                  <a:lnTo>
                    <a:pt x="318" y="607"/>
                  </a:lnTo>
                  <a:lnTo>
                    <a:pt x="320" y="605"/>
                  </a:lnTo>
                  <a:lnTo>
                    <a:pt x="322" y="605"/>
                  </a:lnTo>
                  <a:lnTo>
                    <a:pt x="322" y="603"/>
                  </a:lnTo>
                  <a:lnTo>
                    <a:pt x="322" y="603"/>
                  </a:lnTo>
                  <a:lnTo>
                    <a:pt x="322" y="603"/>
                  </a:lnTo>
                  <a:lnTo>
                    <a:pt x="322" y="601"/>
                  </a:lnTo>
                  <a:lnTo>
                    <a:pt x="322" y="601"/>
                  </a:lnTo>
                  <a:lnTo>
                    <a:pt x="322" y="601"/>
                  </a:lnTo>
                  <a:lnTo>
                    <a:pt x="322" y="601"/>
                  </a:lnTo>
                  <a:lnTo>
                    <a:pt x="322" y="599"/>
                  </a:lnTo>
                  <a:lnTo>
                    <a:pt x="324" y="599"/>
                  </a:lnTo>
                  <a:lnTo>
                    <a:pt x="324" y="599"/>
                  </a:lnTo>
                  <a:lnTo>
                    <a:pt x="324" y="597"/>
                  </a:lnTo>
                  <a:lnTo>
                    <a:pt x="324" y="597"/>
                  </a:lnTo>
                  <a:lnTo>
                    <a:pt x="324" y="595"/>
                  </a:lnTo>
                  <a:lnTo>
                    <a:pt x="324" y="595"/>
                  </a:lnTo>
                  <a:lnTo>
                    <a:pt x="324" y="595"/>
                  </a:lnTo>
                  <a:lnTo>
                    <a:pt x="326" y="593"/>
                  </a:lnTo>
                  <a:lnTo>
                    <a:pt x="326" y="593"/>
                  </a:lnTo>
                  <a:lnTo>
                    <a:pt x="326" y="593"/>
                  </a:lnTo>
                  <a:lnTo>
                    <a:pt x="328" y="593"/>
                  </a:lnTo>
                  <a:lnTo>
                    <a:pt x="328" y="593"/>
                  </a:lnTo>
                  <a:lnTo>
                    <a:pt x="331" y="591"/>
                  </a:lnTo>
                  <a:lnTo>
                    <a:pt x="333" y="591"/>
                  </a:lnTo>
                  <a:lnTo>
                    <a:pt x="333" y="591"/>
                  </a:lnTo>
                  <a:lnTo>
                    <a:pt x="335" y="591"/>
                  </a:lnTo>
                  <a:lnTo>
                    <a:pt x="335" y="591"/>
                  </a:lnTo>
                  <a:lnTo>
                    <a:pt x="335" y="593"/>
                  </a:lnTo>
                  <a:lnTo>
                    <a:pt x="335" y="593"/>
                  </a:lnTo>
                  <a:lnTo>
                    <a:pt x="335" y="593"/>
                  </a:lnTo>
                  <a:lnTo>
                    <a:pt x="335" y="595"/>
                  </a:lnTo>
                  <a:lnTo>
                    <a:pt x="335" y="599"/>
                  </a:lnTo>
                  <a:lnTo>
                    <a:pt x="333" y="601"/>
                  </a:lnTo>
                  <a:lnTo>
                    <a:pt x="333" y="601"/>
                  </a:lnTo>
                  <a:lnTo>
                    <a:pt x="333" y="601"/>
                  </a:lnTo>
                  <a:lnTo>
                    <a:pt x="335" y="603"/>
                  </a:lnTo>
                  <a:lnTo>
                    <a:pt x="335" y="603"/>
                  </a:lnTo>
                  <a:lnTo>
                    <a:pt x="337" y="603"/>
                  </a:lnTo>
                  <a:lnTo>
                    <a:pt x="341" y="605"/>
                  </a:lnTo>
                  <a:lnTo>
                    <a:pt x="341" y="605"/>
                  </a:lnTo>
                  <a:lnTo>
                    <a:pt x="343" y="605"/>
                  </a:lnTo>
                  <a:lnTo>
                    <a:pt x="343" y="605"/>
                  </a:lnTo>
                  <a:lnTo>
                    <a:pt x="343" y="603"/>
                  </a:lnTo>
                  <a:lnTo>
                    <a:pt x="345" y="603"/>
                  </a:lnTo>
                  <a:lnTo>
                    <a:pt x="345" y="605"/>
                  </a:lnTo>
                  <a:lnTo>
                    <a:pt x="345" y="605"/>
                  </a:lnTo>
                  <a:lnTo>
                    <a:pt x="345" y="607"/>
                  </a:lnTo>
                  <a:lnTo>
                    <a:pt x="345" y="607"/>
                  </a:lnTo>
                  <a:lnTo>
                    <a:pt x="345" y="608"/>
                  </a:lnTo>
                  <a:lnTo>
                    <a:pt x="345" y="608"/>
                  </a:lnTo>
                  <a:lnTo>
                    <a:pt x="343" y="608"/>
                  </a:lnTo>
                  <a:lnTo>
                    <a:pt x="343" y="608"/>
                  </a:lnTo>
                  <a:lnTo>
                    <a:pt x="341" y="608"/>
                  </a:lnTo>
                  <a:lnTo>
                    <a:pt x="339" y="608"/>
                  </a:lnTo>
                  <a:lnTo>
                    <a:pt x="339" y="608"/>
                  </a:lnTo>
                  <a:lnTo>
                    <a:pt x="339" y="608"/>
                  </a:lnTo>
                  <a:lnTo>
                    <a:pt x="337" y="610"/>
                  </a:lnTo>
                  <a:lnTo>
                    <a:pt x="337" y="610"/>
                  </a:lnTo>
                  <a:lnTo>
                    <a:pt x="337" y="610"/>
                  </a:lnTo>
                  <a:lnTo>
                    <a:pt x="337" y="612"/>
                  </a:lnTo>
                  <a:lnTo>
                    <a:pt x="335" y="612"/>
                  </a:lnTo>
                  <a:lnTo>
                    <a:pt x="335" y="614"/>
                  </a:lnTo>
                  <a:lnTo>
                    <a:pt x="333" y="620"/>
                  </a:lnTo>
                  <a:lnTo>
                    <a:pt x="333" y="622"/>
                  </a:lnTo>
                  <a:lnTo>
                    <a:pt x="333" y="622"/>
                  </a:lnTo>
                  <a:lnTo>
                    <a:pt x="335" y="626"/>
                  </a:lnTo>
                  <a:lnTo>
                    <a:pt x="335" y="627"/>
                  </a:lnTo>
                  <a:lnTo>
                    <a:pt x="335" y="627"/>
                  </a:lnTo>
                  <a:lnTo>
                    <a:pt x="337" y="629"/>
                  </a:lnTo>
                  <a:lnTo>
                    <a:pt x="339" y="629"/>
                  </a:lnTo>
                  <a:lnTo>
                    <a:pt x="339" y="631"/>
                  </a:lnTo>
                  <a:lnTo>
                    <a:pt x="341" y="631"/>
                  </a:lnTo>
                  <a:lnTo>
                    <a:pt x="341" y="633"/>
                  </a:lnTo>
                  <a:lnTo>
                    <a:pt x="343" y="633"/>
                  </a:lnTo>
                  <a:lnTo>
                    <a:pt x="343" y="635"/>
                  </a:lnTo>
                  <a:lnTo>
                    <a:pt x="345" y="635"/>
                  </a:lnTo>
                  <a:lnTo>
                    <a:pt x="345" y="637"/>
                  </a:lnTo>
                  <a:lnTo>
                    <a:pt x="345" y="637"/>
                  </a:lnTo>
                  <a:lnTo>
                    <a:pt x="347" y="641"/>
                  </a:lnTo>
                  <a:lnTo>
                    <a:pt x="349" y="641"/>
                  </a:lnTo>
                  <a:lnTo>
                    <a:pt x="349" y="641"/>
                  </a:lnTo>
                  <a:lnTo>
                    <a:pt x="352" y="639"/>
                  </a:lnTo>
                  <a:lnTo>
                    <a:pt x="354" y="639"/>
                  </a:lnTo>
                  <a:lnTo>
                    <a:pt x="354" y="637"/>
                  </a:lnTo>
                  <a:lnTo>
                    <a:pt x="354" y="637"/>
                  </a:lnTo>
                  <a:lnTo>
                    <a:pt x="356" y="633"/>
                  </a:lnTo>
                  <a:lnTo>
                    <a:pt x="356" y="633"/>
                  </a:lnTo>
                  <a:lnTo>
                    <a:pt x="358" y="631"/>
                  </a:lnTo>
                  <a:lnTo>
                    <a:pt x="358" y="633"/>
                  </a:lnTo>
                  <a:lnTo>
                    <a:pt x="362" y="637"/>
                  </a:lnTo>
                  <a:lnTo>
                    <a:pt x="362" y="639"/>
                  </a:lnTo>
                  <a:lnTo>
                    <a:pt x="362" y="641"/>
                  </a:lnTo>
                  <a:lnTo>
                    <a:pt x="362" y="643"/>
                  </a:lnTo>
                  <a:lnTo>
                    <a:pt x="362" y="643"/>
                  </a:lnTo>
                  <a:lnTo>
                    <a:pt x="362" y="643"/>
                  </a:lnTo>
                  <a:lnTo>
                    <a:pt x="364" y="645"/>
                  </a:lnTo>
                  <a:lnTo>
                    <a:pt x="364" y="647"/>
                  </a:lnTo>
                  <a:lnTo>
                    <a:pt x="364" y="648"/>
                  </a:lnTo>
                  <a:lnTo>
                    <a:pt x="364" y="650"/>
                  </a:lnTo>
                  <a:lnTo>
                    <a:pt x="364" y="650"/>
                  </a:lnTo>
                  <a:lnTo>
                    <a:pt x="362" y="650"/>
                  </a:lnTo>
                  <a:lnTo>
                    <a:pt x="360" y="652"/>
                  </a:lnTo>
                  <a:lnTo>
                    <a:pt x="360" y="652"/>
                  </a:lnTo>
                  <a:lnTo>
                    <a:pt x="360" y="654"/>
                  </a:lnTo>
                  <a:lnTo>
                    <a:pt x="360" y="656"/>
                  </a:lnTo>
                  <a:lnTo>
                    <a:pt x="360" y="658"/>
                  </a:lnTo>
                  <a:lnTo>
                    <a:pt x="360" y="660"/>
                  </a:lnTo>
                  <a:lnTo>
                    <a:pt x="358" y="664"/>
                  </a:lnTo>
                  <a:lnTo>
                    <a:pt x="358" y="664"/>
                  </a:lnTo>
                  <a:lnTo>
                    <a:pt x="358" y="666"/>
                  </a:lnTo>
                  <a:lnTo>
                    <a:pt x="362" y="664"/>
                  </a:lnTo>
                  <a:lnTo>
                    <a:pt x="362" y="666"/>
                  </a:lnTo>
                  <a:lnTo>
                    <a:pt x="364" y="666"/>
                  </a:lnTo>
                  <a:lnTo>
                    <a:pt x="364" y="666"/>
                  </a:lnTo>
                  <a:lnTo>
                    <a:pt x="364" y="667"/>
                  </a:lnTo>
                  <a:lnTo>
                    <a:pt x="366" y="669"/>
                  </a:lnTo>
                  <a:lnTo>
                    <a:pt x="366" y="669"/>
                  </a:lnTo>
                  <a:lnTo>
                    <a:pt x="368" y="671"/>
                  </a:lnTo>
                  <a:lnTo>
                    <a:pt x="368" y="671"/>
                  </a:lnTo>
                  <a:lnTo>
                    <a:pt x="371" y="671"/>
                  </a:lnTo>
                  <a:lnTo>
                    <a:pt x="371" y="673"/>
                  </a:lnTo>
                  <a:lnTo>
                    <a:pt x="371" y="673"/>
                  </a:lnTo>
                  <a:lnTo>
                    <a:pt x="373" y="673"/>
                  </a:lnTo>
                  <a:lnTo>
                    <a:pt x="373" y="675"/>
                  </a:lnTo>
                  <a:lnTo>
                    <a:pt x="373" y="675"/>
                  </a:lnTo>
                  <a:lnTo>
                    <a:pt x="371" y="677"/>
                  </a:lnTo>
                  <a:lnTo>
                    <a:pt x="371" y="677"/>
                  </a:lnTo>
                  <a:lnTo>
                    <a:pt x="371" y="679"/>
                  </a:lnTo>
                  <a:lnTo>
                    <a:pt x="371" y="681"/>
                  </a:lnTo>
                  <a:lnTo>
                    <a:pt x="371" y="683"/>
                  </a:lnTo>
                  <a:lnTo>
                    <a:pt x="371" y="683"/>
                  </a:lnTo>
                  <a:lnTo>
                    <a:pt x="373" y="683"/>
                  </a:lnTo>
                  <a:lnTo>
                    <a:pt x="373" y="683"/>
                  </a:lnTo>
                  <a:lnTo>
                    <a:pt x="375" y="683"/>
                  </a:lnTo>
                  <a:lnTo>
                    <a:pt x="377" y="681"/>
                  </a:lnTo>
                  <a:lnTo>
                    <a:pt x="377" y="679"/>
                  </a:lnTo>
                  <a:lnTo>
                    <a:pt x="379" y="679"/>
                  </a:lnTo>
                  <a:lnTo>
                    <a:pt x="381" y="681"/>
                  </a:lnTo>
                  <a:lnTo>
                    <a:pt x="383" y="683"/>
                  </a:lnTo>
                  <a:lnTo>
                    <a:pt x="383" y="685"/>
                  </a:lnTo>
                  <a:lnTo>
                    <a:pt x="383" y="686"/>
                  </a:lnTo>
                  <a:lnTo>
                    <a:pt x="383" y="688"/>
                  </a:lnTo>
                  <a:lnTo>
                    <a:pt x="383" y="690"/>
                  </a:lnTo>
                  <a:lnTo>
                    <a:pt x="383" y="692"/>
                  </a:lnTo>
                  <a:lnTo>
                    <a:pt x="383" y="694"/>
                  </a:lnTo>
                  <a:lnTo>
                    <a:pt x="385" y="694"/>
                  </a:lnTo>
                  <a:lnTo>
                    <a:pt x="383" y="696"/>
                  </a:lnTo>
                  <a:lnTo>
                    <a:pt x="383" y="698"/>
                  </a:lnTo>
                  <a:lnTo>
                    <a:pt x="383" y="700"/>
                  </a:lnTo>
                  <a:lnTo>
                    <a:pt x="387" y="700"/>
                  </a:lnTo>
                  <a:lnTo>
                    <a:pt x="389" y="700"/>
                  </a:lnTo>
                  <a:lnTo>
                    <a:pt x="391" y="702"/>
                  </a:lnTo>
                  <a:lnTo>
                    <a:pt x="391" y="702"/>
                  </a:lnTo>
                  <a:lnTo>
                    <a:pt x="398" y="700"/>
                  </a:lnTo>
                  <a:lnTo>
                    <a:pt x="400" y="700"/>
                  </a:lnTo>
                  <a:lnTo>
                    <a:pt x="400" y="700"/>
                  </a:lnTo>
                  <a:lnTo>
                    <a:pt x="402" y="702"/>
                  </a:lnTo>
                  <a:lnTo>
                    <a:pt x="404" y="705"/>
                  </a:lnTo>
                  <a:lnTo>
                    <a:pt x="408" y="709"/>
                  </a:lnTo>
                  <a:lnTo>
                    <a:pt x="408" y="709"/>
                  </a:lnTo>
                  <a:lnTo>
                    <a:pt x="410" y="709"/>
                  </a:lnTo>
                  <a:lnTo>
                    <a:pt x="410" y="709"/>
                  </a:lnTo>
                  <a:lnTo>
                    <a:pt x="410" y="709"/>
                  </a:lnTo>
                  <a:lnTo>
                    <a:pt x="411" y="709"/>
                  </a:lnTo>
                  <a:lnTo>
                    <a:pt x="411" y="709"/>
                  </a:lnTo>
                  <a:lnTo>
                    <a:pt x="411" y="709"/>
                  </a:lnTo>
                  <a:lnTo>
                    <a:pt x="411" y="707"/>
                  </a:lnTo>
                  <a:lnTo>
                    <a:pt x="411" y="707"/>
                  </a:lnTo>
                  <a:lnTo>
                    <a:pt x="413" y="707"/>
                  </a:lnTo>
                  <a:lnTo>
                    <a:pt x="413" y="707"/>
                  </a:lnTo>
                  <a:lnTo>
                    <a:pt x="417" y="711"/>
                  </a:lnTo>
                  <a:lnTo>
                    <a:pt x="421" y="713"/>
                  </a:lnTo>
                  <a:lnTo>
                    <a:pt x="425" y="717"/>
                  </a:lnTo>
                  <a:lnTo>
                    <a:pt x="427" y="717"/>
                  </a:lnTo>
                  <a:lnTo>
                    <a:pt x="429" y="719"/>
                  </a:lnTo>
                  <a:lnTo>
                    <a:pt x="429" y="721"/>
                  </a:lnTo>
                  <a:lnTo>
                    <a:pt x="429" y="721"/>
                  </a:lnTo>
                  <a:lnTo>
                    <a:pt x="429" y="723"/>
                  </a:lnTo>
                  <a:lnTo>
                    <a:pt x="429" y="724"/>
                  </a:lnTo>
                  <a:lnTo>
                    <a:pt x="429" y="726"/>
                  </a:lnTo>
                  <a:lnTo>
                    <a:pt x="431" y="726"/>
                  </a:lnTo>
                  <a:lnTo>
                    <a:pt x="431" y="728"/>
                  </a:lnTo>
                  <a:lnTo>
                    <a:pt x="432" y="728"/>
                  </a:lnTo>
                  <a:lnTo>
                    <a:pt x="432" y="726"/>
                  </a:lnTo>
                  <a:lnTo>
                    <a:pt x="434" y="726"/>
                  </a:lnTo>
                  <a:lnTo>
                    <a:pt x="434" y="726"/>
                  </a:lnTo>
                  <a:lnTo>
                    <a:pt x="436" y="726"/>
                  </a:lnTo>
                  <a:lnTo>
                    <a:pt x="436" y="726"/>
                  </a:lnTo>
                  <a:lnTo>
                    <a:pt x="440" y="728"/>
                  </a:lnTo>
                  <a:lnTo>
                    <a:pt x="440" y="728"/>
                  </a:lnTo>
                  <a:lnTo>
                    <a:pt x="442" y="730"/>
                  </a:lnTo>
                  <a:lnTo>
                    <a:pt x="442" y="732"/>
                  </a:lnTo>
                  <a:lnTo>
                    <a:pt x="444" y="734"/>
                  </a:lnTo>
                  <a:lnTo>
                    <a:pt x="444" y="734"/>
                  </a:lnTo>
                  <a:lnTo>
                    <a:pt x="446" y="736"/>
                  </a:lnTo>
                  <a:lnTo>
                    <a:pt x="446" y="736"/>
                  </a:lnTo>
                  <a:lnTo>
                    <a:pt x="446" y="736"/>
                  </a:lnTo>
                  <a:lnTo>
                    <a:pt x="448" y="738"/>
                  </a:lnTo>
                  <a:lnTo>
                    <a:pt x="448" y="740"/>
                  </a:lnTo>
                  <a:lnTo>
                    <a:pt x="450" y="738"/>
                  </a:lnTo>
                  <a:lnTo>
                    <a:pt x="451" y="738"/>
                  </a:lnTo>
                  <a:lnTo>
                    <a:pt x="451" y="738"/>
                  </a:lnTo>
                  <a:lnTo>
                    <a:pt x="453" y="736"/>
                  </a:lnTo>
                  <a:lnTo>
                    <a:pt x="453" y="736"/>
                  </a:lnTo>
                  <a:lnTo>
                    <a:pt x="455" y="736"/>
                  </a:lnTo>
                  <a:lnTo>
                    <a:pt x="457" y="736"/>
                  </a:lnTo>
                  <a:lnTo>
                    <a:pt x="459" y="738"/>
                  </a:lnTo>
                  <a:lnTo>
                    <a:pt x="459" y="738"/>
                  </a:lnTo>
                  <a:lnTo>
                    <a:pt x="461" y="738"/>
                  </a:lnTo>
                  <a:lnTo>
                    <a:pt x="469" y="734"/>
                  </a:lnTo>
                  <a:lnTo>
                    <a:pt x="474" y="732"/>
                  </a:lnTo>
                  <a:lnTo>
                    <a:pt x="480" y="728"/>
                  </a:lnTo>
                  <a:lnTo>
                    <a:pt x="484" y="726"/>
                  </a:lnTo>
                  <a:lnTo>
                    <a:pt x="484" y="726"/>
                  </a:lnTo>
                  <a:lnTo>
                    <a:pt x="484" y="724"/>
                  </a:lnTo>
                  <a:lnTo>
                    <a:pt x="482" y="724"/>
                  </a:lnTo>
                  <a:lnTo>
                    <a:pt x="482" y="723"/>
                  </a:lnTo>
                  <a:lnTo>
                    <a:pt x="480" y="723"/>
                  </a:lnTo>
                  <a:lnTo>
                    <a:pt x="480" y="721"/>
                  </a:lnTo>
                  <a:lnTo>
                    <a:pt x="478" y="721"/>
                  </a:lnTo>
                  <a:lnTo>
                    <a:pt x="478" y="721"/>
                  </a:lnTo>
                  <a:lnTo>
                    <a:pt x="476" y="721"/>
                  </a:lnTo>
                  <a:lnTo>
                    <a:pt x="474" y="721"/>
                  </a:lnTo>
                  <a:lnTo>
                    <a:pt x="472" y="719"/>
                  </a:lnTo>
                  <a:lnTo>
                    <a:pt x="469" y="719"/>
                  </a:lnTo>
                  <a:lnTo>
                    <a:pt x="469" y="719"/>
                  </a:lnTo>
                  <a:lnTo>
                    <a:pt x="467" y="719"/>
                  </a:lnTo>
                  <a:lnTo>
                    <a:pt x="467" y="717"/>
                  </a:lnTo>
                  <a:lnTo>
                    <a:pt x="467" y="717"/>
                  </a:lnTo>
                  <a:lnTo>
                    <a:pt x="467" y="715"/>
                  </a:lnTo>
                  <a:lnTo>
                    <a:pt x="467" y="715"/>
                  </a:lnTo>
                  <a:lnTo>
                    <a:pt x="469" y="707"/>
                  </a:lnTo>
                  <a:lnTo>
                    <a:pt x="471" y="707"/>
                  </a:lnTo>
                  <a:lnTo>
                    <a:pt x="476" y="702"/>
                  </a:lnTo>
                  <a:lnTo>
                    <a:pt x="478" y="700"/>
                  </a:lnTo>
                  <a:lnTo>
                    <a:pt x="482" y="698"/>
                  </a:lnTo>
                  <a:lnTo>
                    <a:pt x="484" y="698"/>
                  </a:lnTo>
                  <a:lnTo>
                    <a:pt x="490" y="694"/>
                  </a:lnTo>
                  <a:lnTo>
                    <a:pt x="491" y="694"/>
                  </a:lnTo>
                  <a:lnTo>
                    <a:pt x="493" y="694"/>
                  </a:lnTo>
                  <a:lnTo>
                    <a:pt x="493" y="694"/>
                  </a:lnTo>
                  <a:lnTo>
                    <a:pt x="497" y="690"/>
                  </a:lnTo>
                  <a:lnTo>
                    <a:pt x="497" y="690"/>
                  </a:lnTo>
                  <a:lnTo>
                    <a:pt x="499" y="688"/>
                  </a:lnTo>
                  <a:lnTo>
                    <a:pt x="499" y="686"/>
                  </a:lnTo>
                  <a:lnTo>
                    <a:pt x="501" y="683"/>
                  </a:lnTo>
                  <a:lnTo>
                    <a:pt x="501" y="681"/>
                  </a:lnTo>
                  <a:lnTo>
                    <a:pt x="501" y="681"/>
                  </a:lnTo>
                  <a:lnTo>
                    <a:pt x="503" y="679"/>
                  </a:lnTo>
                  <a:lnTo>
                    <a:pt x="503" y="679"/>
                  </a:lnTo>
                  <a:lnTo>
                    <a:pt x="505" y="677"/>
                  </a:lnTo>
                  <a:lnTo>
                    <a:pt x="505" y="675"/>
                  </a:lnTo>
                  <a:lnTo>
                    <a:pt x="505" y="673"/>
                  </a:lnTo>
                  <a:lnTo>
                    <a:pt x="505" y="671"/>
                  </a:lnTo>
                  <a:lnTo>
                    <a:pt x="505" y="667"/>
                  </a:lnTo>
                  <a:lnTo>
                    <a:pt x="503" y="666"/>
                  </a:lnTo>
                  <a:lnTo>
                    <a:pt x="501" y="664"/>
                  </a:lnTo>
                  <a:lnTo>
                    <a:pt x="501" y="662"/>
                  </a:lnTo>
                  <a:lnTo>
                    <a:pt x="501" y="660"/>
                  </a:lnTo>
                  <a:lnTo>
                    <a:pt x="501" y="658"/>
                  </a:lnTo>
                  <a:lnTo>
                    <a:pt x="501" y="654"/>
                  </a:lnTo>
                  <a:lnTo>
                    <a:pt x="505" y="643"/>
                  </a:lnTo>
                  <a:lnTo>
                    <a:pt x="507" y="641"/>
                  </a:lnTo>
                  <a:lnTo>
                    <a:pt x="507" y="641"/>
                  </a:lnTo>
                  <a:lnTo>
                    <a:pt x="507" y="639"/>
                  </a:lnTo>
                  <a:lnTo>
                    <a:pt x="507" y="639"/>
                  </a:lnTo>
                  <a:lnTo>
                    <a:pt x="507" y="637"/>
                  </a:lnTo>
                  <a:lnTo>
                    <a:pt x="505" y="637"/>
                  </a:lnTo>
                  <a:lnTo>
                    <a:pt x="503" y="635"/>
                  </a:lnTo>
                  <a:lnTo>
                    <a:pt x="503" y="633"/>
                  </a:lnTo>
                  <a:lnTo>
                    <a:pt x="501" y="633"/>
                  </a:lnTo>
                  <a:lnTo>
                    <a:pt x="501" y="631"/>
                  </a:lnTo>
                  <a:lnTo>
                    <a:pt x="501" y="629"/>
                  </a:lnTo>
                  <a:lnTo>
                    <a:pt x="499" y="627"/>
                  </a:lnTo>
                  <a:lnTo>
                    <a:pt x="499" y="622"/>
                  </a:lnTo>
                  <a:lnTo>
                    <a:pt x="499" y="620"/>
                  </a:lnTo>
                  <a:lnTo>
                    <a:pt x="499" y="620"/>
                  </a:lnTo>
                  <a:lnTo>
                    <a:pt x="497" y="618"/>
                  </a:lnTo>
                  <a:lnTo>
                    <a:pt x="495" y="618"/>
                  </a:lnTo>
                  <a:lnTo>
                    <a:pt x="493" y="616"/>
                  </a:lnTo>
                  <a:lnTo>
                    <a:pt x="491" y="616"/>
                  </a:lnTo>
                  <a:lnTo>
                    <a:pt x="488" y="616"/>
                  </a:lnTo>
                  <a:lnTo>
                    <a:pt x="488" y="616"/>
                  </a:lnTo>
                  <a:lnTo>
                    <a:pt x="486" y="616"/>
                  </a:lnTo>
                  <a:lnTo>
                    <a:pt x="486" y="616"/>
                  </a:lnTo>
                  <a:lnTo>
                    <a:pt x="486" y="614"/>
                  </a:lnTo>
                  <a:lnTo>
                    <a:pt x="488" y="614"/>
                  </a:lnTo>
                  <a:lnTo>
                    <a:pt x="488" y="612"/>
                  </a:lnTo>
                  <a:lnTo>
                    <a:pt x="488" y="610"/>
                  </a:lnTo>
                  <a:lnTo>
                    <a:pt x="488" y="608"/>
                  </a:lnTo>
                  <a:lnTo>
                    <a:pt x="488" y="608"/>
                  </a:lnTo>
                  <a:lnTo>
                    <a:pt x="490" y="607"/>
                  </a:lnTo>
                  <a:lnTo>
                    <a:pt x="493" y="603"/>
                  </a:lnTo>
                  <a:lnTo>
                    <a:pt x="495" y="601"/>
                  </a:lnTo>
                  <a:lnTo>
                    <a:pt x="495" y="599"/>
                  </a:lnTo>
                  <a:lnTo>
                    <a:pt x="495" y="597"/>
                  </a:lnTo>
                  <a:lnTo>
                    <a:pt x="495" y="595"/>
                  </a:lnTo>
                  <a:lnTo>
                    <a:pt x="493" y="595"/>
                  </a:lnTo>
                  <a:lnTo>
                    <a:pt x="484" y="593"/>
                  </a:lnTo>
                  <a:lnTo>
                    <a:pt x="484" y="591"/>
                  </a:lnTo>
                  <a:lnTo>
                    <a:pt x="484" y="591"/>
                  </a:lnTo>
                  <a:lnTo>
                    <a:pt x="484" y="589"/>
                  </a:lnTo>
                  <a:lnTo>
                    <a:pt x="484" y="589"/>
                  </a:lnTo>
                  <a:lnTo>
                    <a:pt x="484" y="588"/>
                  </a:lnTo>
                  <a:lnTo>
                    <a:pt x="488" y="584"/>
                  </a:lnTo>
                  <a:lnTo>
                    <a:pt x="490" y="576"/>
                  </a:lnTo>
                  <a:lnTo>
                    <a:pt x="490" y="574"/>
                  </a:lnTo>
                  <a:lnTo>
                    <a:pt x="490" y="572"/>
                  </a:lnTo>
                  <a:lnTo>
                    <a:pt x="490" y="572"/>
                  </a:lnTo>
                  <a:lnTo>
                    <a:pt x="490" y="569"/>
                  </a:lnTo>
                  <a:lnTo>
                    <a:pt x="490" y="565"/>
                  </a:lnTo>
                  <a:lnTo>
                    <a:pt x="490" y="565"/>
                  </a:lnTo>
                  <a:lnTo>
                    <a:pt x="490" y="565"/>
                  </a:lnTo>
                  <a:lnTo>
                    <a:pt x="491" y="565"/>
                  </a:lnTo>
                  <a:lnTo>
                    <a:pt x="491" y="565"/>
                  </a:lnTo>
                  <a:lnTo>
                    <a:pt x="491" y="567"/>
                  </a:lnTo>
                  <a:lnTo>
                    <a:pt x="491" y="569"/>
                  </a:lnTo>
                  <a:lnTo>
                    <a:pt x="493" y="569"/>
                  </a:lnTo>
                  <a:lnTo>
                    <a:pt x="493" y="570"/>
                  </a:lnTo>
                  <a:lnTo>
                    <a:pt x="495" y="570"/>
                  </a:lnTo>
                  <a:lnTo>
                    <a:pt x="495" y="572"/>
                  </a:lnTo>
                  <a:lnTo>
                    <a:pt x="497" y="574"/>
                  </a:lnTo>
                  <a:lnTo>
                    <a:pt x="497" y="574"/>
                  </a:lnTo>
                  <a:lnTo>
                    <a:pt x="499" y="576"/>
                  </a:lnTo>
                  <a:lnTo>
                    <a:pt x="499" y="576"/>
                  </a:lnTo>
                  <a:lnTo>
                    <a:pt x="503" y="576"/>
                  </a:lnTo>
                  <a:lnTo>
                    <a:pt x="505" y="576"/>
                  </a:lnTo>
                  <a:lnTo>
                    <a:pt x="505" y="574"/>
                  </a:lnTo>
                  <a:lnTo>
                    <a:pt x="507" y="574"/>
                  </a:lnTo>
                  <a:lnTo>
                    <a:pt x="507" y="572"/>
                  </a:lnTo>
                  <a:lnTo>
                    <a:pt x="507" y="570"/>
                  </a:lnTo>
                  <a:lnTo>
                    <a:pt x="507" y="570"/>
                  </a:lnTo>
                  <a:lnTo>
                    <a:pt x="507" y="569"/>
                  </a:lnTo>
                  <a:lnTo>
                    <a:pt x="507" y="567"/>
                  </a:lnTo>
                  <a:lnTo>
                    <a:pt x="509" y="565"/>
                  </a:lnTo>
                  <a:lnTo>
                    <a:pt x="509" y="565"/>
                  </a:lnTo>
                  <a:lnTo>
                    <a:pt x="509" y="563"/>
                  </a:lnTo>
                  <a:lnTo>
                    <a:pt x="507" y="563"/>
                  </a:lnTo>
                  <a:lnTo>
                    <a:pt x="507" y="563"/>
                  </a:lnTo>
                  <a:lnTo>
                    <a:pt x="505" y="563"/>
                  </a:lnTo>
                  <a:lnTo>
                    <a:pt x="505" y="563"/>
                  </a:lnTo>
                  <a:lnTo>
                    <a:pt x="503" y="563"/>
                  </a:lnTo>
                  <a:lnTo>
                    <a:pt x="503" y="563"/>
                  </a:lnTo>
                  <a:lnTo>
                    <a:pt x="501" y="563"/>
                  </a:lnTo>
                  <a:lnTo>
                    <a:pt x="499" y="563"/>
                  </a:lnTo>
                  <a:lnTo>
                    <a:pt x="497" y="563"/>
                  </a:lnTo>
                  <a:lnTo>
                    <a:pt x="495" y="563"/>
                  </a:lnTo>
                  <a:lnTo>
                    <a:pt x="495" y="563"/>
                  </a:lnTo>
                  <a:lnTo>
                    <a:pt x="495" y="561"/>
                  </a:lnTo>
                  <a:lnTo>
                    <a:pt x="495" y="559"/>
                  </a:lnTo>
                  <a:lnTo>
                    <a:pt x="495" y="557"/>
                  </a:lnTo>
                  <a:lnTo>
                    <a:pt x="495" y="555"/>
                  </a:lnTo>
                  <a:lnTo>
                    <a:pt x="495" y="555"/>
                  </a:lnTo>
                  <a:lnTo>
                    <a:pt x="493" y="550"/>
                  </a:lnTo>
                  <a:lnTo>
                    <a:pt x="493" y="550"/>
                  </a:lnTo>
                  <a:lnTo>
                    <a:pt x="493" y="548"/>
                  </a:lnTo>
                  <a:lnTo>
                    <a:pt x="495" y="548"/>
                  </a:lnTo>
                  <a:lnTo>
                    <a:pt x="497" y="550"/>
                  </a:lnTo>
                  <a:lnTo>
                    <a:pt x="499" y="550"/>
                  </a:lnTo>
                  <a:lnTo>
                    <a:pt x="501" y="551"/>
                  </a:lnTo>
                  <a:lnTo>
                    <a:pt x="501" y="551"/>
                  </a:lnTo>
                  <a:lnTo>
                    <a:pt x="501" y="553"/>
                  </a:lnTo>
                  <a:lnTo>
                    <a:pt x="503" y="553"/>
                  </a:lnTo>
                  <a:lnTo>
                    <a:pt x="503" y="553"/>
                  </a:lnTo>
                  <a:lnTo>
                    <a:pt x="507" y="555"/>
                  </a:lnTo>
                  <a:lnTo>
                    <a:pt x="507" y="555"/>
                  </a:lnTo>
                  <a:lnTo>
                    <a:pt x="509" y="555"/>
                  </a:lnTo>
                  <a:lnTo>
                    <a:pt x="511" y="555"/>
                  </a:lnTo>
                  <a:lnTo>
                    <a:pt x="511" y="555"/>
                  </a:lnTo>
                  <a:lnTo>
                    <a:pt x="512" y="555"/>
                  </a:lnTo>
                  <a:lnTo>
                    <a:pt x="514" y="551"/>
                  </a:lnTo>
                  <a:lnTo>
                    <a:pt x="514" y="551"/>
                  </a:lnTo>
                  <a:lnTo>
                    <a:pt x="514" y="551"/>
                  </a:lnTo>
                  <a:lnTo>
                    <a:pt x="516" y="553"/>
                  </a:lnTo>
                  <a:lnTo>
                    <a:pt x="518" y="553"/>
                  </a:lnTo>
                  <a:lnTo>
                    <a:pt x="518" y="553"/>
                  </a:lnTo>
                  <a:lnTo>
                    <a:pt x="518" y="553"/>
                  </a:lnTo>
                  <a:lnTo>
                    <a:pt x="518" y="551"/>
                  </a:lnTo>
                  <a:lnTo>
                    <a:pt x="520" y="551"/>
                  </a:lnTo>
                  <a:lnTo>
                    <a:pt x="520" y="550"/>
                  </a:lnTo>
                  <a:lnTo>
                    <a:pt x="520" y="548"/>
                  </a:lnTo>
                  <a:lnTo>
                    <a:pt x="518" y="544"/>
                  </a:lnTo>
                  <a:lnTo>
                    <a:pt x="518" y="544"/>
                  </a:lnTo>
                  <a:lnTo>
                    <a:pt x="520" y="544"/>
                  </a:lnTo>
                  <a:lnTo>
                    <a:pt x="520" y="542"/>
                  </a:lnTo>
                  <a:lnTo>
                    <a:pt x="520" y="542"/>
                  </a:lnTo>
                  <a:lnTo>
                    <a:pt x="522" y="540"/>
                  </a:lnTo>
                  <a:lnTo>
                    <a:pt x="522" y="540"/>
                  </a:lnTo>
                  <a:lnTo>
                    <a:pt x="522" y="540"/>
                  </a:lnTo>
                  <a:lnTo>
                    <a:pt x="522" y="538"/>
                  </a:lnTo>
                  <a:lnTo>
                    <a:pt x="522" y="538"/>
                  </a:lnTo>
                  <a:lnTo>
                    <a:pt x="522" y="538"/>
                  </a:lnTo>
                  <a:lnTo>
                    <a:pt x="524" y="538"/>
                  </a:lnTo>
                  <a:lnTo>
                    <a:pt x="524" y="536"/>
                  </a:lnTo>
                  <a:lnTo>
                    <a:pt x="530" y="538"/>
                  </a:lnTo>
                  <a:lnTo>
                    <a:pt x="532" y="538"/>
                  </a:lnTo>
                  <a:lnTo>
                    <a:pt x="535" y="536"/>
                  </a:lnTo>
                  <a:lnTo>
                    <a:pt x="539" y="536"/>
                  </a:lnTo>
                  <a:lnTo>
                    <a:pt x="539" y="536"/>
                  </a:lnTo>
                  <a:lnTo>
                    <a:pt x="539" y="536"/>
                  </a:lnTo>
                  <a:lnTo>
                    <a:pt x="541" y="536"/>
                  </a:lnTo>
                  <a:lnTo>
                    <a:pt x="541" y="536"/>
                  </a:lnTo>
                  <a:lnTo>
                    <a:pt x="539" y="538"/>
                  </a:lnTo>
                  <a:lnTo>
                    <a:pt x="539" y="538"/>
                  </a:lnTo>
                  <a:lnTo>
                    <a:pt x="537" y="542"/>
                  </a:lnTo>
                  <a:lnTo>
                    <a:pt x="537" y="544"/>
                  </a:lnTo>
                  <a:lnTo>
                    <a:pt x="537" y="544"/>
                  </a:lnTo>
                  <a:lnTo>
                    <a:pt x="537" y="544"/>
                  </a:lnTo>
                  <a:lnTo>
                    <a:pt x="539" y="546"/>
                  </a:lnTo>
                  <a:lnTo>
                    <a:pt x="539" y="548"/>
                  </a:lnTo>
                  <a:lnTo>
                    <a:pt x="539" y="548"/>
                  </a:lnTo>
                  <a:lnTo>
                    <a:pt x="539" y="550"/>
                  </a:lnTo>
                  <a:lnTo>
                    <a:pt x="539" y="550"/>
                  </a:lnTo>
                  <a:lnTo>
                    <a:pt x="537" y="550"/>
                  </a:lnTo>
                  <a:lnTo>
                    <a:pt x="537" y="550"/>
                  </a:lnTo>
                  <a:lnTo>
                    <a:pt x="535" y="548"/>
                  </a:lnTo>
                  <a:lnTo>
                    <a:pt x="533" y="548"/>
                  </a:lnTo>
                  <a:lnTo>
                    <a:pt x="533" y="548"/>
                  </a:lnTo>
                  <a:lnTo>
                    <a:pt x="533" y="548"/>
                  </a:lnTo>
                  <a:lnTo>
                    <a:pt x="533" y="550"/>
                  </a:lnTo>
                  <a:lnTo>
                    <a:pt x="533" y="550"/>
                  </a:lnTo>
                  <a:lnTo>
                    <a:pt x="533" y="551"/>
                  </a:lnTo>
                  <a:lnTo>
                    <a:pt x="533" y="551"/>
                  </a:lnTo>
                  <a:lnTo>
                    <a:pt x="535" y="553"/>
                  </a:lnTo>
                  <a:lnTo>
                    <a:pt x="537" y="553"/>
                  </a:lnTo>
                  <a:lnTo>
                    <a:pt x="539" y="553"/>
                  </a:lnTo>
                  <a:lnTo>
                    <a:pt x="543" y="553"/>
                  </a:lnTo>
                  <a:lnTo>
                    <a:pt x="547" y="551"/>
                  </a:lnTo>
                  <a:lnTo>
                    <a:pt x="547" y="551"/>
                  </a:lnTo>
                  <a:lnTo>
                    <a:pt x="547" y="551"/>
                  </a:lnTo>
                  <a:lnTo>
                    <a:pt x="549" y="551"/>
                  </a:lnTo>
                  <a:lnTo>
                    <a:pt x="547" y="553"/>
                  </a:lnTo>
                  <a:lnTo>
                    <a:pt x="547" y="553"/>
                  </a:lnTo>
                  <a:lnTo>
                    <a:pt x="547" y="555"/>
                  </a:lnTo>
                  <a:lnTo>
                    <a:pt x="545" y="555"/>
                  </a:lnTo>
                  <a:lnTo>
                    <a:pt x="545" y="557"/>
                  </a:lnTo>
                  <a:lnTo>
                    <a:pt x="543" y="557"/>
                  </a:lnTo>
                  <a:lnTo>
                    <a:pt x="541" y="557"/>
                  </a:lnTo>
                  <a:lnTo>
                    <a:pt x="539" y="557"/>
                  </a:lnTo>
                  <a:lnTo>
                    <a:pt x="537" y="557"/>
                  </a:lnTo>
                  <a:lnTo>
                    <a:pt x="535" y="557"/>
                  </a:lnTo>
                  <a:lnTo>
                    <a:pt x="535" y="557"/>
                  </a:lnTo>
                  <a:lnTo>
                    <a:pt x="533" y="557"/>
                  </a:lnTo>
                  <a:lnTo>
                    <a:pt x="532" y="555"/>
                  </a:lnTo>
                  <a:lnTo>
                    <a:pt x="530" y="553"/>
                  </a:lnTo>
                  <a:lnTo>
                    <a:pt x="530" y="553"/>
                  </a:lnTo>
                  <a:lnTo>
                    <a:pt x="528" y="551"/>
                  </a:lnTo>
                  <a:lnTo>
                    <a:pt x="528" y="553"/>
                  </a:lnTo>
                  <a:lnTo>
                    <a:pt x="528" y="553"/>
                  </a:lnTo>
                  <a:lnTo>
                    <a:pt x="528" y="553"/>
                  </a:lnTo>
                  <a:lnTo>
                    <a:pt x="528" y="555"/>
                  </a:lnTo>
                  <a:lnTo>
                    <a:pt x="530" y="557"/>
                  </a:lnTo>
                  <a:lnTo>
                    <a:pt x="530" y="559"/>
                  </a:lnTo>
                  <a:lnTo>
                    <a:pt x="530" y="559"/>
                  </a:lnTo>
                  <a:lnTo>
                    <a:pt x="530" y="561"/>
                  </a:lnTo>
                  <a:lnTo>
                    <a:pt x="530" y="561"/>
                  </a:lnTo>
                  <a:lnTo>
                    <a:pt x="528" y="563"/>
                  </a:lnTo>
                  <a:lnTo>
                    <a:pt x="526" y="565"/>
                  </a:lnTo>
                  <a:lnTo>
                    <a:pt x="526" y="567"/>
                  </a:lnTo>
                  <a:lnTo>
                    <a:pt x="526" y="567"/>
                  </a:lnTo>
                  <a:lnTo>
                    <a:pt x="528" y="569"/>
                  </a:lnTo>
                  <a:lnTo>
                    <a:pt x="528" y="569"/>
                  </a:lnTo>
                  <a:lnTo>
                    <a:pt x="530" y="570"/>
                  </a:lnTo>
                  <a:lnTo>
                    <a:pt x="532" y="570"/>
                  </a:lnTo>
                  <a:lnTo>
                    <a:pt x="533" y="570"/>
                  </a:lnTo>
                  <a:lnTo>
                    <a:pt x="535" y="570"/>
                  </a:lnTo>
                  <a:lnTo>
                    <a:pt x="539" y="570"/>
                  </a:lnTo>
                  <a:lnTo>
                    <a:pt x="541" y="570"/>
                  </a:lnTo>
                  <a:lnTo>
                    <a:pt x="547" y="572"/>
                  </a:lnTo>
                  <a:lnTo>
                    <a:pt x="549" y="572"/>
                  </a:lnTo>
                  <a:lnTo>
                    <a:pt x="552" y="572"/>
                  </a:lnTo>
                  <a:lnTo>
                    <a:pt x="560" y="569"/>
                  </a:lnTo>
                  <a:lnTo>
                    <a:pt x="566" y="569"/>
                  </a:lnTo>
                  <a:lnTo>
                    <a:pt x="570" y="569"/>
                  </a:lnTo>
                  <a:lnTo>
                    <a:pt x="577" y="565"/>
                  </a:lnTo>
                  <a:lnTo>
                    <a:pt x="577" y="565"/>
                  </a:lnTo>
                  <a:lnTo>
                    <a:pt x="579" y="565"/>
                  </a:lnTo>
                  <a:lnTo>
                    <a:pt x="581" y="565"/>
                  </a:lnTo>
                  <a:lnTo>
                    <a:pt x="581" y="565"/>
                  </a:lnTo>
                  <a:lnTo>
                    <a:pt x="583" y="567"/>
                  </a:lnTo>
                  <a:lnTo>
                    <a:pt x="585" y="570"/>
                  </a:lnTo>
                  <a:lnTo>
                    <a:pt x="585" y="572"/>
                  </a:lnTo>
                  <a:lnTo>
                    <a:pt x="585" y="574"/>
                  </a:lnTo>
                  <a:lnTo>
                    <a:pt x="585" y="574"/>
                  </a:lnTo>
                  <a:lnTo>
                    <a:pt x="585" y="576"/>
                  </a:lnTo>
                  <a:lnTo>
                    <a:pt x="587" y="576"/>
                  </a:lnTo>
                  <a:lnTo>
                    <a:pt x="589" y="578"/>
                  </a:lnTo>
                  <a:lnTo>
                    <a:pt x="591" y="582"/>
                  </a:lnTo>
                  <a:lnTo>
                    <a:pt x="591" y="591"/>
                  </a:lnTo>
                  <a:lnTo>
                    <a:pt x="591" y="591"/>
                  </a:lnTo>
                  <a:lnTo>
                    <a:pt x="591" y="593"/>
                  </a:lnTo>
                  <a:lnTo>
                    <a:pt x="591" y="593"/>
                  </a:lnTo>
                  <a:lnTo>
                    <a:pt x="591" y="595"/>
                  </a:lnTo>
                  <a:lnTo>
                    <a:pt x="589" y="595"/>
                  </a:lnTo>
                  <a:lnTo>
                    <a:pt x="587" y="595"/>
                  </a:lnTo>
                  <a:lnTo>
                    <a:pt x="587" y="595"/>
                  </a:lnTo>
                  <a:lnTo>
                    <a:pt x="583" y="593"/>
                  </a:lnTo>
                  <a:lnTo>
                    <a:pt x="581" y="593"/>
                  </a:lnTo>
                  <a:lnTo>
                    <a:pt x="581" y="593"/>
                  </a:lnTo>
                  <a:lnTo>
                    <a:pt x="579" y="593"/>
                  </a:lnTo>
                  <a:lnTo>
                    <a:pt x="579" y="595"/>
                  </a:lnTo>
                  <a:lnTo>
                    <a:pt x="577" y="599"/>
                  </a:lnTo>
                  <a:lnTo>
                    <a:pt x="577" y="601"/>
                  </a:lnTo>
                  <a:lnTo>
                    <a:pt x="579" y="601"/>
                  </a:lnTo>
                  <a:lnTo>
                    <a:pt x="579" y="603"/>
                  </a:lnTo>
                  <a:lnTo>
                    <a:pt x="579" y="607"/>
                  </a:lnTo>
                  <a:lnTo>
                    <a:pt x="579" y="608"/>
                  </a:lnTo>
                  <a:lnTo>
                    <a:pt x="581" y="608"/>
                  </a:lnTo>
                  <a:lnTo>
                    <a:pt x="581" y="610"/>
                  </a:lnTo>
                  <a:lnTo>
                    <a:pt x="583" y="610"/>
                  </a:lnTo>
                  <a:lnTo>
                    <a:pt x="583" y="610"/>
                  </a:lnTo>
                  <a:lnTo>
                    <a:pt x="583" y="610"/>
                  </a:lnTo>
                  <a:lnTo>
                    <a:pt x="585" y="612"/>
                  </a:lnTo>
                  <a:lnTo>
                    <a:pt x="585" y="614"/>
                  </a:lnTo>
                  <a:lnTo>
                    <a:pt x="585" y="616"/>
                  </a:lnTo>
                  <a:lnTo>
                    <a:pt x="583" y="618"/>
                  </a:lnTo>
                  <a:lnTo>
                    <a:pt x="581" y="622"/>
                  </a:lnTo>
                  <a:lnTo>
                    <a:pt x="579" y="624"/>
                  </a:lnTo>
                  <a:lnTo>
                    <a:pt x="579" y="626"/>
                  </a:lnTo>
                  <a:lnTo>
                    <a:pt x="579" y="627"/>
                  </a:lnTo>
                  <a:lnTo>
                    <a:pt x="581" y="629"/>
                  </a:lnTo>
                  <a:lnTo>
                    <a:pt x="585" y="631"/>
                  </a:lnTo>
                  <a:lnTo>
                    <a:pt x="585" y="631"/>
                  </a:lnTo>
                  <a:lnTo>
                    <a:pt x="585" y="633"/>
                  </a:lnTo>
                  <a:lnTo>
                    <a:pt x="583" y="635"/>
                  </a:lnTo>
                  <a:lnTo>
                    <a:pt x="581" y="637"/>
                  </a:lnTo>
                  <a:lnTo>
                    <a:pt x="579" y="639"/>
                  </a:lnTo>
                  <a:lnTo>
                    <a:pt x="579" y="641"/>
                  </a:lnTo>
                  <a:lnTo>
                    <a:pt x="579" y="643"/>
                  </a:lnTo>
                  <a:lnTo>
                    <a:pt x="577" y="643"/>
                  </a:lnTo>
                  <a:lnTo>
                    <a:pt x="577" y="643"/>
                  </a:lnTo>
                  <a:lnTo>
                    <a:pt x="577" y="643"/>
                  </a:lnTo>
                  <a:lnTo>
                    <a:pt x="575" y="643"/>
                  </a:lnTo>
                  <a:lnTo>
                    <a:pt x="573" y="641"/>
                  </a:lnTo>
                  <a:lnTo>
                    <a:pt x="573" y="641"/>
                  </a:lnTo>
                  <a:lnTo>
                    <a:pt x="572" y="641"/>
                  </a:lnTo>
                  <a:lnTo>
                    <a:pt x="570" y="643"/>
                  </a:lnTo>
                  <a:lnTo>
                    <a:pt x="570" y="643"/>
                  </a:lnTo>
                  <a:lnTo>
                    <a:pt x="568" y="643"/>
                  </a:lnTo>
                  <a:lnTo>
                    <a:pt x="566" y="643"/>
                  </a:lnTo>
                  <a:lnTo>
                    <a:pt x="566" y="643"/>
                  </a:lnTo>
                  <a:lnTo>
                    <a:pt x="564" y="641"/>
                  </a:lnTo>
                  <a:lnTo>
                    <a:pt x="564" y="641"/>
                  </a:lnTo>
                  <a:lnTo>
                    <a:pt x="562" y="641"/>
                  </a:lnTo>
                  <a:lnTo>
                    <a:pt x="560" y="639"/>
                  </a:lnTo>
                  <a:lnTo>
                    <a:pt x="560" y="639"/>
                  </a:lnTo>
                  <a:lnTo>
                    <a:pt x="558" y="639"/>
                  </a:lnTo>
                  <a:lnTo>
                    <a:pt x="558" y="639"/>
                  </a:lnTo>
                  <a:lnTo>
                    <a:pt x="558" y="639"/>
                  </a:lnTo>
                  <a:lnTo>
                    <a:pt x="556" y="641"/>
                  </a:lnTo>
                  <a:lnTo>
                    <a:pt x="554" y="645"/>
                  </a:lnTo>
                  <a:lnTo>
                    <a:pt x="554" y="645"/>
                  </a:lnTo>
                  <a:lnTo>
                    <a:pt x="556" y="648"/>
                  </a:lnTo>
                  <a:lnTo>
                    <a:pt x="556" y="650"/>
                  </a:lnTo>
                  <a:lnTo>
                    <a:pt x="556" y="652"/>
                  </a:lnTo>
                  <a:lnTo>
                    <a:pt x="558" y="652"/>
                  </a:lnTo>
                  <a:lnTo>
                    <a:pt x="564" y="656"/>
                  </a:lnTo>
                  <a:lnTo>
                    <a:pt x="564" y="656"/>
                  </a:lnTo>
                  <a:lnTo>
                    <a:pt x="564" y="658"/>
                  </a:lnTo>
                  <a:lnTo>
                    <a:pt x="564" y="660"/>
                  </a:lnTo>
                  <a:lnTo>
                    <a:pt x="566" y="662"/>
                  </a:lnTo>
                  <a:lnTo>
                    <a:pt x="570" y="662"/>
                  </a:lnTo>
                  <a:lnTo>
                    <a:pt x="570" y="662"/>
                  </a:lnTo>
                  <a:lnTo>
                    <a:pt x="572" y="662"/>
                  </a:lnTo>
                  <a:lnTo>
                    <a:pt x="573" y="664"/>
                  </a:lnTo>
                  <a:lnTo>
                    <a:pt x="573" y="664"/>
                  </a:lnTo>
                  <a:lnTo>
                    <a:pt x="575" y="664"/>
                  </a:lnTo>
                  <a:lnTo>
                    <a:pt x="575" y="664"/>
                  </a:lnTo>
                  <a:lnTo>
                    <a:pt x="575" y="662"/>
                  </a:lnTo>
                  <a:lnTo>
                    <a:pt x="575" y="662"/>
                  </a:lnTo>
                  <a:lnTo>
                    <a:pt x="575" y="660"/>
                  </a:lnTo>
                  <a:lnTo>
                    <a:pt x="577" y="658"/>
                  </a:lnTo>
                  <a:lnTo>
                    <a:pt x="577" y="656"/>
                  </a:lnTo>
                  <a:lnTo>
                    <a:pt x="577" y="656"/>
                  </a:lnTo>
                  <a:lnTo>
                    <a:pt x="577" y="652"/>
                  </a:lnTo>
                  <a:lnTo>
                    <a:pt x="577" y="652"/>
                  </a:lnTo>
                  <a:lnTo>
                    <a:pt x="577" y="652"/>
                  </a:lnTo>
                  <a:lnTo>
                    <a:pt x="577" y="652"/>
                  </a:lnTo>
                  <a:lnTo>
                    <a:pt x="579" y="652"/>
                  </a:lnTo>
                  <a:lnTo>
                    <a:pt x="579" y="652"/>
                  </a:lnTo>
                  <a:lnTo>
                    <a:pt x="581" y="652"/>
                  </a:lnTo>
                  <a:lnTo>
                    <a:pt x="581" y="654"/>
                  </a:lnTo>
                  <a:lnTo>
                    <a:pt x="581" y="654"/>
                  </a:lnTo>
                  <a:lnTo>
                    <a:pt x="583" y="654"/>
                  </a:lnTo>
                  <a:lnTo>
                    <a:pt x="585" y="654"/>
                  </a:lnTo>
                  <a:lnTo>
                    <a:pt x="589" y="652"/>
                  </a:lnTo>
                  <a:lnTo>
                    <a:pt x="592" y="650"/>
                  </a:lnTo>
                  <a:lnTo>
                    <a:pt x="600" y="647"/>
                  </a:lnTo>
                  <a:lnTo>
                    <a:pt x="602" y="647"/>
                  </a:lnTo>
                  <a:lnTo>
                    <a:pt x="602" y="645"/>
                  </a:lnTo>
                  <a:lnTo>
                    <a:pt x="602" y="645"/>
                  </a:lnTo>
                  <a:lnTo>
                    <a:pt x="602" y="643"/>
                  </a:lnTo>
                  <a:lnTo>
                    <a:pt x="602" y="643"/>
                  </a:lnTo>
                  <a:lnTo>
                    <a:pt x="602" y="643"/>
                  </a:lnTo>
                  <a:lnTo>
                    <a:pt x="602" y="643"/>
                  </a:lnTo>
                  <a:lnTo>
                    <a:pt x="602" y="641"/>
                  </a:lnTo>
                  <a:lnTo>
                    <a:pt x="600" y="641"/>
                  </a:lnTo>
                  <a:lnTo>
                    <a:pt x="602" y="639"/>
                  </a:lnTo>
                  <a:lnTo>
                    <a:pt x="602" y="637"/>
                  </a:lnTo>
                  <a:lnTo>
                    <a:pt x="610" y="633"/>
                  </a:lnTo>
                  <a:lnTo>
                    <a:pt x="613" y="629"/>
                  </a:lnTo>
                  <a:lnTo>
                    <a:pt x="613" y="627"/>
                  </a:lnTo>
                  <a:lnTo>
                    <a:pt x="613" y="627"/>
                  </a:lnTo>
                  <a:lnTo>
                    <a:pt x="613" y="624"/>
                  </a:lnTo>
                  <a:lnTo>
                    <a:pt x="613" y="624"/>
                  </a:lnTo>
                  <a:lnTo>
                    <a:pt x="613" y="620"/>
                  </a:lnTo>
                  <a:lnTo>
                    <a:pt x="613" y="618"/>
                  </a:lnTo>
                  <a:lnTo>
                    <a:pt x="613" y="616"/>
                  </a:lnTo>
                  <a:lnTo>
                    <a:pt x="613" y="614"/>
                  </a:lnTo>
                  <a:lnTo>
                    <a:pt x="613" y="612"/>
                  </a:lnTo>
                  <a:lnTo>
                    <a:pt x="613" y="610"/>
                  </a:lnTo>
                  <a:lnTo>
                    <a:pt x="615" y="610"/>
                  </a:lnTo>
                  <a:lnTo>
                    <a:pt x="615" y="608"/>
                  </a:lnTo>
                  <a:lnTo>
                    <a:pt x="617" y="608"/>
                  </a:lnTo>
                  <a:lnTo>
                    <a:pt x="619" y="607"/>
                  </a:lnTo>
                  <a:lnTo>
                    <a:pt x="619" y="607"/>
                  </a:lnTo>
                  <a:lnTo>
                    <a:pt x="619" y="607"/>
                  </a:lnTo>
                  <a:lnTo>
                    <a:pt x="621" y="608"/>
                  </a:lnTo>
                  <a:lnTo>
                    <a:pt x="621" y="608"/>
                  </a:lnTo>
                  <a:lnTo>
                    <a:pt x="619" y="610"/>
                  </a:lnTo>
                  <a:lnTo>
                    <a:pt x="619" y="610"/>
                  </a:lnTo>
                  <a:lnTo>
                    <a:pt x="619" y="612"/>
                  </a:lnTo>
                  <a:lnTo>
                    <a:pt x="621" y="612"/>
                  </a:lnTo>
                  <a:lnTo>
                    <a:pt x="621" y="614"/>
                  </a:lnTo>
                  <a:lnTo>
                    <a:pt x="623" y="614"/>
                  </a:lnTo>
                  <a:lnTo>
                    <a:pt x="623" y="614"/>
                  </a:lnTo>
                  <a:lnTo>
                    <a:pt x="627" y="614"/>
                  </a:lnTo>
                  <a:lnTo>
                    <a:pt x="629" y="614"/>
                  </a:lnTo>
                  <a:lnTo>
                    <a:pt x="631" y="614"/>
                  </a:lnTo>
                  <a:lnTo>
                    <a:pt x="636" y="616"/>
                  </a:lnTo>
                  <a:lnTo>
                    <a:pt x="638" y="616"/>
                  </a:lnTo>
                  <a:lnTo>
                    <a:pt x="640" y="616"/>
                  </a:lnTo>
                  <a:lnTo>
                    <a:pt x="644" y="616"/>
                  </a:lnTo>
                  <a:lnTo>
                    <a:pt x="646" y="616"/>
                  </a:lnTo>
                  <a:lnTo>
                    <a:pt x="646" y="618"/>
                  </a:lnTo>
                  <a:lnTo>
                    <a:pt x="648" y="618"/>
                  </a:lnTo>
                  <a:lnTo>
                    <a:pt x="648" y="620"/>
                  </a:lnTo>
                  <a:lnTo>
                    <a:pt x="648" y="622"/>
                  </a:lnTo>
                  <a:lnTo>
                    <a:pt x="650" y="622"/>
                  </a:lnTo>
                  <a:lnTo>
                    <a:pt x="650" y="622"/>
                  </a:lnTo>
                  <a:lnTo>
                    <a:pt x="652" y="622"/>
                  </a:lnTo>
                  <a:lnTo>
                    <a:pt x="653" y="622"/>
                  </a:lnTo>
                  <a:lnTo>
                    <a:pt x="653" y="620"/>
                  </a:lnTo>
                  <a:lnTo>
                    <a:pt x="653" y="620"/>
                  </a:lnTo>
                  <a:lnTo>
                    <a:pt x="655" y="616"/>
                  </a:lnTo>
                  <a:lnTo>
                    <a:pt x="655" y="616"/>
                  </a:lnTo>
                  <a:lnTo>
                    <a:pt x="655" y="614"/>
                  </a:lnTo>
                  <a:lnTo>
                    <a:pt x="657" y="614"/>
                  </a:lnTo>
                  <a:lnTo>
                    <a:pt x="659" y="612"/>
                  </a:lnTo>
                  <a:lnTo>
                    <a:pt x="663" y="612"/>
                  </a:lnTo>
                  <a:lnTo>
                    <a:pt x="663" y="612"/>
                  </a:lnTo>
                  <a:lnTo>
                    <a:pt x="665" y="612"/>
                  </a:lnTo>
                  <a:lnTo>
                    <a:pt x="665" y="612"/>
                  </a:lnTo>
                  <a:lnTo>
                    <a:pt x="665" y="614"/>
                  </a:lnTo>
                  <a:lnTo>
                    <a:pt x="665" y="616"/>
                  </a:lnTo>
                  <a:lnTo>
                    <a:pt x="663" y="616"/>
                  </a:lnTo>
                  <a:lnTo>
                    <a:pt x="663" y="618"/>
                  </a:lnTo>
                  <a:lnTo>
                    <a:pt x="663" y="618"/>
                  </a:lnTo>
                  <a:lnTo>
                    <a:pt x="663" y="620"/>
                  </a:lnTo>
                  <a:lnTo>
                    <a:pt x="665" y="620"/>
                  </a:lnTo>
                  <a:lnTo>
                    <a:pt x="669" y="624"/>
                  </a:lnTo>
                  <a:lnTo>
                    <a:pt x="671" y="626"/>
                  </a:lnTo>
                  <a:lnTo>
                    <a:pt x="673" y="627"/>
                  </a:lnTo>
                  <a:lnTo>
                    <a:pt x="676" y="627"/>
                  </a:lnTo>
                  <a:lnTo>
                    <a:pt x="678" y="626"/>
                  </a:lnTo>
                  <a:lnTo>
                    <a:pt x="678" y="626"/>
                  </a:lnTo>
                  <a:lnTo>
                    <a:pt x="678" y="626"/>
                  </a:lnTo>
                  <a:lnTo>
                    <a:pt x="680" y="626"/>
                  </a:lnTo>
                  <a:lnTo>
                    <a:pt x="682" y="626"/>
                  </a:lnTo>
                  <a:lnTo>
                    <a:pt x="682" y="626"/>
                  </a:lnTo>
                  <a:lnTo>
                    <a:pt x="682" y="624"/>
                  </a:lnTo>
                  <a:lnTo>
                    <a:pt x="684" y="624"/>
                  </a:lnTo>
                  <a:lnTo>
                    <a:pt x="684" y="622"/>
                  </a:lnTo>
                  <a:lnTo>
                    <a:pt x="684" y="622"/>
                  </a:lnTo>
                  <a:lnTo>
                    <a:pt x="684" y="620"/>
                  </a:lnTo>
                  <a:lnTo>
                    <a:pt x="686" y="620"/>
                  </a:lnTo>
                  <a:lnTo>
                    <a:pt x="684" y="618"/>
                  </a:lnTo>
                  <a:lnTo>
                    <a:pt x="684" y="616"/>
                  </a:lnTo>
                  <a:lnTo>
                    <a:pt x="680" y="610"/>
                  </a:lnTo>
                  <a:lnTo>
                    <a:pt x="678" y="608"/>
                  </a:lnTo>
                  <a:lnTo>
                    <a:pt x="678" y="607"/>
                  </a:lnTo>
                  <a:lnTo>
                    <a:pt x="678" y="599"/>
                  </a:lnTo>
                  <a:lnTo>
                    <a:pt x="676" y="597"/>
                  </a:lnTo>
                  <a:lnTo>
                    <a:pt x="676" y="597"/>
                  </a:lnTo>
                  <a:lnTo>
                    <a:pt x="676" y="595"/>
                  </a:lnTo>
                  <a:lnTo>
                    <a:pt x="676" y="595"/>
                  </a:lnTo>
                  <a:lnTo>
                    <a:pt x="678" y="591"/>
                  </a:lnTo>
                  <a:lnTo>
                    <a:pt x="678" y="591"/>
                  </a:lnTo>
                  <a:lnTo>
                    <a:pt x="678" y="591"/>
                  </a:lnTo>
                  <a:lnTo>
                    <a:pt x="678" y="589"/>
                  </a:lnTo>
                  <a:lnTo>
                    <a:pt x="676" y="588"/>
                  </a:lnTo>
                  <a:lnTo>
                    <a:pt x="676" y="586"/>
                  </a:lnTo>
                  <a:lnTo>
                    <a:pt x="678" y="586"/>
                  </a:lnTo>
                  <a:lnTo>
                    <a:pt x="678" y="584"/>
                  </a:lnTo>
                  <a:lnTo>
                    <a:pt x="678" y="584"/>
                  </a:lnTo>
                  <a:lnTo>
                    <a:pt x="680" y="586"/>
                  </a:lnTo>
                  <a:lnTo>
                    <a:pt x="680" y="586"/>
                  </a:lnTo>
                  <a:lnTo>
                    <a:pt x="680" y="586"/>
                  </a:lnTo>
                  <a:lnTo>
                    <a:pt x="682" y="586"/>
                  </a:lnTo>
                  <a:lnTo>
                    <a:pt x="682" y="586"/>
                  </a:lnTo>
                  <a:lnTo>
                    <a:pt x="684" y="586"/>
                  </a:lnTo>
                  <a:lnTo>
                    <a:pt x="684" y="586"/>
                  </a:lnTo>
                  <a:lnTo>
                    <a:pt x="684" y="588"/>
                  </a:lnTo>
                  <a:lnTo>
                    <a:pt x="684" y="588"/>
                  </a:lnTo>
                  <a:lnTo>
                    <a:pt x="686" y="589"/>
                  </a:lnTo>
                  <a:lnTo>
                    <a:pt x="686" y="589"/>
                  </a:lnTo>
                  <a:lnTo>
                    <a:pt x="686" y="589"/>
                  </a:lnTo>
                  <a:lnTo>
                    <a:pt x="686" y="591"/>
                  </a:lnTo>
                  <a:lnTo>
                    <a:pt x="686" y="593"/>
                  </a:lnTo>
                  <a:lnTo>
                    <a:pt x="686" y="593"/>
                  </a:lnTo>
                  <a:lnTo>
                    <a:pt x="686" y="593"/>
                  </a:lnTo>
                  <a:lnTo>
                    <a:pt x="686" y="593"/>
                  </a:lnTo>
                  <a:lnTo>
                    <a:pt x="688" y="593"/>
                  </a:lnTo>
                  <a:lnTo>
                    <a:pt x="690" y="593"/>
                  </a:lnTo>
                  <a:lnTo>
                    <a:pt x="690" y="593"/>
                  </a:lnTo>
                  <a:lnTo>
                    <a:pt x="697" y="588"/>
                  </a:lnTo>
                  <a:lnTo>
                    <a:pt x="699" y="588"/>
                  </a:lnTo>
                  <a:lnTo>
                    <a:pt x="699" y="588"/>
                  </a:lnTo>
                  <a:lnTo>
                    <a:pt x="701" y="586"/>
                  </a:lnTo>
                  <a:lnTo>
                    <a:pt x="701" y="584"/>
                  </a:lnTo>
                  <a:lnTo>
                    <a:pt x="701" y="582"/>
                  </a:lnTo>
                  <a:lnTo>
                    <a:pt x="699" y="578"/>
                  </a:lnTo>
                  <a:lnTo>
                    <a:pt x="699" y="574"/>
                  </a:lnTo>
                  <a:lnTo>
                    <a:pt x="697" y="574"/>
                  </a:lnTo>
                  <a:lnTo>
                    <a:pt x="695" y="572"/>
                  </a:lnTo>
                  <a:lnTo>
                    <a:pt x="692" y="569"/>
                  </a:lnTo>
                  <a:lnTo>
                    <a:pt x="692" y="569"/>
                  </a:lnTo>
                  <a:lnTo>
                    <a:pt x="690" y="569"/>
                  </a:lnTo>
                  <a:lnTo>
                    <a:pt x="690" y="569"/>
                  </a:lnTo>
                  <a:lnTo>
                    <a:pt x="688" y="569"/>
                  </a:lnTo>
                  <a:lnTo>
                    <a:pt x="688" y="569"/>
                  </a:lnTo>
                  <a:lnTo>
                    <a:pt x="684" y="569"/>
                  </a:lnTo>
                  <a:lnTo>
                    <a:pt x="680" y="567"/>
                  </a:lnTo>
                  <a:lnTo>
                    <a:pt x="676" y="561"/>
                  </a:lnTo>
                  <a:lnTo>
                    <a:pt x="674" y="559"/>
                  </a:lnTo>
                  <a:lnTo>
                    <a:pt x="674" y="559"/>
                  </a:lnTo>
                  <a:lnTo>
                    <a:pt x="674" y="557"/>
                  </a:lnTo>
                  <a:lnTo>
                    <a:pt x="676" y="557"/>
                  </a:lnTo>
                  <a:lnTo>
                    <a:pt x="676" y="557"/>
                  </a:lnTo>
                  <a:lnTo>
                    <a:pt x="676" y="557"/>
                  </a:lnTo>
                  <a:lnTo>
                    <a:pt x="678" y="555"/>
                  </a:lnTo>
                  <a:lnTo>
                    <a:pt x="680" y="555"/>
                  </a:lnTo>
                  <a:lnTo>
                    <a:pt x="682" y="555"/>
                  </a:lnTo>
                  <a:lnTo>
                    <a:pt x="682" y="555"/>
                  </a:lnTo>
                  <a:lnTo>
                    <a:pt x="684" y="553"/>
                  </a:lnTo>
                  <a:lnTo>
                    <a:pt x="684" y="553"/>
                  </a:lnTo>
                  <a:lnTo>
                    <a:pt x="684" y="551"/>
                  </a:lnTo>
                  <a:lnTo>
                    <a:pt x="684" y="550"/>
                  </a:lnTo>
                  <a:lnTo>
                    <a:pt x="684" y="548"/>
                  </a:lnTo>
                  <a:lnTo>
                    <a:pt x="682" y="546"/>
                  </a:lnTo>
                  <a:lnTo>
                    <a:pt x="680" y="542"/>
                  </a:lnTo>
                  <a:lnTo>
                    <a:pt x="680" y="542"/>
                  </a:lnTo>
                  <a:lnTo>
                    <a:pt x="680" y="542"/>
                  </a:lnTo>
                  <a:lnTo>
                    <a:pt x="680" y="542"/>
                  </a:lnTo>
                  <a:lnTo>
                    <a:pt x="680" y="540"/>
                  </a:lnTo>
                  <a:lnTo>
                    <a:pt x="682" y="540"/>
                  </a:lnTo>
                  <a:lnTo>
                    <a:pt x="682" y="538"/>
                  </a:lnTo>
                  <a:lnTo>
                    <a:pt x="682" y="538"/>
                  </a:lnTo>
                  <a:lnTo>
                    <a:pt x="684" y="536"/>
                  </a:lnTo>
                  <a:lnTo>
                    <a:pt x="688" y="536"/>
                  </a:lnTo>
                  <a:lnTo>
                    <a:pt x="695" y="532"/>
                  </a:lnTo>
                  <a:lnTo>
                    <a:pt x="695" y="532"/>
                  </a:lnTo>
                  <a:lnTo>
                    <a:pt x="697" y="532"/>
                  </a:lnTo>
                  <a:lnTo>
                    <a:pt x="699" y="532"/>
                  </a:lnTo>
                  <a:lnTo>
                    <a:pt x="703" y="532"/>
                  </a:lnTo>
                  <a:lnTo>
                    <a:pt x="713" y="529"/>
                  </a:lnTo>
                  <a:lnTo>
                    <a:pt x="713" y="529"/>
                  </a:lnTo>
                  <a:lnTo>
                    <a:pt x="714" y="529"/>
                  </a:lnTo>
                  <a:lnTo>
                    <a:pt x="716" y="529"/>
                  </a:lnTo>
                  <a:lnTo>
                    <a:pt x="718" y="529"/>
                  </a:lnTo>
                  <a:lnTo>
                    <a:pt x="720" y="529"/>
                  </a:lnTo>
                  <a:lnTo>
                    <a:pt x="720" y="529"/>
                  </a:lnTo>
                  <a:lnTo>
                    <a:pt x="722" y="530"/>
                  </a:lnTo>
                  <a:lnTo>
                    <a:pt x="724" y="530"/>
                  </a:lnTo>
                  <a:lnTo>
                    <a:pt x="726" y="530"/>
                  </a:lnTo>
                  <a:lnTo>
                    <a:pt x="726" y="530"/>
                  </a:lnTo>
                  <a:lnTo>
                    <a:pt x="728" y="529"/>
                  </a:lnTo>
                  <a:lnTo>
                    <a:pt x="728" y="529"/>
                  </a:lnTo>
                  <a:lnTo>
                    <a:pt x="728" y="529"/>
                  </a:lnTo>
                  <a:lnTo>
                    <a:pt x="728" y="529"/>
                  </a:lnTo>
                  <a:lnTo>
                    <a:pt x="730" y="527"/>
                  </a:lnTo>
                  <a:lnTo>
                    <a:pt x="730" y="527"/>
                  </a:lnTo>
                  <a:lnTo>
                    <a:pt x="732" y="527"/>
                  </a:lnTo>
                  <a:lnTo>
                    <a:pt x="732" y="525"/>
                  </a:lnTo>
                  <a:lnTo>
                    <a:pt x="730" y="523"/>
                  </a:lnTo>
                  <a:lnTo>
                    <a:pt x="732" y="523"/>
                  </a:lnTo>
                  <a:lnTo>
                    <a:pt x="732" y="521"/>
                  </a:lnTo>
                  <a:lnTo>
                    <a:pt x="732" y="521"/>
                  </a:lnTo>
                  <a:lnTo>
                    <a:pt x="732" y="521"/>
                  </a:lnTo>
                  <a:lnTo>
                    <a:pt x="732" y="519"/>
                  </a:lnTo>
                  <a:lnTo>
                    <a:pt x="732" y="519"/>
                  </a:lnTo>
                  <a:lnTo>
                    <a:pt x="730" y="515"/>
                  </a:lnTo>
                  <a:lnTo>
                    <a:pt x="728" y="515"/>
                  </a:lnTo>
                  <a:lnTo>
                    <a:pt x="728" y="513"/>
                  </a:lnTo>
                  <a:lnTo>
                    <a:pt x="728" y="513"/>
                  </a:lnTo>
                  <a:lnTo>
                    <a:pt x="728" y="511"/>
                  </a:lnTo>
                  <a:lnTo>
                    <a:pt x="728" y="511"/>
                  </a:lnTo>
                  <a:lnTo>
                    <a:pt x="728" y="511"/>
                  </a:lnTo>
                  <a:lnTo>
                    <a:pt x="728" y="510"/>
                  </a:lnTo>
                  <a:lnTo>
                    <a:pt x="728" y="510"/>
                  </a:lnTo>
                  <a:lnTo>
                    <a:pt x="728" y="508"/>
                  </a:lnTo>
                  <a:lnTo>
                    <a:pt x="728" y="508"/>
                  </a:lnTo>
                  <a:lnTo>
                    <a:pt x="728" y="506"/>
                  </a:lnTo>
                  <a:lnTo>
                    <a:pt x="726" y="506"/>
                  </a:lnTo>
                  <a:lnTo>
                    <a:pt x="726" y="504"/>
                  </a:lnTo>
                  <a:lnTo>
                    <a:pt x="726" y="504"/>
                  </a:lnTo>
                  <a:lnTo>
                    <a:pt x="728" y="502"/>
                  </a:lnTo>
                  <a:lnTo>
                    <a:pt x="728" y="502"/>
                  </a:lnTo>
                  <a:lnTo>
                    <a:pt x="728" y="500"/>
                  </a:lnTo>
                  <a:lnTo>
                    <a:pt x="728" y="500"/>
                  </a:lnTo>
                  <a:lnTo>
                    <a:pt x="728" y="500"/>
                  </a:lnTo>
                  <a:lnTo>
                    <a:pt x="728" y="498"/>
                  </a:lnTo>
                  <a:lnTo>
                    <a:pt x="728" y="498"/>
                  </a:lnTo>
                  <a:lnTo>
                    <a:pt x="728" y="498"/>
                  </a:lnTo>
                  <a:lnTo>
                    <a:pt x="726" y="496"/>
                  </a:lnTo>
                  <a:lnTo>
                    <a:pt x="726" y="496"/>
                  </a:lnTo>
                  <a:lnTo>
                    <a:pt x="726" y="496"/>
                  </a:lnTo>
                  <a:lnTo>
                    <a:pt x="724" y="496"/>
                  </a:lnTo>
                  <a:lnTo>
                    <a:pt x="722" y="496"/>
                  </a:lnTo>
                  <a:lnTo>
                    <a:pt x="720" y="496"/>
                  </a:lnTo>
                  <a:lnTo>
                    <a:pt x="718" y="498"/>
                  </a:lnTo>
                  <a:lnTo>
                    <a:pt x="716" y="498"/>
                  </a:lnTo>
                  <a:lnTo>
                    <a:pt x="716" y="500"/>
                  </a:lnTo>
                  <a:lnTo>
                    <a:pt x="716" y="500"/>
                  </a:lnTo>
                  <a:lnTo>
                    <a:pt x="714" y="504"/>
                  </a:lnTo>
                  <a:lnTo>
                    <a:pt x="714" y="504"/>
                  </a:lnTo>
                  <a:lnTo>
                    <a:pt x="713" y="506"/>
                  </a:lnTo>
                  <a:lnTo>
                    <a:pt x="713" y="506"/>
                  </a:lnTo>
                  <a:lnTo>
                    <a:pt x="711" y="508"/>
                  </a:lnTo>
                  <a:lnTo>
                    <a:pt x="711" y="508"/>
                  </a:lnTo>
                  <a:lnTo>
                    <a:pt x="709" y="508"/>
                  </a:lnTo>
                  <a:lnTo>
                    <a:pt x="707" y="506"/>
                  </a:lnTo>
                  <a:lnTo>
                    <a:pt x="705" y="506"/>
                  </a:lnTo>
                  <a:lnTo>
                    <a:pt x="703" y="506"/>
                  </a:lnTo>
                  <a:lnTo>
                    <a:pt x="703" y="506"/>
                  </a:lnTo>
                  <a:lnTo>
                    <a:pt x="701" y="506"/>
                  </a:lnTo>
                  <a:lnTo>
                    <a:pt x="697" y="508"/>
                  </a:lnTo>
                  <a:lnTo>
                    <a:pt x="695" y="510"/>
                  </a:lnTo>
                  <a:lnTo>
                    <a:pt x="690" y="510"/>
                  </a:lnTo>
                  <a:lnTo>
                    <a:pt x="688" y="510"/>
                  </a:lnTo>
                  <a:lnTo>
                    <a:pt x="688" y="510"/>
                  </a:lnTo>
                  <a:lnTo>
                    <a:pt x="688" y="510"/>
                  </a:lnTo>
                  <a:lnTo>
                    <a:pt x="684" y="508"/>
                  </a:lnTo>
                  <a:lnTo>
                    <a:pt x="682" y="508"/>
                  </a:lnTo>
                  <a:lnTo>
                    <a:pt x="678" y="506"/>
                  </a:lnTo>
                  <a:lnTo>
                    <a:pt x="678" y="506"/>
                  </a:lnTo>
                  <a:lnTo>
                    <a:pt x="678" y="508"/>
                  </a:lnTo>
                  <a:lnTo>
                    <a:pt x="674" y="508"/>
                  </a:lnTo>
                  <a:lnTo>
                    <a:pt x="674" y="508"/>
                  </a:lnTo>
                  <a:lnTo>
                    <a:pt x="673" y="508"/>
                  </a:lnTo>
                  <a:lnTo>
                    <a:pt x="673" y="508"/>
                  </a:lnTo>
                  <a:lnTo>
                    <a:pt x="669" y="504"/>
                  </a:lnTo>
                  <a:lnTo>
                    <a:pt x="667" y="504"/>
                  </a:lnTo>
                  <a:lnTo>
                    <a:pt x="667" y="504"/>
                  </a:lnTo>
                  <a:lnTo>
                    <a:pt x="665" y="504"/>
                  </a:lnTo>
                  <a:lnTo>
                    <a:pt x="663" y="504"/>
                  </a:lnTo>
                  <a:lnTo>
                    <a:pt x="663" y="504"/>
                  </a:lnTo>
                  <a:lnTo>
                    <a:pt x="661" y="502"/>
                  </a:lnTo>
                  <a:lnTo>
                    <a:pt x="661" y="502"/>
                  </a:lnTo>
                  <a:lnTo>
                    <a:pt x="659" y="498"/>
                  </a:lnTo>
                  <a:lnTo>
                    <a:pt x="657" y="496"/>
                  </a:lnTo>
                  <a:lnTo>
                    <a:pt x="657" y="496"/>
                  </a:lnTo>
                  <a:lnTo>
                    <a:pt x="655" y="496"/>
                  </a:lnTo>
                  <a:lnTo>
                    <a:pt x="655" y="496"/>
                  </a:lnTo>
                  <a:lnTo>
                    <a:pt x="653" y="496"/>
                  </a:lnTo>
                  <a:lnTo>
                    <a:pt x="653" y="494"/>
                  </a:lnTo>
                  <a:lnTo>
                    <a:pt x="653" y="494"/>
                  </a:lnTo>
                  <a:lnTo>
                    <a:pt x="653" y="491"/>
                  </a:lnTo>
                  <a:lnTo>
                    <a:pt x="652" y="485"/>
                  </a:lnTo>
                  <a:lnTo>
                    <a:pt x="648" y="472"/>
                  </a:lnTo>
                  <a:lnTo>
                    <a:pt x="648" y="470"/>
                  </a:lnTo>
                  <a:lnTo>
                    <a:pt x="648" y="470"/>
                  </a:lnTo>
                  <a:lnTo>
                    <a:pt x="646" y="468"/>
                  </a:lnTo>
                  <a:lnTo>
                    <a:pt x="648" y="468"/>
                  </a:lnTo>
                  <a:lnTo>
                    <a:pt x="648" y="466"/>
                  </a:lnTo>
                  <a:lnTo>
                    <a:pt x="650" y="466"/>
                  </a:lnTo>
                  <a:lnTo>
                    <a:pt x="650" y="466"/>
                  </a:lnTo>
                  <a:lnTo>
                    <a:pt x="650" y="464"/>
                  </a:lnTo>
                  <a:lnTo>
                    <a:pt x="650" y="462"/>
                  </a:lnTo>
                  <a:lnTo>
                    <a:pt x="650" y="460"/>
                  </a:lnTo>
                  <a:lnTo>
                    <a:pt x="652" y="458"/>
                  </a:lnTo>
                  <a:lnTo>
                    <a:pt x="653" y="454"/>
                  </a:lnTo>
                  <a:lnTo>
                    <a:pt x="653" y="454"/>
                  </a:lnTo>
                  <a:lnTo>
                    <a:pt x="653" y="454"/>
                  </a:lnTo>
                  <a:lnTo>
                    <a:pt x="657" y="453"/>
                  </a:lnTo>
                  <a:lnTo>
                    <a:pt x="657" y="453"/>
                  </a:lnTo>
                  <a:lnTo>
                    <a:pt x="659" y="453"/>
                  </a:lnTo>
                  <a:lnTo>
                    <a:pt x="659" y="451"/>
                  </a:lnTo>
                  <a:lnTo>
                    <a:pt x="661" y="451"/>
                  </a:lnTo>
                  <a:lnTo>
                    <a:pt x="661" y="449"/>
                  </a:lnTo>
                  <a:lnTo>
                    <a:pt x="661" y="447"/>
                  </a:lnTo>
                  <a:lnTo>
                    <a:pt x="663" y="447"/>
                  </a:lnTo>
                  <a:lnTo>
                    <a:pt x="667" y="449"/>
                  </a:lnTo>
                  <a:lnTo>
                    <a:pt x="669" y="449"/>
                  </a:lnTo>
                  <a:lnTo>
                    <a:pt x="671" y="449"/>
                  </a:lnTo>
                  <a:lnTo>
                    <a:pt x="671" y="447"/>
                  </a:lnTo>
                  <a:lnTo>
                    <a:pt x="673" y="445"/>
                  </a:lnTo>
                  <a:lnTo>
                    <a:pt x="674" y="445"/>
                  </a:lnTo>
                  <a:lnTo>
                    <a:pt x="674" y="443"/>
                  </a:lnTo>
                  <a:lnTo>
                    <a:pt x="674" y="443"/>
                  </a:lnTo>
                  <a:lnTo>
                    <a:pt x="676" y="443"/>
                  </a:lnTo>
                  <a:lnTo>
                    <a:pt x="676" y="443"/>
                  </a:lnTo>
                  <a:lnTo>
                    <a:pt x="676" y="441"/>
                  </a:lnTo>
                  <a:lnTo>
                    <a:pt x="676" y="439"/>
                  </a:lnTo>
                  <a:lnTo>
                    <a:pt x="676" y="439"/>
                  </a:lnTo>
                  <a:lnTo>
                    <a:pt x="678" y="437"/>
                  </a:lnTo>
                  <a:lnTo>
                    <a:pt x="684" y="433"/>
                  </a:lnTo>
                  <a:lnTo>
                    <a:pt x="684" y="433"/>
                  </a:lnTo>
                  <a:lnTo>
                    <a:pt x="686" y="432"/>
                  </a:lnTo>
                  <a:lnTo>
                    <a:pt x="686" y="432"/>
                  </a:lnTo>
                  <a:lnTo>
                    <a:pt x="686" y="430"/>
                  </a:lnTo>
                  <a:lnTo>
                    <a:pt x="686" y="430"/>
                  </a:lnTo>
                  <a:lnTo>
                    <a:pt x="690" y="430"/>
                  </a:lnTo>
                  <a:lnTo>
                    <a:pt x="690" y="428"/>
                  </a:lnTo>
                  <a:lnTo>
                    <a:pt x="692" y="428"/>
                  </a:lnTo>
                  <a:lnTo>
                    <a:pt x="692" y="426"/>
                  </a:lnTo>
                  <a:lnTo>
                    <a:pt x="693" y="426"/>
                  </a:lnTo>
                  <a:lnTo>
                    <a:pt x="695" y="424"/>
                  </a:lnTo>
                  <a:lnTo>
                    <a:pt x="695" y="424"/>
                  </a:lnTo>
                  <a:lnTo>
                    <a:pt x="695" y="422"/>
                  </a:lnTo>
                  <a:lnTo>
                    <a:pt x="697" y="422"/>
                  </a:lnTo>
                  <a:lnTo>
                    <a:pt x="699" y="420"/>
                  </a:lnTo>
                  <a:lnTo>
                    <a:pt x="701" y="420"/>
                  </a:lnTo>
                  <a:lnTo>
                    <a:pt x="701" y="420"/>
                  </a:lnTo>
                  <a:lnTo>
                    <a:pt x="703" y="420"/>
                  </a:lnTo>
                  <a:lnTo>
                    <a:pt x="703" y="420"/>
                  </a:lnTo>
                  <a:lnTo>
                    <a:pt x="703" y="418"/>
                  </a:lnTo>
                  <a:lnTo>
                    <a:pt x="703" y="418"/>
                  </a:lnTo>
                  <a:lnTo>
                    <a:pt x="705" y="416"/>
                  </a:lnTo>
                  <a:lnTo>
                    <a:pt x="707" y="414"/>
                  </a:lnTo>
                  <a:lnTo>
                    <a:pt x="709" y="414"/>
                  </a:lnTo>
                  <a:lnTo>
                    <a:pt x="711" y="414"/>
                  </a:lnTo>
                  <a:lnTo>
                    <a:pt x="714" y="414"/>
                  </a:lnTo>
                  <a:lnTo>
                    <a:pt x="716" y="413"/>
                  </a:lnTo>
                  <a:lnTo>
                    <a:pt x="718" y="411"/>
                  </a:lnTo>
                  <a:lnTo>
                    <a:pt x="720" y="411"/>
                  </a:lnTo>
                  <a:lnTo>
                    <a:pt x="720" y="409"/>
                  </a:lnTo>
                  <a:lnTo>
                    <a:pt x="722" y="409"/>
                  </a:lnTo>
                  <a:lnTo>
                    <a:pt x="722" y="409"/>
                  </a:lnTo>
                  <a:lnTo>
                    <a:pt x="722" y="407"/>
                  </a:lnTo>
                  <a:lnTo>
                    <a:pt x="724" y="405"/>
                  </a:lnTo>
                  <a:lnTo>
                    <a:pt x="724" y="403"/>
                  </a:lnTo>
                  <a:lnTo>
                    <a:pt x="726" y="403"/>
                  </a:lnTo>
                  <a:lnTo>
                    <a:pt x="728" y="401"/>
                  </a:lnTo>
                  <a:lnTo>
                    <a:pt x="730" y="403"/>
                  </a:lnTo>
                  <a:lnTo>
                    <a:pt x="732" y="401"/>
                  </a:lnTo>
                  <a:lnTo>
                    <a:pt x="732" y="401"/>
                  </a:lnTo>
                  <a:lnTo>
                    <a:pt x="734" y="401"/>
                  </a:lnTo>
                  <a:lnTo>
                    <a:pt x="735" y="401"/>
                  </a:lnTo>
                  <a:lnTo>
                    <a:pt x="735" y="399"/>
                  </a:lnTo>
                  <a:lnTo>
                    <a:pt x="735" y="399"/>
                  </a:lnTo>
                  <a:lnTo>
                    <a:pt x="735" y="397"/>
                  </a:lnTo>
                  <a:lnTo>
                    <a:pt x="737" y="397"/>
                  </a:lnTo>
                  <a:lnTo>
                    <a:pt x="741" y="397"/>
                  </a:lnTo>
                  <a:lnTo>
                    <a:pt x="743" y="397"/>
                  </a:lnTo>
                  <a:lnTo>
                    <a:pt x="743" y="395"/>
                  </a:lnTo>
                  <a:lnTo>
                    <a:pt x="747" y="394"/>
                  </a:lnTo>
                  <a:lnTo>
                    <a:pt x="753" y="390"/>
                  </a:lnTo>
                  <a:lnTo>
                    <a:pt x="753" y="390"/>
                  </a:lnTo>
                  <a:lnTo>
                    <a:pt x="754" y="390"/>
                  </a:lnTo>
                  <a:lnTo>
                    <a:pt x="758" y="388"/>
                  </a:lnTo>
                  <a:lnTo>
                    <a:pt x="760" y="388"/>
                  </a:lnTo>
                  <a:lnTo>
                    <a:pt x="760" y="388"/>
                  </a:lnTo>
                  <a:lnTo>
                    <a:pt x="762" y="386"/>
                  </a:lnTo>
                  <a:lnTo>
                    <a:pt x="764" y="384"/>
                  </a:lnTo>
                  <a:lnTo>
                    <a:pt x="766" y="384"/>
                  </a:lnTo>
                  <a:lnTo>
                    <a:pt x="770" y="382"/>
                  </a:lnTo>
                  <a:lnTo>
                    <a:pt x="772" y="380"/>
                  </a:lnTo>
                  <a:lnTo>
                    <a:pt x="770" y="376"/>
                  </a:lnTo>
                  <a:lnTo>
                    <a:pt x="775" y="376"/>
                  </a:lnTo>
                  <a:lnTo>
                    <a:pt x="775" y="375"/>
                  </a:lnTo>
                  <a:lnTo>
                    <a:pt x="777" y="375"/>
                  </a:lnTo>
                  <a:lnTo>
                    <a:pt x="777" y="373"/>
                  </a:lnTo>
                  <a:lnTo>
                    <a:pt x="777" y="373"/>
                  </a:lnTo>
                  <a:lnTo>
                    <a:pt x="777" y="371"/>
                  </a:lnTo>
                  <a:lnTo>
                    <a:pt x="779" y="371"/>
                  </a:lnTo>
                  <a:lnTo>
                    <a:pt x="781" y="371"/>
                  </a:lnTo>
                  <a:lnTo>
                    <a:pt x="783" y="371"/>
                  </a:lnTo>
                  <a:lnTo>
                    <a:pt x="785" y="369"/>
                  </a:lnTo>
                  <a:lnTo>
                    <a:pt x="787" y="369"/>
                  </a:lnTo>
                  <a:lnTo>
                    <a:pt x="789" y="369"/>
                  </a:lnTo>
                  <a:lnTo>
                    <a:pt x="789" y="369"/>
                  </a:lnTo>
                  <a:lnTo>
                    <a:pt x="791" y="369"/>
                  </a:lnTo>
                  <a:lnTo>
                    <a:pt x="791" y="369"/>
                  </a:lnTo>
                  <a:lnTo>
                    <a:pt x="793" y="369"/>
                  </a:lnTo>
                  <a:lnTo>
                    <a:pt x="793" y="369"/>
                  </a:lnTo>
                  <a:lnTo>
                    <a:pt x="794" y="369"/>
                  </a:lnTo>
                  <a:lnTo>
                    <a:pt x="794" y="369"/>
                  </a:lnTo>
                  <a:lnTo>
                    <a:pt x="794" y="367"/>
                  </a:lnTo>
                  <a:lnTo>
                    <a:pt x="794" y="365"/>
                  </a:lnTo>
                  <a:lnTo>
                    <a:pt x="796" y="365"/>
                  </a:lnTo>
                  <a:lnTo>
                    <a:pt x="796" y="363"/>
                  </a:lnTo>
                  <a:lnTo>
                    <a:pt x="796" y="363"/>
                  </a:lnTo>
                  <a:lnTo>
                    <a:pt x="796" y="361"/>
                  </a:lnTo>
                  <a:lnTo>
                    <a:pt x="796" y="361"/>
                  </a:lnTo>
                  <a:lnTo>
                    <a:pt x="796" y="359"/>
                  </a:lnTo>
                  <a:lnTo>
                    <a:pt x="796" y="357"/>
                  </a:lnTo>
                  <a:lnTo>
                    <a:pt x="798" y="357"/>
                  </a:lnTo>
                  <a:lnTo>
                    <a:pt x="802" y="359"/>
                  </a:lnTo>
                  <a:lnTo>
                    <a:pt x="802" y="357"/>
                  </a:lnTo>
                  <a:lnTo>
                    <a:pt x="802" y="356"/>
                  </a:lnTo>
                  <a:lnTo>
                    <a:pt x="804" y="356"/>
                  </a:lnTo>
                  <a:lnTo>
                    <a:pt x="806" y="356"/>
                  </a:lnTo>
                  <a:lnTo>
                    <a:pt x="806" y="354"/>
                  </a:lnTo>
                  <a:lnTo>
                    <a:pt x="806" y="354"/>
                  </a:lnTo>
                  <a:lnTo>
                    <a:pt x="804" y="352"/>
                  </a:lnTo>
                  <a:lnTo>
                    <a:pt x="804" y="352"/>
                  </a:lnTo>
                  <a:lnTo>
                    <a:pt x="804" y="350"/>
                  </a:lnTo>
                  <a:lnTo>
                    <a:pt x="804" y="350"/>
                  </a:lnTo>
                  <a:lnTo>
                    <a:pt x="804" y="350"/>
                  </a:lnTo>
                  <a:lnTo>
                    <a:pt x="804" y="350"/>
                  </a:lnTo>
                  <a:lnTo>
                    <a:pt x="804" y="350"/>
                  </a:lnTo>
                  <a:lnTo>
                    <a:pt x="806" y="350"/>
                  </a:lnTo>
                  <a:lnTo>
                    <a:pt x="806" y="348"/>
                  </a:lnTo>
                  <a:lnTo>
                    <a:pt x="810" y="346"/>
                  </a:lnTo>
                  <a:lnTo>
                    <a:pt x="810" y="346"/>
                  </a:lnTo>
                  <a:lnTo>
                    <a:pt x="810" y="344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xmlns="" id="{4A68F280-3905-42D4-A966-DD7CDE1683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6022" y="2307412"/>
              <a:ext cx="447675" cy="503238"/>
            </a:xfrm>
            <a:custGeom>
              <a:avLst/>
              <a:gdLst>
                <a:gd name="T0" fmla="*/ 282 w 282"/>
                <a:gd name="T1" fmla="*/ 211 h 317"/>
                <a:gd name="T2" fmla="*/ 278 w 282"/>
                <a:gd name="T3" fmla="*/ 198 h 317"/>
                <a:gd name="T4" fmla="*/ 270 w 282"/>
                <a:gd name="T5" fmla="*/ 199 h 317"/>
                <a:gd name="T6" fmla="*/ 267 w 282"/>
                <a:gd name="T7" fmla="*/ 186 h 317"/>
                <a:gd name="T8" fmla="*/ 272 w 282"/>
                <a:gd name="T9" fmla="*/ 180 h 317"/>
                <a:gd name="T10" fmla="*/ 255 w 282"/>
                <a:gd name="T11" fmla="*/ 158 h 317"/>
                <a:gd name="T12" fmla="*/ 257 w 282"/>
                <a:gd name="T13" fmla="*/ 140 h 317"/>
                <a:gd name="T14" fmla="*/ 249 w 282"/>
                <a:gd name="T15" fmla="*/ 135 h 317"/>
                <a:gd name="T16" fmla="*/ 246 w 282"/>
                <a:gd name="T17" fmla="*/ 133 h 317"/>
                <a:gd name="T18" fmla="*/ 238 w 282"/>
                <a:gd name="T19" fmla="*/ 129 h 317"/>
                <a:gd name="T20" fmla="*/ 229 w 282"/>
                <a:gd name="T21" fmla="*/ 127 h 317"/>
                <a:gd name="T22" fmla="*/ 217 w 282"/>
                <a:gd name="T23" fmla="*/ 131 h 317"/>
                <a:gd name="T24" fmla="*/ 192 w 282"/>
                <a:gd name="T25" fmla="*/ 74 h 317"/>
                <a:gd name="T26" fmla="*/ 175 w 282"/>
                <a:gd name="T27" fmla="*/ 53 h 317"/>
                <a:gd name="T28" fmla="*/ 168 w 282"/>
                <a:gd name="T29" fmla="*/ 38 h 317"/>
                <a:gd name="T30" fmla="*/ 162 w 282"/>
                <a:gd name="T31" fmla="*/ 30 h 317"/>
                <a:gd name="T32" fmla="*/ 190 w 282"/>
                <a:gd name="T33" fmla="*/ 9 h 317"/>
                <a:gd name="T34" fmla="*/ 173 w 282"/>
                <a:gd name="T35" fmla="*/ 9 h 317"/>
                <a:gd name="T36" fmla="*/ 148 w 282"/>
                <a:gd name="T37" fmla="*/ 21 h 317"/>
                <a:gd name="T38" fmla="*/ 137 w 282"/>
                <a:gd name="T39" fmla="*/ 23 h 317"/>
                <a:gd name="T40" fmla="*/ 122 w 282"/>
                <a:gd name="T41" fmla="*/ 43 h 317"/>
                <a:gd name="T42" fmla="*/ 107 w 282"/>
                <a:gd name="T43" fmla="*/ 49 h 317"/>
                <a:gd name="T44" fmla="*/ 87 w 282"/>
                <a:gd name="T45" fmla="*/ 59 h 317"/>
                <a:gd name="T46" fmla="*/ 63 w 282"/>
                <a:gd name="T47" fmla="*/ 82 h 317"/>
                <a:gd name="T48" fmla="*/ 65 w 282"/>
                <a:gd name="T49" fmla="*/ 99 h 317"/>
                <a:gd name="T50" fmla="*/ 61 w 282"/>
                <a:gd name="T51" fmla="*/ 144 h 317"/>
                <a:gd name="T52" fmla="*/ 67 w 282"/>
                <a:gd name="T53" fmla="*/ 159 h 317"/>
                <a:gd name="T54" fmla="*/ 51 w 282"/>
                <a:gd name="T55" fmla="*/ 175 h 317"/>
                <a:gd name="T56" fmla="*/ 38 w 282"/>
                <a:gd name="T57" fmla="*/ 184 h 317"/>
                <a:gd name="T58" fmla="*/ 28 w 282"/>
                <a:gd name="T59" fmla="*/ 198 h 317"/>
                <a:gd name="T60" fmla="*/ 19 w 282"/>
                <a:gd name="T61" fmla="*/ 217 h 317"/>
                <a:gd name="T62" fmla="*/ 2 w 282"/>
                <a:gd name="T63" fmla="*/ 230 h 317"/>
                <a:gd name="T64" fmla="*/ 11 w 282"/>
                <a:gd name="T65" fmla="*/ 256 h 317"/>
                <a:gd name="T66" fmla="*/ 72 w 282"/>
                <a:gd name="T67" fmla="*/ 279 h 317"/>
                <a:gd name="T68" fmla="*/ 87 w 282"/>
                <a:gd name="T69" fmla="*/ 272 h 317"/>
                <a:gd name="T70" fmla="*/ 99 w 282"/>
                <a:gd name="T71" fmla="*/ 277 h 317"/>
                <a:gd name="T72" fmla="*/ 108 w 282"/>
                <a:gd name="T73" fmla="*/ 285 h 317"/>
                <a:gd name="T74" fmla="*/ 116 w 282"/>
                <a:gd name="T75" fmla="*/ 279 h 317"/>
                <a:gd name="T76" fmla="*/ 116 w 282"/>
                <a:gd name="T77" fmla="*/ 285 h 317"/>
                <a:gd name="T78" fmla="*/ 120 w 282"/>
                <a:gd name="T79" fmla="*/ 293 h 317"/>
                <a:gd name="T80" fmla="*/ 126 w 282"/>
                <a:gd name="T81" fmla="*/ 293 h 317"/>
                <a:gd name="T82" fmla="*/ 126 w 282"/>
                <a:gd name="T83" fmla="*/ 298 h 317"/>
                <a:gd name="T84" fmla="*/ 122 w 282"/>
                <a:gd name="T85" fmla="*/ 304 h 317"/>
                <a:gd name="T86" fmla="*/ 126 w 282"/>
                <a:gd name="T87" fmla="*/ 312 h 317"/>
                <a:gd name="T88" fmla="*/ 133 w 282"/>
                <a:gd name="T89" fmla="*/ 314 h 317"/>
                <a:gd name="T90" fmla="*/ 139 w 282"/>
                <a:gd name="T91" fmla="*/ 304 h 317"/>
                <a:gd name="T92" fmla="*/ 156 w 282"/>
                <a:gd name="T93" fmla="*/ 293 h 317"/>
                <a:gd name="T94" fmla="*/ 173 w 282"/>
                <a:gd name="T95" fmla="*/ 293 h 317"/>
                <a:gd name="T96" fmla="*/ 188 w 282"/>
                <a:gd name="T97" fmla="*/ 298 h 317"/>
                <a:gd name="T98" fmla="*/ 211 w 282"/>
                <a:gd name="T99" fmla="*/ 289 h 317"/>
                <a:gd name="T100" fmla="*/ 215 w 282"/>
                <a:gd name="T101" fmla="*/ 277 h 317"/>
                <a:gd name="T102" fmla="*/ 219 w 282"/>
                <a:gd name="T103" fmla="*/ 264 h 317"/>
                <a:gd name="T104" fmla="*/ 217 w 282"/>
                <a:gd name="T105" fmla="*/ 258 h 317"/>
                <a:gd name="T106" fmla="*/ 229 w 282"/>
                <a:gd name="T107" fmla="*/ 258 h 317"/>
                <a:gd name="T108" fmla="*/ 234 w 282"/>
                <a:gd name="T109" fmla="*/ 258 h 317"/>
                <a:gd name="T110" fmla="*/ 236 w 282"/>
                <a:gd name="T111" fmla="*/ 251 h 317"/>
                <a:gd name="T112" fmla="*/ 257 w 282"/>
                <a:gd name="T113" fmla="*/ 255 h 317"/>
                <a:gd name="T114" fmla="*/ 255 w 282"/>
                <a:gd name="T115" fmla="*/ 247 h 317"/>
                <a:gd name="T116" fmla="*/ 249 w 282"/>
                <a:gd name="T117" fmla="*/ 247 h 317"/>
                <a:gd name="T118" fmla="*/ 265 w 282"/>
                <a:gd name="T119" fmla="*/ 236 h 317"/>
                <a:gd name="T120" fmla="*/ 267 w 282"/>
                <a:gd name="T121" fmla="*/ 226 h 317"/>
                <a:gd name="T122" fmla="*/ 280 w 282"/>
                <a:gd name="T123" fmla="*/ 232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82" h="317">
                  <a:moveTo>
                    <a:pt x="282" y="224"/>
                  </a:moveTo>
                  <a:lnTo>
                    <a:pt x="282" y="222"/>
                  </a:lnTo>
                  <a:lnTo>
                    <a:pt x="282" y="218"/>
                  </a:lnTo>
                  <a:lnTo>
                    <a:pt x="282" y="218"/>
                  </a:lnTo>
                  <a:lnTo>
                    <a:pt x="282" y="218"/>
                  </a:lnTo>
                  <a:lnTo>
                    <a:pt x="282" y="217"/>
                  </a:lnTo>
                  <a:lnTo>
                    <a:pt x="282" y="217"/>
                  </a:lnTo>
                  <a:lnTo>
                    <a:pt x="282" y="215"/>
                  </a:lnTo>
                  <a:lnTo>
                    <a:pt x="282" y="215"/>
                  </a:lnTo>
                  <a:lnTo>
                    <a:pt x="282" y="215"/>
                  </a:lnTo>
                  <a:lnTo>
                    <a:pt x="282" y="213"/>
                  </a:lnTo>
                  <a:lnTo>
                    <a:pt x="282" y="211"/>
                  </a:lnTo>
                  <a:lnTo>
                    <a:pt x="282" y="207"/>
                  </a:lnTo>
                  <a:lnTo>
                    <a:pt x="282" y="207"/>
                  </a:lnTo>
                  <a:lnTo>
                    <a:pt x="282" y="207"/>
                  </a:lnTo>
                  <a:lnTo>
                    <a:pt x="282" y="205"/>
                  </a:lnTo>
                  <a:lnTo>
                    <a:pt x="280" y="203"/>
                  </a:lnTo>
                  <a:lnTo>
                    <a:pt x="280" y="203"/>
                  </a:lnTo>
                  <a:lnTo>
                    <a:pt x="280" y="203"/>
                  </a:lnTo>
                  <a:lnTo>
                    <a:pt x="280" y="203"/>
                  </a:lnTo>
                  <a:lnTo>
                    <a:pt x="278" y="203"/>
                  </a:lnTo>
                  <a:lnTo>
                    <a:pt x="278" y="201"/>
                  </a:lnTo>
                  <a:lnTo>
                    <a:pt x="278" y="199"/>
                  </a:lnTo>
                  <a:lnTo>
                    <a:pt x="278" y="198"/>
                  </a:lnTo>
                  <a:lnTo>
                    <a:pt x="278" y="198"/>
                  </a:lnTo>
                  <a:lnTo>
                    <a:pt x="276" y="198"/>
                  </a:lnTo>
                  <a:lnTo>
                    <a:pt x="276" y="198"/>
                  </a:lnTo>
                  <a:lnTo>
                    <a:pt x="276" y="198"/>
                  </a:lnTo>
                  <a:lnTo>
                    <a:pt x="276" y="199"/>
                  </a:lnTo>
                  <a:lnTo>
                    <a:pt x="274" y="198"/>
                  </a:lnTo>
                  <a:lnTo>
                    <a:pt x="274" y="198"/>
                  </a:lnTo>
                  <a:lnTo>
                    <a:pt x="272" y="198"/>
                  </a:lnTo>
                  <a:lnTo>
                    <a:pt x="272" y="198"/>
                  </a:lnTo>
                  <a:lnTo>
                    <a:pt x="272" y="198"/>
                  </a:lnTo>
                  <a:lnTo>
                    <a:pt x="270" y="199"/>
                  </a:lnTo>
                  <a:lnTo>
                    <a:pt x="270" y="199"/>
                  </a:lnTo>
                  <a:lnTo>
                    <a:pt x="270" y="199"/>
                  </a:lnTo>
                  <a:lnTo>
                    <a:pt x="270" y="198"/>
                  </a:lnTo>
                  <a:lnTo>
                    <a:pt x="269" y="198"/>
                  </a:lnTo>
                  <a:lnTo>
                    <a:pt x="267" y="194"/>
                  </a:lnTo>
                  <a:lnTo>
                    <a:pt x="263" y="192"/>
                  </a:lnTo>
                  <a:lnTo>
                    <a:pt x="263" y="192"/>
                  </a:lnTo>
                  <a:lnTo>
                    <a:pt x="263" y="190"/>
                  </a:lnTo>
                  <a:lnTo>
                    <a:pt x="263" y="190"/>
                  </a:lnTo>
                  <a:lnTo>
                    <a:pt x="263" y="188"/>
                  </a:lnTo>
                  <a:lnTo>
                    <a:pt x="263" y="188"/>
                  </a:lnTo>
                  <a:lnTo>
                    <a:pt x="263" y="188"/>
                  </a:lnTo>
                  <a:lnTo>
                    <a:pt x="267" y="186"/>
                  </a:lnTo>
                  <a:lnTo>
                    <a:pt x="269" y="186"/>
                  </a:lnTo>
                  <a:lnTo>
                    <a:pt x="270" y="186"/>
                  </a:lnTo>
                  <a:lnTo>
                    <a:pt x="274" y="186"/>
                  </a:lnTo>
                  <a:lnTo>
                    <a:pt x="274" y="184"/>
                  </a:lnTo>
                  <a:lnTo>
                    <a:pt x="276" y="182"/>
                  </a:lnTo>
                  <a:lnTo>
                    <a:pt x="276" y="182"/>
                  </a:lnTo>
                  <a:lnTo>
                    <a:pt x="276" y="182"/>
                  </a:lnTo>
                  <a:lnTo>
                    <a:pt x="276" y="180"/>
                  </a:lnTo>
                  <a:lnTo>
                    <a:pt x="274" y="180"/>
                  </a:lnTo>
                  <a:lnTo>
                    <a:pt x="274" y="180"/>
                  </a:lnTo>
                  <a:lnTo>
                    <a:pt x="272" y="180"/>
                  </a:lnTo>
                  <a:lnTo>
                    <a:pt x="272" y="180"/>
                  </a:lnTo>
                  <a:lnTo>
                    <a:pt x="272" y="179"/>
                  </a:lnTo>
                  <a:lnTo>
                    <a:pt x="270" y="177"/>
                  </a:lnTo>
                  <a:lnTo>
                    <a:pt x="270" y="175"/>
                  </a:lnTo>
                  <a:lnTo>
                    <a:pt x="269" y="175"/>
                  </a:lnTo>
                  <a:lnTo>
                    <a:pt x="265" y="171"/>
                  </a:lnTo>
                  <a:lnTo>
                    <a:pt x="263" y="169"/>
                  </a:lnTo>
                  <a:lnTo>
                    <a:pt x="259" y="163"/>
                  </a:lnTo>
                  <a:lnTo>
                    <a:pt x="257" y="161"/>
                  </a:lnTo>
                  <a:lnTo>
                    <a:pt x="255" y="161"/>
                  </a:lnTo>
                  <a:lnTo>
                    <a:pt x="255" y="159"/>
                  </a:lnTo>
                  <a:lnTo>
                    <a:pt x="255" y="158"/>
                  </a:lnTo>
                  <a:lnTo>
                    <a:pt x="255" y="158"/>
                  </a:lnTo>
                  <a:lnTo>
                    <a:pt x="255" y="156"/>
                  </a:lnTo>
                  <a:lnTo>
                    <a:pt x="255" y="156"/>
                  </a:lnTo>
                  <a:lnTo>
                    <a:pt x="255" y="154"/>
                  </a:lnTo>
                  <a:lnTo>
                    <a:pt x="255" y="152"/>
                  </a:lnTo>
                  <a:lnTo>
                    <a:pt x="255" y="152"/>
                  </a:lnTo>
                  <a:lnTo>
                    <a:pt x="253" y="150"/>
                  </a:lnTo>
                  <a:lnTo>
                    <a:pt x="253" y="150"/>
                  </a:lnTo>
                  <a:lnTo>
                    <a:pt x="253" y="144"/>
                  </a:lnTo>
                  <a:lnTo>
                    <a:pt x="253" y="144"/>
                  </a:lnTo>
                  <a:lnTo>
                    <a:pt x="255" y="142"/>
                  </a:lnTo>
                  <a:lnTo>
                    <a:pt x="255" y="142"/>
                  </a:lnTo>
                  <a:lnTo>
                    <a:pt x="257" y="140"/>
                  </a:lnTo>
                  <a:lnTo>
                    <a:pt x="255" y="140"/>
                  </a:lnTo>
                  <a:lnTo>
                    <a:pt x="255" y="139"/>
                  </a:lnTo>
                  <a:lnTo>
                    <a:pt x="253" y="140"/>
                  </a:lnTo>
                  <a:lnTo>
                    <a:pt x="251" y="140"/>
                  </a:lnTo>
                  <a:lnTo>
                    <a:pt x="251" y="139"/>
                  </a:lnTo>
                  <a:lnTo>
                    <a:pt x="253" y="137"/>
                  </a:lnTo>
                  <a:lnTo>
                    <a:pt x="253" y="137"/>
                  </a:lnTo>
                  <a:lnTo>
                    <a:pt x="251" y="135"/>
                  </a:lnTo>
                  <a:lnTo>
                    <a:pt x="251" y="135"/>
                  </a:lnTo>
                  <a:lnTo>
                    <a:pt x="251" y="135"/>
                  </a:lnTo>
                  <a:lnTo>
                    <a:pt x="251" y="135"/>
                  </a:lnTo>
                  <a:lnTo>
                    <a:pt x="249" y="135"/>
                  </a:lnTo>
                  <a:lnTo>
                    <a:pt x="249" y="135"/>
                  </a:lnTo>
                  <a:lnTo>
                    <a:pt x="249" y="137"/>
                  </a:lnTo>
                  <a:lnTo>
                    <a:pt x="249" y="137"/>
                  </a:lnTo>
                  <a:lnTo>
                    <a:pt x="249" y="137"/>
                  </a:lnTo>
                  <a:lnTo>
                    <a:pt x="248" y="137"/>
                  </a:lnTo>
                  <a:lnTo>
                    <a:pt x="248" y="135"/>
                  </a:lnTo>
                  <a:lnTo>
                    <a:pt x="248" y="135"/>
                  </a:lnTo>
                  <a:lnTo>
                    <a:pt x="248" y="133"/>
                  </a:lnTo>
                  <a:lnTo>
                    <a:pt x="246" y="133"/>
                  </a:lnTo>
                  <a:lnTo>
                    <a:pt x="246" y="133"/>
                  </a:lnTo>
                  <a:lnTo>
                    <a:pt x="246" y="133"/>
                  </a:lnTo>
                  <a:lnTo>
                    <a:pt x="246" y="133"/>
                  </a:lnTo>
                  <a:lnTo>
                    <a:pt x="244" y="133"/>
                  </a:lnTo>
                  <a:lnTo>
                    <a:pt x="244" y="133"/>
                  </a:lnTo>
                  <a:lnTo>
                    <a:pt x="244" y="133"/>
                  </a:lnTo>
                  <a:lnTo>
                    <a:pt x="244" y="133"/>
                  </a:lnTo>
                  <a:lnTo>
                    <a:pt x="242" y="131"/>
                  </a:lnTo>
                  <a:lnTo>
                    <a:pt x="242" y="131"/>
                  </a:lnTo>
                  <a:lnTo>
                    <a:pt x="242" y="131"/>
                  </a:lnTo>
                  <a:lnTo>
                    <a:pt x="242" y="131"/>
                  </a:lnTo>
                  <a:lnTo>
                    <a:pt x="240" y="133"/>
                  </a:lnTo>
                  <a:lnTo>
                    <a:pt x="240" y="133"/>
                  </a:lnTo>
                  <a:lnTo>
                    <a:pt x="240" y="131"/>
                  </a:lnTo>
                  <a:lnTo>
                    <a:pt x="238" y="129"/>
                  </a:lnTo>
                  <a:lnTo>
                    <a:pt x="236" y="125"/>
                  </a:lnTo>
                  <a:lnTo>
                    <a:pt x="232" y="120"/>
                  </a:lnTo>
                  <a:lnTo>
                    <a:pt x="232" y="118"/>
                  </a:lnTo>
                  <a:lnTo>
                    <a:pt x="232" y="118"/>
                  </a:lnTo>
                  <a:lnTo>
                    <a:pt x="230" y="118"/>
                  </a:lnTo>
                  <a:lnTo>
                    <a:pt x="230" y="120"/>
                  </a:lnTo>
                  <a:lnTo>
                    <a:pt x="230" y="120"/>
                  </a:lnTo>
                  <a:lnTo>
                    <a:pt x="229" y="120"/>
                  </a:lnTo>
                  <a:lnTo>
                    <a:pt x="229" y="121"/>
                  </a:lnTo>
                  <a:lnTo>
                    <a:pt x="229" y="125"/>
                  </a:lnTo>
                  <a:lnTo>
                    <a:pt x="229" y="125"/>
                  </a:lnTo>
                  <a:lnTo>
                    <a:pt x="229" y="127"/>
                  </a:lnTo>
                  <a:lnTo>
                    <a:pt x="227" y="125"/>
                  </a:lnTo>
                  <a:lnTo>
                    <a:pt x="227" y="127"/>
                  </a:lnTo>
                  <a:lnTo>
                    <a:pt x="225" y="127"/>
                  </a:lnTo>
                  <a:lnTo>
                    <a:pt x="225" y="129"/>
                  </a:lnTo>
                  <a:lnTo>
                    <a:pt x="225" y="131"/>
                  </a:lnTo>
                  <a:lnTo>
                    <a:pt x="225" y="131"/>
                  </a:lnTo>
                  <a:lnTo>
                    <a:pt x="223" y="131"/>
                  </a:lnTo>
                  <a:lnTo>
                    <a:pt x="223" y="131"/>
                  </a:lnTo>
                  <a:lnTo>
                    <a:pt x="221" y="129"/>
                  </a:lnTo>
                  <a:lnTo>
                    <a:pt x="219" y="129"/>
                  </a:lnTo>
                  <a:lnTo>
                    <a:pt x="219" y="131"/>
                  </a:lnTo>
                  <a:lnTo>
                    <a:pt x="217" y="131"/>
                  </a:lnTo>
                  <a:lnTo>
                    <a:pt x="215" y="129"/>
                  </a:lnTo>
                  <a:lnTo>
                    <a:pt x="213" y="127"/>
                  </a:lnTo>
                  <a:lnTo>
                    <a:pt x="211" y="125"/>
                  </a:lnTo>
                  <a:lnTo>
                    <a:pt x="211" y="123"/>
                  </a:lnTo>
                  <a:lnTo>
                    <a:pt x="209" y="118"/>
                  </a:lnTo>
                  <a:lnTo>
                    <a:pt x="206" y="102"/>
                  </a:lnTo>
                  <a:lnTo>
                    <a:pt x="194" y="82"/>
                  </a:lnTo>
                  <a:lnTo>
                    <a:pt x="192" y="78"/>
                  </a:lnTo>
                  <a:lnTo>
                    <a:pt x="190" y="76"/>
                  </a:lnTo>
                  <a:lnTo>
                    <a:pt x="192" y="76"/>
                  </a:lnTo>
                  <a:lnTo>
                    <a:pt x="192" y="74"/>
                  </a:lnTo>
                  <a:lnTo>
                    <a:pt x="192" y="74"/>
                  </a:lnTo>
                  <a:lnTo>
                    <a:pt x="192" y="74"/>
                  </a:lnTo>
                  <a:lnTo>
                    <a:pt x="194" y="74"/>
                  </a:lnTo>
                  <a:lnTo>
                    <a:pt x="194" y="74"/>
                  </a:lnTo>
                  <a:lnTo>
                    <a:pt x="196" y="74"/>
                  </a:lnTo>
                  <a:lnTo>
                    <a:pt x="196" y="74"/>
                  </a:lnTo>
                  <a:lnTo>
                    <a:pt x="196" y="72"/>
                  </a:lnTo>
                  <a:lnTo>
                    <a:pt x="192" y="66"/>
                  </a:lnTo>
                  <a:lnTo>
                    <a:pt x="188" y="61"/>
                  </a:lnTo>
                  <a:lnTo>
                    <a:pt x="187" y="59"/>
                  </a:lnTo>
                  <a:lnTo>
                    <a:pt x="187" y="59"/>
                  </a:lnTo>
                  <a:lnTo>
                    <a:pt x="181" y="55"/>
                  </a:lnTo>
                  <a:lnTo>
                    <a:pt x="175" y="53"/>
                  </a:lnTo>
                  <a:lnTo>
                    <a:pt x="171" y="51"/>
                  </a:lnTo>
                  <a:lnTo>
                    <a:pt x="171" y="49"/>
                  </a:lnTo>
                  <a:lnTo>
                    <a:pt x="169" y="51"/>
                  </a:lnTo>
                  <a:lnTo>
                    <a:pt x="168" y="49"/>
                  </a:lnTo>
                  <a:lnTo>
                    <a:pt x="162" y="49"/>
                  </a:lnTo>
                  <a:lnTo>
                    <a:pt x="162" y="47"/>
                  </a:lnTo>
                  <a:lnTo>
                    <a:pt x="160" y="47"/>
                  </a:lnTo>
                  <a:lnTo>
                    <a:pt x="160" y="47"/>
                  </a:lnTo>
                  <a:lnTo>
                    <a:pt x="160" y="45"/>
                  </a:lnTo>
                  <a:lnTo>
                    <a:pt x="166" y="40"/>
                  </a:lnTo>
                  <a:lnTo>
                    <a:pt x="166" y="38"/>
                  </a:lnTo>
                  <a:lnTo>
                    <a:pt x="168" y="38"/>
                  </a:lnTo>
                  <a:lnTo>
                    <a:pt x="168" y="36"/>
                  </a:lnTo>
                  <a:lnTo>
                    <a:pt x="168" y="34"/>
                  </a:lnTo>
                  <a:lnTo>
                    <a:pt x="168" y="34"/>
                  </a:lnTo>
                  <a:lnTo>
                    <a:pt x="166" y="34"/>
                  </a:lnTo>
                  <a:lnTo>
                    <a:pt x="166" y="34"/>
                  </a:lnTo>
                  <a:lnTo>
                    <a:pt x="166" y="36"/>
                  </a:lnTo>
                  <a:lnTo>
                    <a:pt x="164" y="36"/>
                  </a:lnTo>
                  <a:lnTo>
                    <a:pt x="164" y="36"/>
                  </a:lnTo>
                  <a:lnTo>
                    <a:pt x="164" y="34"/>
                  </a:lnTo>
                  <a:lnTo>
                    <a:pt x="162" y="34"/>
                  </a:lnTo>
                  <a:lnTo>
                    <a:pt x="162" y="32"/>
                  </a:lnTo>
                  <a:lnTo>
                    <a:pt x="162" y="30"/>
                  </a:lnTo>
                  <a:lnTo>
                    <a:pt x="164" y="28"/>
                  </a:lnTo>
                  <a:lnTo>
                    <a:pt x="164" y="28"/>
                  </a:lnTo>
                  <a:lnTo>
                    <a:pt x="164" y="28"/>
                  </a:lnTo>
                  <a:lnTo>
                    <a:pt x="169" y="26"/>
                  </a:lnTo>
                  <a:lnTo>
                    <a:pt x="171" y="26"/>
                  </a:lnTo>
                  <a:lnTo>
                    <a:pt x="173" y="24"/>
                  </a:lnTo>
                  <a:lnTo>
                    <a:pt x="175" y="23"/>
                  </a:lnTo>
                  <a:lnTo>
                    <a:pt x="179" y="19"/>
                  </a:lnTo>
                  <a:lnTo>
                    <a:pt x="185" y="13"/>
                  </a:lnTo>
                  <a:lnTo>
                    <a:pt x="190" y="11"/>
                  </a:lnTo>
                  <a:lnTo>
                    <a:pt x="190" y="11"/>
                  </a:lnTo>
                  <a:lnTo>
                    <a:pt x="190" y="9"/>
                  </a:lnTo>
                  <a:lnTo>
                    <a:pt x="190" y="9"/>
                  </a:lnTo>
                  <a:lnTo>
                    <a:pt x="187" y="2"/>
                  </a:lnTo>
                  <a:lnTo>
                    <a:pt x="187" y="2"/>
                  </a:lnTo>
                  <a:lnTo>
                    <a:pt x="185" y="0"/>
                  </a:lnTo>
                  <a:lnTo>
                    <a:pt x="185" y="0"/>
                  </a:lnTo>
                  <a:lnTo>
                    <a:pt x="183" y="2"/>
                  </a:lnTo>
                  <a:lnTo>
                    <a:pt x="183" y="2"/>
                  </a:lnTo>
                  <a:lnTo>
                    <a:pt x="181" y="2"/>
                  </a:lnTo>
                  <a:lnTo>
                    <a:pt x="179" y="4"/>
                  </a:lnTo>
                  <a:lnTo>
                    <a:pt x="175" y="5"/>
                  </a:lnTo>
                  <a:lnTo>
                    <a:pt x="175" y="5"/>
                  </a:lnTo>
                  <a:lnTo>
                    <a:pt x="173" y="9"/>
                  </a:lnTo>
                  <a:lnTo>
                    <a:pt x="173" y="9"/>
                  </a:lnTo>
                  <a:lnTo>
                    <a:pt x="173" y="9"/>
                  </a:lnTo>
                  <a:lnTo>
                    <a:pt x="171" y="11"/>
                  </a:lnTo>
                  <a:lnTo>
                    <a:pt x="171" y="11"/>
                  </a:lnTo>
                  <a:lnTo>
                    <a:pt x="169" y="13"/>
                  </a:lnTo>
                  <a:lnTo>
                    <a:pt x="162" y="13"/>
                  </a:lnTo>
                  <a:lnTo>
                    <a:pt x="160" y="15"/>
                  </a:lnTo>
                  <a:lnTo>
                    <a:pt x="156" y="19"/>
                  </a:lnTo>
                  <a:lnTo>
                    <a:pt x="152" y="23"/>
                  </a:lnTo>
                  <a:lnTo>
                    <a:pt x="150" y="23"/>
                  </a:lnTo>
                  <a:lnTo>
                    <a:pt x="150" y="23"/>
                  </a:lnTo>
                  <a:lnTo>
                    <a:pt x="148" y="21"/>
                  </a:lnTo>
                  <a:lnTo>
                    <a:pt x="148" y="21"/>
                  </a:lnTo>
                  <a:lnTo>
                    <a:pt x="147" y="21"/>
                  </a:lnTo>
                  <a:lnTo>
                    <a:pt x="147" y="19"/>
                  </a:lnTo>
                  <a:lnTo>
                    <a:pt x="147" y="17"/>
                  </a:lnTo>
                  <a:lnTo>
                    <a:pt x="147" y="17"/>
                  </a:lnTo>
                  <a:lnTo>
                    <a:pt x="147" y="17"/>
                  </a:lnTo>
                  <a:lnTo>
                    <a:pt x="145" y="17"/>
                  </a:lnTo>
                  <a:lnTo>
                    <a:pt x="145" y="19"/>
                  </a:lnTo>
                  <a:lnTo>
                    <a:pt x="143" y="19"/>
                  </a:lnTo>
                  <a:lnTo>
                    <a:pt x="137" y="19"/>
                  </a:lnTo>
                  <a:lnTo>
                    <a:pt x="133" y="21"/>
                  </a:lnTo>
                  <a:lnTo>
                    <a:pt x="137" y="23"/>
                  </a:lnTo>
                  <a:lnTo>
                    <a:pt x="139" y="24"/>
                  </a:lnTo>
                  <a:lnTo>
                    <a:pt x="139" y="28"/>
                  </a:lnTo>
                  <a:lnTo>
                    <a:pt x="139" y="30"/>
                  </a:lnTo>
                  <a:lnTo>
                    <a:pt x="135" y="34"/>
                  </a:lnTo>
                  <a:lnTo>
                    <a:pt x="135" y="34"/>
                  </a:lnTo>
                  <a:lnTo>
                    <a:pt x="133" y="38"/>
                  </a:lnTo>
                  <a:lnTo>
                    <a:pt x="133" y="40"/>
                  </a:lnTo>
                  <a:lnTo>
                    <a:pt x="131" y="40"/>
                  </a:lnTo>
                  <a:lnTo>
                    <a:pt x="129" y="40"/>
                  </a:lnTo>
                  <a:lnTo>
                    <a:pt x="128" y="40"/>
                  </a:lnTo>
                  <a:lnTo>
                    <a:pt x="124" y="42"/>
                  </a:lnTo>
                  <a:lnTo>
                    <a:pt x="122" y="43"/>
                  </a:lnTo>
                  <a:lnTo>
                    <a:pt x="122" y="47"/>
                  </a:lnTo>
                  <a:lnTo>
                    <a:pt x="122" y="47"/>
                  </a:lnTo>
                  <a:lnTo>
                    <a:pt x="120" y="45"/>
                  </a:lnTo>
                  <a:lnTo>
                    <a:pt x="118" y="45"/>
                  </a:lnTo>
                  <a:lnTo>
                    <a:pt x="118" y="47"/>
                  </a:lnTo>
                  <a:lnTo>
                    <a:pt x="116" y="47"/>
                  </a:lnTo>
                  <a:lnTo>
                    <a:pt x="116" y="47"/>
                  </a:lnTo>
                  <a:lnTo>
                    <a:pt x="110" y="45"/>
                  </a:lnTo>
                  <a:lnTo>
                    <a:pt x="108" y="45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107" y="49"/>
                  </a:lnTo>
                  <a:lnTo>
                    <a:pt x="105" y="49"/>
                  </a:lnTo>
                  <a:lnTo>
                    <a:pt x="105" y="51"/>
                  </a:lnTo>
                  <a:lnTo>
                    <a:pt x="105" y="51"/>
                  </a:lnTo>
                  <a:lnTo>
                    <a:pt x="103" y="51"/>
                  </a:lnTo>
                  <a:lnTo>
                    <a:pt x="103" y="53"/>
                  </a:lnTo>
                  <a:lnTo>
                    <a:pt x="101" y="53"/>
                  </a:lnTo>
                  <a:lnTo>
                    <a:pt x="97" y="53"/>
                  </a:lnTo>
                  <a:lnTo>
                    <a:pt x="95" y="53"/>
                  </a:lnTo>
                  <a:lnTo>
                    <a:pt x="95" y="55"/>
                  </a:lnTo>
                  <a:lnTo>
                    <a:pt x="91" y="53"/>
                  </a:lnTo>
                  <a:lnTo>
                    <a:pt x="89" y="55"/>
                  </a:lnTo>
                  <a:lnTo>
                    <a:pt x="87" y="59"/>
                  </a:lnTo>
                  <a:lnTo>
                    <a:pt x="86" y="62"/>
                  </a:lnTo>
                  <a:lnTo>
                    <a:pt x="84" y="62"/>
                  </a:lnTo>
                  <a:lnTo>
                    <a:pt x="78" y="61"/>
                  </a:lnTo>
                  <a:lnTo>
                    <a:pt x="76" y="66"/>
                  </a:lnTo>
                  <a:lnTo>
                    <a:pt x="74" y="68"/>
                  </a:lnTo>
                  <a:lnTo>
                    <a:pt x="72" y="68"/>
                  </a:lnTo>
                  <a:lnTo>
                    <a:pt x="67" y="74"/>
                  </a:lnTo>
                  <a:lnTo>
                    <a:pt x="65" y="74"/>
                  </a:lnTo>
                  <a:lnTo>
                    <a:pt x="65" y="76"/>
                  </a:lnTo>
                  <a:lnTo>
                    <a:pt x="63" y="80"/>
                  </a:lnTo>
                  <a:lnTo>
                    <a:pt x="63" y="80"/>
                  </a:lnTo>
                  <a:lnTo>
                    <a:pt x="63" y="82"/>
                  </a:lnTo>
                  <a:lnTo>
                    <a:pt x="63" y="82"/>
                  </a:lnTo>
                  <a:lnTo>
                    <a:pt x="63" y="82"/>
                  </a:lnTo>
                  <a:lnTo>
                    <a:pt x="63" y="83"/>
                  </a:lnTo>
                  <a:lnTo>
                    <a:pt x="61" y="83"/>
                  </a:lnTo>
                  <a:lnTo>
                    <a:pt x="61" y="85"/>
                  </a:lnTo>
                  <a:lnTo>
                    <a:pt x="61" y="85"/>
                  </a:lnTo>
                  <a:lnTo>
                    <a:pt x="61" y="85"/>
                  </a:lnTo>
                  <a:lnTo>
                    <a:pt x="61" y="85"/>
                  </a:lnTo>
                  <a:lnTo>
                    <a:pt x="59" y="87"/>
                  </a:lnTo>
                  <a:lnTo>
                    <a:pt x="59" y="87"/>
                  </a:lnTo>
                  <a:lnTo>
                    <a:pt x="61" y="89"/>
                  </a:lnTo>
                  <a:lnTo>
                    <a:pt x="65" y="99"/>
                  </a:lnTo>
                  <a:lnTo>
                    <a:pt x="68" y="108"/>
                  </a:lnTo>
                  <a:lnTo>
                    <a:pt x="70" y="112"/>
                  </a:lnTo>
                  <a:lnTo>
                    <a:pt x="70" y="114"/>
                  </a:lnTo>
                  <a:lnTo>
                    <a:pt x="70" y="116"/>
                  </a:lnTo>
                  <a:lnTo>
                    <a:pt x="68" y="118"/>
                  </a:lnTo>
                  <a:lnTo>
                    <a:pt x="68" y="120"/>
                  </a:lnTo>
                  <a:lnTo>
                    <a:pt x="67" y="121"/>
                  </a:lnTo>
                  <a:lnTo>
                    <a:pt x="63" y="131"/>
                  </a:lnTo>
                  <a:lnTo>
                    <a:pt x="63" y="135"/>
                  </a:lnTo>
                  <a:lnTo>
                    <a:pt x="63" y="139"/>
                  </a:lnTo>
                  <a:lnTo>
                    <a:pt x="61" y="142"/>
                  </a:lnTo>
                  <a:lnTo>
                    <a:pt x="61" y="144"/>
                  </a:lnTo>
                  <a:lnTo>
                    <a:pt x="61" y="148"/>
                  </a:lnTo>
                  <a:lnTo>
                    <a:pt x="61" y="148"/>
                  </a:lnTo>
                  <a:lnTo>
                    <a:pt x="63" y="150"/>
                  </a:lnTo>
                  <a:lnTo>
                    <a:pt x="63" y="152"/>
                  </a:lnTo>
                  <a:lnTo>
                    <a:pt x="65" y="152"/>
                  </a:lnTo>
                  <a:lnTo>
                    <a:pt x="68" y="152"/>
                  </a:lnTo>
                  <a:lnTo>
                    <a:pt x="70" y="152"/>
                  </a:lnTo>
                  <a:lnTo>
                    <a:pt x="72" y="152"/>
                  </a:lnTo>
                  <a:lnTo>
                    <a:pt x="74" y="154"/>
                  </a:lnTo>
                  <a:lnTo>
                    <a:pt x="74" y="156"/>
                  </a:lnTo>
                  <a:lnTo>
                    <a:pt x="68" y="158"/>
                  </a:lnTo>
                  <a:lnTo>
                    <a:pt x="67" y="159"/>
                  </a:lnTo>
                  <a:lnTo>
                    <a:pt x="67" y="161"/>
                  </a:lnTo>
                  <a:lnTo>
                    <a:pt x="67" y="163"/>
                  </a:lnTo>
                  <a:lnTo>
                    <a:pt x="65" y="165"/>
                  </a:lnTo>
                  <a:lnTo>
                    <a:pt x="63" y="167"/>
                  </a:lnTo>
                  <a:lnTo>
                    <a:pt x="63" y="169"/>
                  </a:lnTo>
                  <a:lnTo>
                    <a:pt x="61" y="169"/>
                  </a:lnTo>
                  <a:lnTo>
                    <a:pt x="59" y="169"/>
                  </a:lnTo>
                  <a:lnTo>
                    <a:pt x="57" y="169"/>
                  </a:lnTo>
                  <a:lnTo>
                    <a:pt x="55" y="169"/>
                  </a:lnTo>
                  <a:lnTo>
                    <a:pt x="53" y="171"/>
                  </a:lnTo>
                  <a:lnTo>
                    <a:pt x="51" y="173"/>
                  </a:lnTo>
                  <a:lnTo>
                    <a:pt x="51" y="175"/>
                  </a:lnTo>
                  <a:lnTo>
                    <a:pt x="51" y="175"/>
                  </a:lnTo>
                  <a:lnTo>
                    <a:pt x="49" y="175"/>
                  </a:lnTo>
                  <a:lnTo>
                    <a:pt x="47" y="175"/>
                  </a:lnTo>
                  <a:lnTo>
                    <a:pt x="46" y="175"/>
                  </a:lnTo>
                  <a:lnTo>
                    <a:pt x="44" y="175"/>
                  </a:lnTo>
                  <a:lnTo>
                    <a:pt x="44" y="175"/>
                  </a:lnTo>
                  <a:lnTo>
                    <a:pt x="42" y="177"/>
                  </a:lnTo>
                  <a:lnTo>
                    <a:pt x="42" y="179"/>
                  </a:lnTo>
                  <a:lnTo>
                    <a:pt x="42" y="180"/>
                  </a:lnTo>
                  <a:lnTo>
                    <a:pt x="42" y="182"/>
                  </a:lnTo>
                  <a:lnTo>
                    <a:pt x="40" y="182"/>
                  </a:lnTo>
                  <a:lnTo>
                    <a:pt x="38" y="184"/>
                  </a:lnTo>
                  <a:lnTo>
                    <a:pt x="38" y="184"/>
                  </a:lnTo>
                  <a:lnTo>
                    <a:pt x="38" y="186"/>
                  </a:lnTo>
                  <a:lnTo>
                    <a:pt x="38" y="186"/>
                  </a:lnTo>
                  <a:lnTo>
                    <a:pt x="38" y="188"/>
                  </a:lnTo>
                  <a:lnTo>
                    <a:pt x="36" y="188"/>
                  </a:lnTo>
                  <a:lnTo>
                    <a:pt x="36" y="190"/>
                  </a:lnTo>
                  <a:lnTo>
                    <a:pt x="34" y="192"/>
                  </a:lnTo>
                  <a:lnTo>
                    <a:pt x="32" y="194"/>
                  </a:lnTo>
                  <a:lnTo>
                    <a:pt x="32" y="194"/>
                  </a:lnTo>
                  <a:lnTo>
                    <a:pt x="30" y="196"/>
                  </a:lnTo>
                  <a:lnTo>
                    <a:pt x="30" y="198"/>
                  </a:lnTo>
                  <a:lnTo>
                    <a:pt x="28" y="198"/>
                  </a:lnTo>
                  <a:lnTo>
                    <a:pt x="28" y="199"/>
                  </a:lnTo>
                  <a:lnTo>
                    <a:pt x="28" y="201"/>
                  </a:lnTo>
                  <a:lnTo>
                    <a:pt x="27" y="201"/>
                  </a:lnTo>
                  <a:lnTo>
                    <a:pt x="25" y="201"/>
                  </a:lnTo>
                  <a:lnTo>
                    <a:pt x="23" y="203"/>
                  </a:lnTo>
                  <a:lnTo>
                    <a:pt x="21" y="203"/>
                  </a:lnTo>
                  <a:lnTo>
                    <a:pt x="21" y="205"/>
                  </a:lnTo>
                  <a:lnTo>
                    <a:pt x="19" y="207"/>
                  </a:lnTo>
                  <a:lnTo>
                    <a:pt x="19" y="209"/>
                  </a:lnTo>
                  <a:lnTo>
                    <a:pt x="19" y="211"/>
                  </a:lnTo>
                  <a:lnTo>
                    <a:pt x="19" y="215"/>
                  </a:lnTo>
                  <a:lnTo>
                    <a:pt x="19" y="217"/>
                  </a:lnTo>
                  <a:lnTo>
                    <a:pt x="15" y="217"/>
                  </a:lnTo>
                  <a:lnTo>
                    <a:pt x="13" y="218"/>
                  </a:lnTo>
                  <a:lnTo>
                    <a:pt x="13" y="218"/>
                  </a:lnTo>
                  <a:lnTo>
                    <a:pt x="7" y="226"/>
                  </a:lnTo>
                  <a:lnTo>
                    <a:pt x="7" y="226"/>
                  </a:lnTo>
                  <a:lnTo>
                    <a:pt x="6" y="226"/>
                  </a:lnTo>
                  <a:lnTo>
                    <a:pt x="6" y="226"/>
                  </a:lnTo>
                  <a:lnTo>
                    <a:pt x="6" y="226"/>
                  </a:lnTo>
                  <a:lnTo>
                    <a:pt x="6" y="228"/>
                  </a:lnTo>
                  <a:lnTo>
                    <a:pt x="6" y="228"/>
                  </a:lnTo>
                  <a:lnTo>
                    <a:pt x="4" y="228"/>
                  </a:lnTo>
                  <a:lnTo>
                    <a:pt x="2" y="230"/>
                  </a:lnTo>
                  <a:lnTo>
                    <a:pt x="0" y="232"/>
                  </a:lnTo>
                  <a:lnTo>
                    <a:pt x="0" y="234"/>
                  </a:lnTo>
                  <a:lnTo>
                    <a:pt x="0" y="234"/>
                  </a:lnTo>
                  <a:lnTo>
                    <a:pt x="4" y="236"/>
                  </a:lnTo>
                  <a:lnTo>
                    <a:pt x="6" y="239"/>
                  </a:lnTo>
                  <a:lnTo>
                    <a:pt x="7" y="243"/>
                  </a:lnTo>
                  <a:lnTo>
                    <a:pt x="9" y="247"/>
                  </a:lnTo>
                  <a:lnTo>
                    <a:pt x="9" y="249"/>
                  </a:lnTo>
                  <a:lnTo>
                    <a:pt x="11" y="251"/>
                  </a:lnTo>
                  <a:lnTo>
                    <a:pt x="11" y="253"/>
                  </a:lnTo>
                  <a:lnTo>
                    <a:pt x="11" y="255"/>
                  </a:lnTo>
                  <a:lnTo>
                    <a:pt x="11" y="256"/>
                  </a:lnTo>
                  <a:lnTo>
                    <a:pt x="11" y="256"/>
                  </a:lnTo>
                  <a:lnTo>
                    <a:pt x="4" y="268"/>
                  </a:lnTo>
                  <a:lnTo>
                    <a:pt x="4" y="270"/>
                  </a:lnTo>
                  <a:lnTo>
                    <a:pt x="4" y="272"/>
                  </a:lnTo>
                  <a:lnTo>
                    <a:pt x="4" y="272"/>
                  </a:lnTo>
                  <a:lnTo>
                    <a:pt x="4" y="272"/>
                  </a:lnTo>
                  <a:lnTo>
                    <a:pt x="6" y="274"/>
                  </a:lnTo>
                  <a:lnTo>
                    <a:pt x="40" y="275"/>
                  </a:lnTo>
                  <a:lnTo>
                    <a:pt x="49" y="275"/>
                  </a:lnTo>
                  <a:lnTo>
                    <a:pt x="61" y="277"/>
                  </a:lnTo>
                  <a:lnTo>
                    <a:pt x="67" y="277"/>
                  </a:lnTo>
                  <a:lnTo>
                    <a:pt x="72" y="279"/>
                  </a:lnTo>
                  <a:lnTo>
                    <a:pt x="74" y="279"/>
                  </a:lnTo>
                  <a:lnTo>
                    <a:pt x="74" y="279"/>
                  </a:lnTo>
                  <a:lnTo>
                    <a:pt x="74" y="279"/>
                  </a:lnTo>
                  <a:lnTo>
                    <a:pt x="76" y="277"/>
                  </a:lnTo>
                  <a:lnTo>
                    <a:pt x="76" y="277"/>
                  </a:lnTo>
                  <a:lnTo>
                    <a:pt x="76" y="277"/>
                  </a:lnTo>
                  <a:lnTo>
                    <a:pt x="80" y="274"/>
                  </a:lnTo>
                  <a:lnTo>
                    <a:pt x="80" y="274"/>
                  </a:lnTo>
                  <a:lnTo>
                    <a:pt x="82" y="274"/>
                  </a:lnTo>
                  <a:lnTo>
                    <a:pt x="82" y="274"/>
                  </a:lnTo>
                  <a:lnTo>
                    <a:pt x="86" y="274"/>
                  </a:lnTo>
                  <a:lnTo>
                    <a:pt x="87" y="272"/>
                  </a:lnTo>
                  <a:lnTo>
                    <a:pt x="89" y="272"/>
                  </a:lnTo>
                  <a:lnTo>
                    <a:pt x="89" y="272"/>
                  </a:lnTo>
                  <a:lnTo>
                    <a:pt x="89" y="274"/>
                  </a:lnTo>
                  <a:lnTo>
                    <a:pt x="91" y="274"/>
                  </a:lnTo>
                  <a:lnTo>
                    <a:pt x="91" y="274"/>
                  </a:lnTo>
                  <a:lnTo>
                    <a:pt x="91" y="275"/>
                  </a:lnTo>
                  <a:lnTo>
                    <a:pt x="93" y="275"/>
                  </a:lnTo>
                  <a:lnTo>
                    <a:pt x="97" y="275"/>
                  </a:lnTo>
                  <a:lnTo>
                    <a:pt x="99" y="275"/>
                  </a:lnTo>
                  <a:lnTo>
                    <a:pt x="99" y="277"/>
                  </a:lnTo>
                  <a:lnTo>
                    <a:pt x="99" y="277"/>
                  </a:lnTo>
                  <a:lnTo>
                    <a:pt x="99" y="277"/>
                  </a:lnTo>
                  <a:lnTo>
                    <a:pt x="101" y="277"/>
                  </a:lnTo>
                  <a:lnTo>
                    <a:pt x="101" y="279"/>
                  </a:lnTo>
                  <a:lnTo>
                    <a:pt x="101" y="279"/>
                  </a:lnTo>
                  <a:lnTo>
                    <a:pt x="101" y="281"/>
                  </a:lnTo>
                  <a:lnTo>
                    <a:pt x="101" y="281"/>
                  </a:lnTo>
                  <a:lnTo>
                    <a:pt x="103" y="283"/>
                  </a:lnTo>
                  <a:lnTo>
                    <a:pt x="105" y="283"/>
                  </a:lnTo>
                  <a:lnTo>
                    <a:pt x="105" y="283"/>
                  </a:lnTo>
                  <a:lnTo>
                    <a:pt x="105" y="283"/>
                  </a:lnTo>
                  <a:lnTo>
                    <a:pt x="107" y="285"/>
                  </a:lnTo>
                  <a:lnTo>
                    <a:pt x="107" y="285"/>
                  </a:lnTo>
                  <a:lnTo>
                    <a:pt x="108" y="285"/>
                  </a:lnTo>
                  <a:lnTo>
                    <a:pt x="110" y="283"/>
                  </a:lnTo>
                  <a:lnTo>
                    <a:pt x="112" y="283"/>
                  </a:lnTo>
                  <a:lnTo>
                    <a:pt x="112" y="283"/>
                  </a:lnTo>
                  <a:lnTo>
                    <a:pt x="112" y="283"/>
                  </a:lnTo>
                  <a:lnTo>
                    <a:pt x="114" y="281"/>
                  </a:lnTo>
                  <a:lnTo>
                    <a:pt x="114" y="281"/>
                  </a:lnTo>
                  <a:lnTo>
                    <a:pt x="114" y="281"/>
                  </a:lnTo>
                  <a:lnTo>
                    <a:pt x="114" y="279"/>
                  </a:lnTo>
                  <a:lnTo>
                    <a:pt x="114" y="279"/>
                  </a:lnTo>
                  <a:lnTo>
                    <a:pt x="114" y="279"/>
                  </a:lnTo>
                  <a:lnTo>
                    <a:pt x="114" y="279"/>
                  </a:lnTo>
                  <a:lnTo>
                    <a:pt x="116" y="279"/>
                  </a:lnTo>
                  <a:lnTo>
                    <a:pt x="116" y="279"/>
                  </a:lnTo>
                  <a:lnTo>
                    <a:pt x="116" y="281"/>
                  </a:lnTo>
                  <a:lnTo>
                    <a:pt x="116" y="281"/>
                  </a:lnTo>
                  <a:lnTo>
                    <a:pt x="116" y="283"/>
                  </a:lnTo>
                  <a:lnTo>
                    <a:pt x="116" y="283"/>
                  </a:lnTo>
                  <a:lnTo>
                    <a:pt x="116" y="283"/>
                  </a:lnTo>
                  <a:lnTo>
                    <a:pt x="116" y="285"/>
                  </a:lnTo>
                  <a:lnTo>
                    <a:pt x="114" y="285"/>
                  </a:lnTo>
                  <a:lnTo>
                    <a:pt x="114" y="285"/>
                  </a:lnTo>
                  <a:lnTo>
                    <a:pt x="114" y="285"/>
                  </a:lnTo>
                  <a:lnTo>
                    <a:pt x="114" y="285"/>
                  </a:lnTo>
                  <a:lnTo>
                    <a:pt x="116" y="285"/>
                  </a:lnTo>
                  <a:lnTo>
                    <a:pt x="116" y="287"/>
                  </a:lnTo>
                  <a:lnTo>
                    <a:pt x="116" y="287"/>
                  </a:lnTo>
                  <a:lnTo>
                    <a:pt x="116" y="289"/>
                  </a:lnTo>
                  <a:lnTo>
                    <a:pt x="116" y="289"/>
                  </a:lnTo>
                  <a:lnTo>
                    <a:pt x="116" y="291"/>
                  </a:lnTo>
                  <a:lnTo>
                    <a:pt x="118" y="291"/>
                  </a:lnTo>
                  <a:lnTo>
                    <a:pt x="118" y="291"/>
                  </a:lnTo>
                  <a:lnTo>
                    <a:pt x="120" y="293"/>
                  </a:lnTo>
                  <a:lnTo>
                    <a:pt x="120" y="293"/>
                  </a:lnTo>
                  <a:lnTo>
                    <a:pt x="120" y="293"/>
                  </a:lnTo>
                  <a:lnTo>
                    <a:pt x="120" y="293"/>
                  </a:lnTo>
                  <a:lnTo>
                    <a:pt x="120" y="293"/>
                  </a:lnTo>
                  <a:lnTo>
                    <a:pt x="120" y="291"/>
                  </a:lnTo>
                  <a:lnTo>
                    <a:pt x="120" y="291"/>
                  </a:lnTo>
                  <a:lnTo>
                    <a:pt x="122" y="289"/>
                  </a:lnTo>
                  <a:lnTo>
                    <a:pt x="122" y="289"/>
                  </a:lnTo>
                  <a:lnTo>
                    <a:pt x="124" y="289"/>
                  </a:lnTo>
                  <a:lnTo>
                    <a:pt x="124" y="289"/>
                  </a:lnTo>
                  <a:lnTo>
                    <a:pt x="124" y="289"/>
                  </a:lnTo>
                  <a:lnTo>
                    <a:pt x="124" y="289"/>
                  </a:lnTo>
                  <a:lnTo>
                    <a:pt x="124" y="291"/>
                  </a:lnTo>
                  <a:lnTo>
                    <a:pt x="126" y="291"/>
                  </a:lnTo>
                  <a:lnTo>
                    <a:pt x="126" y="293"/>
                  </a:lnTo>
                  <a:lnTo>
                    <a:pt x="126" y="293"/>
                  </a:lnTo>
                  <a:lnTo>
                    <a:pt x="128" y="296"/>
                  </a:lnTo>
                  <a:lnTo>
                    <a:pt x="128" y="296"/>
                  </a:lnTo>
                  <a:lnTo>
                    <a:pt x="128" y="296"/>
                  </a:lnTo>
                  <a:lnTo>
                    <a:pt x="128" y="298"/>
                  </a:lnTo>
                  <a:lnTo>
                    <a:pt x="128" y="298"/>
                  </a:lnTo>
                  <a:lnTo>
                    <a:pt x="128" y="298"/>
                  </a:lnTo>
                  <a:lnTo>
                    <a:pt x="128" y="298"/>
                  </a:lnTo>
                  <a:lnTo>
                    <a:pt x="128" y="298"/>
                  </a:lnTo>
                  <a:lnTo>
                    <a:pt x="126" y="298"/>
                  </a:lnTo>
                  <a:lnTo>
                    <a:pt x="126" y="298"/>
                  </a:lnTo>
                  <a:lnTo>
                    <a:pt x="126" y="298"/>
                  </a:lnTo>
                  <a:lnTo>
                    <a:pt x="126" y="298"/>
                  </a:lnTo>
                  <a:lnTo>
                    <a:pt x="126" y="298"/>
                  </a:lnTo>
                  <a:lnTo>
                    <a:pt x="126" y="298"/>
                  </a:lnTo>
                  <a:lnTo>
                    <a:pt x="126" y="298"/>
                  </a:lnTo>
                  <a:lnTo>
                    <a:pt x="126" y="300"/>
                  </a:lnTo>
                  <a:lnTo>
                    <a:pt x="126" y="302"/>
                  </a:lnTo>
                  <a:lnTo>
                    <a:pt x="126" y="302"/>
                  </a:lnTo>
                  <a:lnTo>
                    <a:pt x="126" y="302"/>
                  </a:lnTo>
                  <a:lnTo>
                    <a:pt x="124" y="302"/>
                  </a:lnTo>
                  <a:lnTo>
                    <a:pt x="124" y="304"/>
                  </a:lnTo>
                  <a:lnTo>
                    <a:pt x="124" y="304"/>
                  </a:lnTo>
                  <a:lnTo>
                    <a:pt x="122" y="304"/>
                  </a:lnTo>
                  <a:lnTo>
                    <a:pt x="122" y="304"/>
                  </a:lnTo>
                  <a:lnTo>
                    <a:pt x="122" y="304"/>
                  </a:lnTo>
                  <a:lnTo>
                    <a:pt x="122" y="304"/>
                  </a:lnTo>
                  <a:lnTo>
                    <a:pt x="124" y="306"/>
                  </a:lnTo>
                  <a:lnTo>
                    <a:pt x="124" y="308"/>
                  </a:lnTo>
                  <a:lnTo>
                    <a:pt x="124" y="308"/>
                  </a:lnTo>
                  <a:lnTo>
                    <a:pt x="124" y="308"/>
                  </a:lnTo>
                  <a:lnTo>
                    <a:pt x="124" y="308"/>
                  </a:lnTo>
                  <a:lnTo>
                    <a:pt x="124" y="308"/>
                  </a:lnTo>
                  <a:lnTo>
                    <a:pt x="124" y="310"/>
                  </a:lnTo>
                  <a:lnTo>
                    <a:pt x="126" y="310"/>
                  </a:lnTo>
                  <a:lnTo>
                    <a:pt x="126" y="312"/>
                  </a:lnTo>
                  <a:lnTo>
                    <a:pt x="126" y="312"/>
                  </a:lnTo>
                  <a:lnTo>
                    <a:pt x="126" y="312"/>
                  </a:lnTo>
                  <a:lnTo>
                    <a:pt x="126" y="314"/>
                  </a:lnTo>
                  <a:lnTo>
                    <a:pt x="128" y="314"/>
                  </a:lnTo>
                  <a:lnTo>
                    <a:pt x="128" y="314"/>
                  </a:lnTo>
                  <a:lnTo>
                    <a:pt x="128" y="315"/>
                  </a:lnTo>
                  <a:lnTo>
                    <a:pt x="128" y="317"/>
                  </a:lnTo>
                  <a:lnTo>
                    <a:pt x="129" y="317"/>
                  </a:lnTo>
                  <a:lnTo>
                    <a:pt x="131" y="317"/>
                  </a:lnTo>
                  <a:lnTo>
                    <a:pt x="133" y="315"/>
                  </a:lnTo>
                  <a:lnTo>
                    <a:pt x="133" y="315"/>
                  </a:lnTo>
                  <a:lnTo>
                    <a:pt x="135" y="315"/>
                  </a:lnTo>
                  <a:lnTo>
                    <a:pt x="133" y="314"/>
                  </a:lnTo>
                  <a:lnTo>
                    <a:pt x="133" y="314"/>
                  </a:lnTo>
                  <a:lnTo>
                    <a:pt x="133" y="312"/>
                  </a:lnTo>
                  <a:lnTo>
                    <a:pt x="133" y="312"/>
                  </a:lnTo>
                  <a:lnTo>
                    <a:pt x="133" y="310"/>
                  </a:lnTo>
                  <a:lnTo>
                    <a:pt x="135" y="308"/>
                  </a:lnTo>
                  <a:lnTo>
                    <a:pt x="135" y="306"/>
                  </a:lnTo>
                  <a:lnTo>
                    <a:pt x="137" y="306"/>
                  </a:lnTo>
                  <a:lnTo>
                    <a:pt x="137" y="308"/>
                  </a:lnTo>
                  <a:lnTo>
                    <a:pt x="137" y="306"/>
                  </a:lnTo>
                  <a:lnTo>
                    <a:pt x="139" y="306"/>
                  </a:lnTo>
                  <a:lnTo>
                    <a:pt x="139" y="306"/>
                  </a:lnTo>
                  <a:lnTo>
                    <a:pt x="139" y="304"/>
                  </a:lnTo>
                  <a:lnTo>
                    <a:pt x="139" y="304"/>
                  </a:lnTo>
                  <a:lnTo>
                    <a:pt x="141" y="302"/>
                  </a:lnTo>
                  <a:lnTo>
                    <a:pt x="141" y="300"/>
                  </a:lnTo>
                  <a:lnTo>
                    <a:pt x="145" y="296"/>
                  </a:lnTo>
                  <a:lnTo>
                    <a:pt x="147" y="295"/>
                  </a:lnTo>
                  <a:lnTo>
                    <a:pt x="147" y="291"/>
                  </a:lnTo>
                  <a:lnTo>
                    <a:pt x="148" y="291"/>
                  </a:lnTo>
                  <a:lnTo>
                    <a:pt x="148" y="291"/>
                  </a:lnTo>
                  <a:lnTo>
                    <a:pt x="150" y="293"/>
                  </a:lnTo>
                  <a:lnTo>
                    <a:pt x="154" y="293"/>
                  </a:lnTo>
                  <a:lnTo>
                    <a:pt x="156" y="295"/>
                  </a:lnTo>
                  <a:lnTo>
                    <a:pt x="156" y="293"/>
                  </a:lnTo>
                  <a:lnTo>
                    <a:pt x="156" y="295"/>
                  </a:lnTo>
                  <a:lnTo>
                    <a:pt x="160" y="295"/>
                  </a:lnTo>
                  <a:lnTo>
                    <a:pt x="162" y="296"/>
                  </a:lnTo>
                  <a:lnTo>
                    <a:pt x="164" y="296"/>
                  </a:lnTo>
                  <a:lnTo>
                    <a:pt x="166" y="295"/>
                  </a:lnTo>
                  <a:lnTo>
                    <a:pt x="168" y="295"/>
                  </a:lnTo>
                  <a:lnTo>
                    <a:pt x="171" y="296"/>
                  </a:lnTo>
                  <a:lnTo>
                    <a:pt x="171" y="295"/>
                  </a:lnTo>
                  <a:lnTo>
                    <a:pt x="173" y="295"/>
                  </a:lnTo>
                  <a:lnTo>
                    <a:pt x="173" y="295"/>
                  </a:lnTo>
                  <a:lnTo>
                    <a:pt x="173" y="293"/>
                  </a:lnTo>
                  <a:lnTo>
                    <a:pt x="173" y="293"/>
                  </a:lnTo>
                  <a:lnTo>
                    <a:pt x="173" y="291"/>
                  </a:lnTo>
                  <a:lnTo>
                    <a:pt x="177" y="289"/>
                  </a:lnTo>
                  <a:lnTo>
                    <a:pt x="179" y="289"/>
                  </a:lnTo>
                  <a:lnTo>
                    <a:pt x="179" y="289"/>
                  </a:lnTo>
                  <a:lnTo>
                    <a:pt x="181" y="289"/>
                  </a:lnTo>
                  <a:lnTo>
                    <a:pt x="183" y="289"/>
                  </a:lnTo>
                  <a:lnTo>
                    <a:pt x="183" y="291"/>
                  </a:lnTo>
                  <a:lnTo>
                    <a:pt x="185" y="293"/>
                  </a:lnTo>
                  <a:lnTo>
                    <a:pt x="185" y="293"/>
                  </a:lnTo>
                  <a:lnTo>
                    <a:pt x="187" y="296"/>
                  </a:lnTo>
                  <a:lnTo>
                    <a:pt x="187" y="296"/>
                  </a:lnTo>
                  <a:lnTo>
                    <a:pt x="188" y="298"/>
                  </a:lnTo>
                  <a:lnTo>
                    <a:pt x="190" y="298"/>
                  </a:lnTo>
                  <a:lnTo>
                    <a:pt x="192" y="298"/>
                  </a:lnTo>
                  <a:lnTo>
                    <a:pt x="194" y="298"/>
                  </a:lnTo>
                  <a:lnTo>
                    <a:pt x="196" y="298"/>
                  </a:lnTo>
                  <a:lnTo>
                    <a:pt x="198" y="296"/>
                  </a:lnTo>
                  <a:lnTo>
                    <a:pt x="198" y="296"/>
                  </a:lnTo>
                  <a:lnTo>
                    <a:pt x="202" y="296"/>
                  </a:lnTo>
                  <a:lnTo>
                    <a:pt x="202" y="296"/>
                  </a:lnTo>
                  <a:lnTo>
                    <a:pt x="204" y="296"/>
                  </a:lnTo>
                  <a:lnTo>
                    <a:pt x="206" y="293"/>
                  </a:lnTo>
                  <a:lnTo>
                    <a:pt x="209" y="291"/>
                  </a:lnTo>
                  <a:lnTo>
                    <a:pt x="211" y="289"/>
                  </a:lnTo>
                  <a:lnTo>
                    <a:pt x="213" y="289"/>
                  </a:lnTo>
                  <a:lnTo>
                    <a:pt x="215" y="287"/>
                  </a:lnTo>
                  <a:lnTo>
                    <a:pt x="219" y="287"/>
                  </a:lnTo>
                  <a:lnTo>
                    <a:pt x="219" y="285"/>
                  </a:lnTo>
                  <a:lnTo>
                    <a:pt x="219" y="283"/>
                  </a:lnTo>
                  <a:lnTo>
                    <a:pt x="219" y="283"/>
                  </a:lnTo>
                  <a:lnTo>
                    <a:pt x="217" y="281"/>
                  </a:lnTo>
                  <a:lnTo>
                    <a:pt x="217" y="281"/>
                  </a:lnTo>
                  <a:lnTo>
                    <a:pt x="215" y="281"/>
                  </a:lnTo>
                  <a:lnTo>
                    <a:pt x="215" y="279"/>
                  </a:lnTo>
                  <a:lnTo>
                    <a:pt x="215" y="279"/>
                  </a:lnTo>
                  <a:lnTo>
                    <a:pt x="215" y="277"/>
                  </a:lnTo>
                  <a:lnTo>
                    <a:pt x="215" y="277"/>
                  </a:lnTo>
                  <a:lnTo>
                    <a:pt x="215" y="275"/>
                  </a:lnTo>
                  <a:lnTo>
                    <a:pt x="215" y="274"/>
                  </a:lnTo>
                  <a:lnTo>
                    <a:pt x="217" y="268"/>
                  </a:lnTo>
                  <a:lnTo>
                    <a:pt x="217" y="268"/>
                  </a:lnTo>
                  <a:lnTo>
                    <a:pt x="219" y="266"/>
                  </a:lnTo>
                  <a:lnTo>
                    <a:pt x="219" y="266"/>
                  </a:lnTo>
                  <a:lnTo>
                    <a:pt x="219" y="266"/>
                  </a:lnTo>
                  <a:lnTo>
                    <a:pt x="219" y="266"/>
                  </a:lnTo>
                  <a:lnTo>
                    <a:pt x="219" y="264"/>
                  </a:lnTo>
                  <a:lnTo>
                    <a:pt x="219" y="264"/>
                  </a:lnTo>
                  <a:lnTo>
                    <a:pt x="219" y="264"/>
                  </a:lnTo>
                  <a:lnTo>
                    <a:pt x="219" y="262"/>
                  </a:lnTo>
                  <a:lnTo>
                    <a:pt x="219" y="262"/>
                  </a:lnTo>
                  <a:lnTo>
                    <a:pt x="219" y="262"/>
                  </a:lnTo>
                  <a:lnTo>
                    <a:pt x="221" y="262"/>
                  </a:lnTo>
                  <a:lnTo>
                    <a:pt x="223" y="262"/>
                  </a:lnTo>
                  <a:lnTo>
                    <a:pt x="221" y="260"/>
                  </a:lnTo>
                  <a:lnTo>
                    <a:pt x="221" y="260"/>
                  </a:lnTo>
                  <a:lnTo>
                    <a:pt x="219" y="260"/>
                  </a:lnTo>
                  <a:lnTo>
                    <a:pt x="219" y="260"/>
                  </a:lnTo>
                  <a:lnTo>
                    <a:pt x="217" y="258"/>
                  </a:lnTo>
                  <a:lnTo>
                    <a:pt x="217" y="258"/>
                  </a:lnTo>
                  <a:lnTo>
                    <a:pt x="217" y="258"/>
                  </a:lnTo>
                  <a:lnTo>
                    <a:pt x="217" y="256"/>
                  </a:lnTo>
                  <a:lnTo>
                    <a:pt x="219" y="256"/>
                  </a:lnTo>
                  <a:lnTo>
                    <a:pt x="219" y="256"/>
                  </a:lnTo>
                  <a:lnTo>
                    <a:pt x="219" y="256"/>
                  </a:lnTo>
                  <a:lnTo>
                    <a:pt x="223" y="258"/>
                  </a:lnTo>
                  <a:lnTo>
                    <a:pt x="223" y="258"/>
                  </a:lnTo>
                  <a:lnTo>
                    <a:pt x="225" y="258"/>
                  </a:lnTo>
                  <a:lnTo>
                    <a:pt x="225" y="258"/>
                  </a:lnTo>
                  <a:lnTo>
                    <a:pt x="227" y="260"/>
                  </a:lnTo>
                  <a:lnTo>
                    <a:pt x="227" y="260"/>
                  </a:lnTo>
                  <a:lnTo>
                    <a:pt x="229" y="260"/>
                  </a:lnTo>
                  <a:lnTo>
                    <a:pt x="229" y="258"/>
                  </a:lnTo>
                  <a:lnTo>
                    <a:pt x="229" y="258"/>
                  </a:lnTo>
                  <a:lnTo>
                    <a:pt x="229" y="258"/>
                  </a:lnTo>
                  <a:lnTo>
                    <a:pt x="229" y="256"/>
                  </a:lnTo>
                  <a:lnTo>
                    <a:pt x="229" y="256"/>
                  </a:lnTo>
                  <a:lnTo>
                    <a:pt x="229" y="256"/>
                  </a:lnTo>
                  <a:lnTo>
                    <a:pt x="230" y="256"/>
                  </a:lnTo>
                  <a:lnTo>
                    <a:pt x="230" y="256"/>
                  </a:lnTo>
                  <a:lnTo>
                    <a:pt x="232" y="258"/>
                  </a:lnTo>
                  <a:lnTo>
                    <a:pt x="232" y="258"/>
                  </a:lnTo>
                  <a:lnTo>
                    <a:pt x="232" y="258"/>
                  </a:lnTo>
                  <a:lnTo>
                    <a:pt x="232" y="258"/>
                  </a:lnTo>
                  <a:lnTo>
                    <a:pt x="234" y="258"/>
                  </a:lnTo>
                  <a:lnTo>
                    <a:pt x="234" y="258"/>
                  </a:lnTo>
                  <a:lnTo>
                    <a:pt x="234" y="256"/>
                  </a:lnTo>
                  <a:lnTo>
                    <a:pt x="234" y="255"/>
                  </a:lnTo>
                  <a:lnTo>
                    <a:pt x="234" y="255"/>
                  </a:lnTo>
                  <a:lnTo>
                    <a:pt x="234" y="255"/>
                  </a:lnTo>
                  <a:lnTo>
                    <a:pt x="234" y="253"/>
                  </a:lnTo>
                  <a:lnTo>
                    <a:pt x="234" y="253"/>
                  </a:lnTo>
                  <a:lnTo>
                    <a:pt x="234" y="253"/>
                  </a:lnTo>
                  <a:lnTo>
                    <a:pt x="234" y="251"/>
                  </a:lnTo>
                  <a:lnTo>
                    <a:pt x="236" y="251"/>
                  </a:lnTo>
                  <a:lnTo>
                    <a:pt x="236" y="251"/>
                  </a:lnTo>
                  <a:lnTo>
                    <a:pt x="236" y="251"/>
                  </a:lnTo>
                  <a:lnTo>
                    <a:pt x="238" y="253"/>
                  </a:lnTo>
                  <a:lnTo>
                    <a:pt x="238" y="256"/>
                  </a:lnTo>
                  <a:lnTo>
                    <a:pt x="238" y="258"/>
                  </a:lnTo>
                  <a:lnTo>
                    <a:pt x="240" y="260"/>
                  </a:lnTo>
                  <a:lnTo>
                    <a:pt x="240" y="260"/>
                  </a:lnTo>
                  <a:lnTo>
                    <a:pt x="242" y="260"/>
                  </a:lnTo>
                  <a:lnTo>
                    <a:pt x="244" y="262"/>
                  </a:lnTo>
                  <a:lnTo>
                    <a:pt x="244" y="262"/>
                  </a:lnTo>
                  <a:lnTo>
                    <a:pt x="248" y="262"/>
                  </a:lnTo>
                  <a:lnTo>
                    <a:pt x="253" y="258"/>
                  </a:lnTo>
                  <a:lnTo>
                    <a:pt x="257" y="256"/>
                  </a:lnTo>
                  <a:lnTo>
                    <a:pt x="257" y="255"/>
                  </a:lnTo>
                  <a:lnTo>
                    <a:pt x="257" y="255"/>
                  </a:lnTo>
                  <a:lnTo>
                    <a:pt x="257" y="253"/>
                  </a:lnTo>
                  <a:lnTo>
                    <a:pt x="257" y="251"/>
                  </a:lnTo>
                  <a:lnTo>
                    <a:pt x="257" y="251"/>
                  </a:lnTo>
                  <a:lnTo>
                    <a:pt x="257" y="251"/>
                  </a:lnTo>
                  <a:lnTo>
                    <a:pt x="257" y="249"/>
                  </a:lnTo>
                  <a:lnTo>
                    <a:pt x="257" y="249"/>
                  </a:lnTo>
                  <a:lnTo>
                    <a:pt x="257" y="249"/>
                  </a:lnTo>
                  <a:lnTo>
                    <a:pt x="257" y="249"/>
                  </a:lnTo>
                  <a:lnTo>
                    <a:pt x="255" y="249"/>
                  </a:lnTo>
                  <a:lnTo>
                    <a:pt x="255" y="247"/>
                  </a:lnTo>
                  <a:lnTo>
                    <a:pt x="255" y="247"/>
                  </a:lnTo>
                  <a:lnTo>
                    <a:pt x="253" y="247"/>
                  </a:lnTo>
                  <a:lnTo>
                    <a:pt x="253" y="247"/>
                  </a:lnTo>
                  <a:lnTo>
                    <a:pt x="253" y="245"/>
                  </a:lnTo>
                  <a:lnTo>
                    <a:pt x="253" y="245"/>
                  </a:lnTo>
                  <a:lnTo>
                    <a:pt x="253" y="245"/>
                  </a:lnTo>
                  <a:lnTo>
                    <a:pt x="253" y="245"/>
                  </a:lnTo>
                  <a:lnTo>
                    <a:pt x="253" y="245"/>
                  </a:lnTo>
                  <a:lnTo>
                    <a:pt x="251" y="245"/>
                  </a:lnTo>
                  <a:lnTo>
                    <a:pt x="251" y="245"/>
                  </a:lnTo>
                  <a:lnTo>
                    <a:pt x="249" y="247"/>
                  </a:lnTo>
                  <a:lnTo>
                    <a:pt x="249" y="247"/>
                  </a:lnTo>
                  <a:lnTo>
                    <a:pt x="249" y="247"/>
                  </a:lnTo>
                  <a:lnTo>
                    <a:pt x="249" y="247"/>
                  </a:lnTo>
                  <a:lnTo>
                    <a:pt x="248" y="247"/>
                  </a:lnTo>
                  <a:lnTo>
                    <a:pt x="248" y="247"/>
                  </a:lnTo>
                  <a:lnTo>
                    <a:pt x="248" y="245"/>
                  </a:lnTo>
                  <a:lnTo>
                    <a:pt x="248" y="245"/>
                  </a:lnTo>
                  <a:lnTo>
                    <a:pt x="249" y="243"/>
                  </a:lnTo>
                  <a:lnTo>
                    <a:pt x="251" y="243"/>
                  </a:lnTo>
                  <a:lnTo>
                    <a:pt x="255" y="241"/>
                  </a:lnTo>
                  <a:lnTo>
                    <a:pt x="255" y="241"/>
                  </a:lnTo>
                  <a:lnTo>
                    <a:pt x="257" y="239"/>
                  </a:lnTo>
                  <a:lnTo>
                    <a:pt x="259" y="239"/>
                  </a:lnTo>
                  <a:lnTo>
                    <a:pt x="265" y="236"/>
                  </a:lnTo>
                  <a:lnTo>
                    <a:pt x="267" y="234"/>
                  </a:lnTo>
                  <a:lnTo>
                    <a:pt x="267" y="234"/>
                  </a:lnTo>
                  <a:lnTo>
                    <a:pt x="267" y="232"/>
                  </a:lnTo>
                  <a:lnTo>
                    <a:pt x="267" y="232"/>
                  </a:lnTo>
                  <a:lnTo>
                    <a:pt x="267" y="232"/>
                  </a:lnTo>
                  <a:lnTo>
                    <a:pt x="265" y="232"/>
                  </a:lnTo>
                  <a:lnTo>
                    <a:pt x="265" y="232"/>
                  </a:lnTo>
                  <a:lnTo>
                    <a:pt x="265" y="232"/>
                  </a:lnTo>
                  <a:lnTo>
                    <a:pt x="265" y="230"/>
                  </a:lnTo>
                  <a:lnTo>
                    <a:pt x="265" y="228"/>
                  </a:lnTo>
                  <a:lnTo>
                    <a:pt x="265" y="226"/>
                  </a:lnTo>
                  <a:lnTo>
                    <a:pt x="267" y="226"/>
                  </a:lnTo>
                  <a:lnTo>
                    <a:pt x="269" y="224"/>
                  </a:lnTo>
                  <a:lnTo>
                    <a:pt x="269" y="224"/>
                  </a:lnTo>
                  <a:lnTo>
                    <a:pt x="270" y="226"/>
                  </a:lnTo>
                  <a:lnTo>
                    <a:pt x="272" y="226"/>
                  </a:lnTo>
                  <a:lnTo>
                    <a:pt x="274" y="226"/>
                  </a:lnTo>
                  <a:lnTo>
                    <a:pt x="276" y="226"/>
                  </a:lnTo>
                  <a:lnTo>
                    <a:pt x="276" y="226"/>
                  </a:lnTo>
                  <a:lnTo>
                    <a:pt x="278" y="228"/>
                  </a:lnTo>
                  <a:lnTo>
                    <a:pt x="278" y="230"/>
                  </a:lnTo>
                  <a:lnTo>
                    <a:pt x="278" y="232"/>
                  </a:lnTo>
                  <a:lnTo>
                    <a:pt x="280" y="234"/>
                  </a:lnTo>
                  <a:lnTo>
                    <a:pt x="280" y="232"/>
                  </a:lnTo>
                  <a:lnTo>
                    <a:pt x="282" y="232"/>
                  </a:lnTo>
                  <a:lnTo>
                    <a:pt x="282" y="230"/>
                  </a:lnTo>
                  <a:lnTo>
                    <a:pt x="282" y="228"/>
                  </a:lnTo>
                  <a:lnTo>
                    <a:pt x="282" y="228"/>
                  </a:lnTo>
                  <a:lnTo>
                    <a:pt x="282" y="224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xmlns="" id="{96491447-A412-4309-A79A-8E48765829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6022" y="2307412"/>
              <a:ext cx="447675" cy="503238"/>
            </a:xfrm>
            <a:custGeom>
              <a:avLst/>
              <a:gdLst>
                <a:gd name="T0" fmla="*/ 282 w 282"/>
                <a:gd name="T1" fmla="*/ 211 h 317"/>
                <a:gd name="T2" fmla="*/ 278 w 282"/>
                <a:gd name="T3" fmla="*/ 198 h 317"/>
                <a:gd name="T4" fmla="*/ 270 w 282"/>
                <a:gd name="T5" fmla="*/ 199 h 317"/>
                <a:gd name="T6" fmla="*/ 267 w 282"/>
                <a:gd name="T7" fmla="*/ 186 h 317"/>
                <a:gd name="T8" fmla="*/ 272 w 282"/>
                <a:gd name="T9" fmla="*/ 180 h 317"/>
                <a:gd name="T10" fmla="*/ 255 w 282"/>
                <a:gd name="T11" fmla="*/ 158 h 317"/>
                <a:gd name="T12" fmla="*/ 257 w 282"/>
                <a:gd name="T13" fmla="*/ 140 h 317"/>
                <a:gd name="T14" fmla="*/ 249 w 282"/>
                <a:gd name="T15" fmla="*/ 135 h 317"/>
                <a:gd name="T16" fmla="*/ 246 w 282"/>
                <a:gd name="T17" fmla="*/ 133 h 317"/>
                <a:gd name="T18" fmla="*/ 238 w 282"/>
                <a:gd name="T19" fmla="*/ 129 h 317"/>
                <a:gd name="T20" fmla="*/ 229 w 282"/>
                <a:gd name="T21" fmla="*/ 127 h 317"/>
                <a:gd name="T22" fmla="*/ 217 w 282"/>
                <a:gd name="T23" fmla="*/ 131 h 317"/>
                <a:gd name="T24" fmla="*/ 192 w 282"/>
                <a:gd name="T25" fmla="*/ 74 h 317"/>
                <a:gd name="T26" fmla="*/ 175 w 282"/>
                <a:gd name="T27" fmla="*/ 53 h 317"/>
                <a:gd name="T28" fmla="*/ 168 w 282"/>
                <a:gd name="T29" fmla="*/ 38 h 317"/>
                <a:gd name="T30" fmla="*/ 162 w 282"/>
                <a:gd name="T31" fmla="*/ 30 h 317"/>
                <a:gd name="T32" fmla="*/ 190 w 282"/>
                <a:gd name="T33" fmla="*/ 9 h 317"/>
                <a:gd name="T34" fmla="*/ 173 w 282"/>
                <a:gd name="T35" fmla="*/ 9 h 317"/>
                <a:gd name="T36" fmla="*/ 148 w 282"/>
                <a:gd name="T37" fmla="*/ 21 h 317"/>
                <a:gd name="T38" fmla="*/ 137 w 282"/>
                <a:gd name="T39" fmla="*/ 23 h 317"/>
                <a:gd name="T40" fmla="*/ 122 w 282"/>
                <a:gd name="T41" fmla="*/ 43 h 317"/>
                <a:gd name="T42" fmla="*/ 107 w 282"/>
                <a:gd name="T43" fmla="*/ 49 h 317"/>
                <a:gd name="T44" fmla="*/ 87 w 282"/>
                <a:gd name="T45" fmla="*/ 59 h 317"/>
                <a:gd name="T46" fmla="*/ 63 w 282"/>
                <a:gd name="T47" fmla="*/ 82 h 317"/>
                <a:gd name="T48" fmla="*/ 65 w 282"/>
                <a:gd name="T49" fmla="*/ 99 h 317"/>
                <a:gd name="T50" fmla="*/ 61 w 282"/>
                <a:gd name="T51" fmla="*/ 144 h 317"/>
                <a:gd name="T52" fmla="*/ 67 w 282"/>
                <a:gd name="T53" fmla="*/ 159 h 317"/>
                <a:gd name="T54" fmla="*/ 51 w 282"/>
                <a:gd name="T55" fmla="*/ 175 h 317"/>
                <a:gd name="T56" fmla="*/ 38 w 282"/>
                <a:gd name="T57" fmla="*/ 184 h 317"/>
                <a:gd name="T58" fmla="*/ 28 w 282"/>
                <a:gd name="T59" fmla="*/ 198 h 317"/>
                <a:gd name="T60" fmla="*/ 19 w 282"/>
                <a:gd name="T61" fmla="*/ 217 h 317"/>
                <a:gd name="T62" fmla="*/ 2 w 282"/>
                <a:gd name="T63" fmla="*/ 230 h 317"/>
                <a:gd name="T64" fmla="*/ 11 w 282"/>
                <a:gd name="T65" fmla="*/ 256 h 317"/>
                <a:gd name="T66" fmla="*/ 72 w 282"/>
                <a:gd name="T67" fmla="*/ 279 h 317"/>
                <a:gd name="T68" fmla="*/ 87 w 282"/>
                <a:gd name="T69" fmla="*/ 272 h 317"/>
                <a:gd name="T70" fmla="*/ 99 w 282"/>
                <a:gd name="T71" fmla="*/ 277 h 317"/>
                <a:gd name="T72" fmla="*/ 108 w 282"/>
                <a:gd name="T73" fmla="*/ 285 h 317"/>
                <a:gd name="T74" fmla="*/ 116 w 282"/>
                <a:gd name="T75" fmla="*/ 279 h 317"/>
                <a:gd name="T76" fmla="*/ 116 w 282"/>
                <a:gd name="T77" fmla="*/ 285 h 317"/>
                <a:gd name="T78" fmla="*/ 120 w 282"/>
                <a:gd name="T79" fmla="*/ 293 h 317"/>
                <a:gd name="T80" fmla="*/ 126 w 282"/>
                <a:gd name="T81" fmla="*/ 293 h 317"/>
                <a:gd name="T82" fmla="*/ 126 w 282"/>
                <a:gd name="T83" fmla="*/ 298 h 317"/>
                <a:gd name="T84" fmla="*/ 122 w 282"/>
                <a:gd name="T85" fmla="*/ 304 h 317"/>
                <a:gd name="T86" fmla="*/ 126 w 282"/>
                <a:gd name="T87" fmla="*/ 312 h 317"/>
                <a:gd name="T88" fmla="*/ 133 w 282"/>
                <a:gd name="T89" fmla="*/ 314 h 317"/>
                <a:gd name="T90" fmla="*/ 139 w 282"/>
                <a:gd name="T91" fmla="*/ 304 h 317"/>
                <a:gd name="T92" fmla="*/ 156 w 282"/>
                <a:gd name="T93" fmla="*/ 293 h 317"/>
                <a:gd name="T94" fmla="*/ 173 w 282"/>
                <a:gd name="T95" fmla="*/ 293 h 317"/>
                <a:gd name="T96" fmla="*/ 188 w 282"/>
                <a:gd name="T97" fmla="*/ 298 h 317"/>
                <a:gd name="T98" fmla="*/ 211 w 282"/>
                <a:gd name="T99" fmla="*/ 289 h 317"/>
                <a:gd name="T100" fmla="*/ 215 w 282"/>
                <a:gd name="T101" fmla="*/ 277 h 317"/>
                <a:gd name="T102" fmla="*/ 219 w 282"/>
                <a:gd name="T103" fmla="*/ 264 h 317"/>
                <a:gd name="T104" fmla="*/ 217 w 282"/>
                <a:gd name="T105" fmla="*/ 258 h 317"/>
                <a:gd name="T106" fmla="*/ 229 w 282"/>
                <a:gd name="T107" fmla="*/ 258 h 317"/>
                <a:gd name="T108" fmla="*/ 234 w 282"/>
                <a:gd name="T109" fmla="*/ 258 h 317"/>
                <a:gd name="T110" fmla="*/ 236 w 282"/>
                <a:gd name="T111" fmla="*/ 251 h 317"/>
                <a:gd name="T112" fmla="*/ 257 w 282"/>
                <a:gd name="T113" fmla="*/ 255 h 317"/>
                <a:gd name="T114" fmla="*/ 255 w 282"/>
                <a:gd name="T115" fmla="*/ 247 h 317"/>
                <a:gd name="T116" fmla="*/ 249 w 282"/>
                <a:gd name="T117" fmla="*/ 247 h 317"/>
                <a:gd name="T118" fmla="*/ 265 w 282"/>
                <a:gd name="T119" fmla="*/ 236 h 317"/>
                <a:gd name="T120" fmla="*/ 267 w 282"/>
                <a:gd name="T121" fmla="*/ 226 h 317"/>
                <a:gd name="T122" fmla="*/ 280 w 282"/>
                <a:gd name="T123" fmla="*/ 232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82" h="317">
                  <a:moveTo>
                    <a:pt x="282" y="224"/>
                  </a:moveTo>
                  <a:lnTo>
                    <a:pt x="282" y="222"/>
                  </a:lnTo>
                  <a:lnTo>
                    <a:pt x="282" y="218"/>
                  </a:lnTo>
                  <a:lnTo>
                    <a:pt x="282" y="218"/>
                  </a:lnTo>
                  <a:lnTo>
                    <a:pt x="282" y="218"/>
                  </a:lnTo>
                  <a:lnTo>
                    <a:pt x="282" y="217"/>
                  </a:lnTo>
                  <a:lnTo>
                    <a:pt x="282" y="217"/>
                  </a:lnTo>
                  <a:lnTo>
                    <a:pt x="282" y="215"/>
                  </a:lnTo>
                  <a:lnTo>
                    <a:pt x="282" y="215"/>
                  </a:lnTo>
                  <a:lnTo>
                    <a:pt x="282" y="215"/>
                  </a:lnTo>
                  <a:lnTo>
                    <a:pt x="282" y="213"/>
                  </a:lnTo>
                  <a:lnTo>
                    <a:pt x="282" y="211"/>
                  </a:lnTo>
                  <a:lnTo>
                    <a:pt x="282" y="207"/>
                  </a:lnTo>
                  <a:lnTo>
                    <a:pt x="282" y="207"/>
                  </a:lnTo>
                  <a:lnTo>
                    <a:pt x="282" y="207"/>
                  </a:lnTo>
                  <a:lnTo>
                    <a:pt x="282" y="205"/>
                  </a:lnTo>
                  <a:lnTo>
                    <a:pt x="280" y="203"/>
                  </a:lnTo>
                  <a:lnTo>
                    <a:pt x="280" y="203"/>
                  </a:lnTo>
                  <a:lnTo>
                    <a:pt x="280" y="203"/>
                  </a:lnTo>
                  <a:lnTo>
                    <a:pt x="280" y="203"/>
                  </a:lnTo>
                  <a:lnTo>
                    <a:pt x="278" y="203"/>
                  </a:lnTo>
                  <a:lnTo>
                    <a:pt x="278" y="201"/>
                  </a:lnTo>
                  <a:lnTo>
                    <a:pt x="278" y="199"/>
                  </a:lnTo>
                  <a:lnTo>
                    <a:pt x="278" y="198"/>
                  </a:lnTo>
                  <a:lnTo>
                    <a:pt x="278" y="198"/>
                  </a:lnTo>
                  <a:lnTo>
                    <a:pt x="276" y="198"/>
                  </a:lnTo>
                  <a:lnTo>
                    <a:pt x="276" y="198"/>
                  </a:lnTo>
                  <a:lnTo>
                    <a:pt x="276" y="198"/>
                  </a:lnTo>
                  <a:lnTo>
                    <a:pt x="276" y="199"/>
                  </a:lnTo>
                  <a:lnTo>
                    <a:pt x="274" y="198"/>
                  </a:lnTo>
                  <a:lnTo>
                    <a:pt x="274" y="198"/>
                  </a:lnTo>
                  <a:lnTo>
                    <a:pt x="272" y="198"/>
                  </a:lnTo>
                  <a:lnTo>
                    <a:pt x="272" y="198"/>
                  </a:lnTo>
                  <a:lnTo>
                    <a:pt x="272" y="198"/>
                  </a:lnTo>
                  <a:lnTo>
                    <a:pt x="270" y="199"/>
                  </a:lnTo>
                  <a:lnTo>
                    <a:pt x="270" y="199"/>
                  </a:lnTo>
                  <a:lnTo>
                    <a:pt x="270" y="199"/>
                  </a:lnTo>
                  <a:lnTo>
                    <a:pt x="270" y="198"/>
                  </a:lnTo>
                  <a:lnTo>
                    <a:pt x="269" y="198"/>
                  </a:lnTo>
                  <a:lnTo>
                    <a:pt x="267" y="194"/>
                  </a:lnTo>
                  <a:lnTo>
                    <a:pt x="263" y="192"/>
                  </a:lnTo>
                  <a:lnTo>
                    <a:pt x="263" y="192"/>
                  </a:lnTo>
                  <a:lnTo>
                    <a:pt x="263" y="190"/>
                  </a:lnTo>
                  <a:lnTo>
                    <a:pt x="263" y="190"/>
                  </a:lnTo>
                  <a:lnTo>
                    <a:pt x="263" y="188"/>
                  </a:lnTo>
                  <a:lnTo>
                    <a:pt x="263" y="188"/>
                  </a:lnTo>
                  <a:lnTo>
                    <a:pt x="263" y="188"/>
                  </a:lnTo>
                  <a:lnTo>
                    <a:pt x="267" y="186"/>
                  </a:lnTo>
                  <a:lnTo>
                    <a:pt x="269" y="186"/>
                  </a:lnTo>
                  <a:lnTo>
                    <a:pt x="270" y="186"/>
                  </a:lnTo>
                  <a:lnTo>
                    <a:pt x="274" y="186"/>
                  </a:lnTo>
                  <a:lnTo>
                    <a:pt x="274" y="184"/>
                  </a:lnTo>
                  <a:lnTo>
                    <a:pt x="276" y="182"/>
                  </a:lnTo>
                  <a:lnTo>
                    <a:pt x="276" y="182"/>
                  </a:lnTo>
                  <a:lnTo>
                    <a:pt x="276" y="182"/>
                  </a:lnTo>
                  <a:lnTo>
                    <a:pt x="276" y="180"/>
                  </a:lnTo>
                  <a:lnTo>
                    <a:pt x="274" y="180"/>
                  </a:lnTo>
                  <a:lnTo>
                    <a:pt x="274" y="180"/>
                  </a:lnTo>
                  <a:lnTo>
                    <a:pt x="272" y="180"/>
                  </a:lnTo>
                  <a:lnTo>
                    <a:pt x="272" y="180"/>
                  </a:lnTo>
                  <a:lnTo>
                    <a:pt x="272" y="179"/>
                  </a:lnTo>
                  <a:lnTo>
                    <a:pt x="270" y="177"/>
                  </a:lnTo>
                  <a:lnTo>
                    <a:pt x="270" y="175"/>
                  </a:lnTo>
                  <a:lnTo>
                    <a:pt x="269" y="175"/>
                  </a:lnTo>
                  <a:lnTo>
                    <a:pt x="265" y="171"/>
                  </a:lnTo>
                  <a:lnTo>
                    <a:pt x="263" y="169"/>
                  </a:lnTo>
                  <a:lnTo>
                    <a:pt x="259" y="163"/>
                  </a:lnTo>
                  <a:lnTo>
                    <a:pt x="257" y="161"/>
                  </a:lnTo>
                  <a:lnTo>
                    <a:pt x="255" y="161"/>
                  </a:lnTo>
                  <a:lnTo>
                    <a:pt x="255" y="159"/>
                  </a:lnTo>
                  <a:lnTo>
                    <a:pt x="255" y="158"/>
                  </a:lnTo>
                  <a:lnTo>
                    <a:pt x="255" y="158"/>
                  </a:lnTo>
                  <a:lnTo>
                    <a:pt x="255" y="156"/>
                  </a:lnTo>
                  <a:lnTo>
                    <a:pt x="255" y="156"/>
                  </a:lnTo>
                  <a:lnTo>
                    <a:pt x="255" y="154"/>
                  </a:lnTo>
                  <a:lnTo>
                    <a:pt x="255" y="152"/>
                  </a:lnTo>
                  <a:lnTo>
                    <a:pt x="255" y="152"/>
                  </a:lnTo>
                  <a:lnTo>
                    <a:pt x="253" y="150"/>
                  </a:lnTo>
                  <a:lnTo>
                    <a:pt x="253" y="150"/>
                  </a:lnTo>
                  <a:lnTo>
                    <a:pt x="253" y="144"/>
                  </a:lnTo>
                  <a:lnTo>
                    <a:pt x="253" y="144"/>
                  </a:lnTo>
                  <a:lnTo>
                    <a:pt x="255" y="142"/>
                  </a:lnTo>
                  <a:lnTo>
                    <a:pt x="255" y="142"/>
                  </a:lnTo>
                  <a:lnTo>
                    <a:pt x="257" y="140"/>
                  </a:lnTo>
                  <a:lnTo>
                    <a:pt x="255" y="140"/>
                  </a:lnTo>
                  <a:lnTo>
                    <a:pt x="255" y="139"/>
                  </a:lnTo>
                  <a:lnTo>
                    <a:pt x="253" y="140"/>
                  </a:lnTo>
                  <a:lnTo>
                    <a:pt x="251" y="140"/>
                  </a:lnTo>
                  <a:lnTo>
                    <a:pt x="251" y="139"/>
                  </a:lnTo>
                  <a:lnTo>
                    <a:pt x="253" y="137"/>
                  </a:lnTo>
                  <a:lnTo>
                    <a:pt x="253" y="137"/>
                  </a:lnTo>
                  <a:lnTo>
                    <a:pt x="251" y="135"/>
                  </a:lnTo>
                  <a:lnTo>
                    <a:pt x="251" y="135"/>
                  </a:lnTo>
                  <a:lnTo>
                    <a:pt x="251" y="135"/>
                  </a:lnTo>
                  <a:lnTo>
                    <a:pt x="251" y="135"/>
                  </a:lnTo>
                  <a:lnTo>
                    <a:pt x="249" y="135"/>
                  </a:lnTo>
                  <a:lnTo>
                    <a:pt x="249" y="135"/>
                  </a:lnTo>
                  <a:lnTo>
                    <a:pt x="249" y="137"/>
                  </a:lnTo>
                  <a:lnTo>
                    <a:pt x="249" y="137"/>
                  </a:lnTo>
                  <a:lnTo>
                    <a:pt x="249" y="137"/>
                  </a:lnTo>
                  <a:lnTo>
                    <a:pt x="248" y="137"/>
                  </a:lnTo>
                  <a:lnTo>
                    <a:pt x="248" y="135"/>
                  </a:lnTo>
                  <a:lnTo>
                    <a:pt x="248" y="135"/>
                  </a:lnTo>
                  <a:lnTo>
                    <a:pt x="248" y="133"/>
                  </a:lnTo>
                  <a:lnTo>
                    <a:pt x="246" y="133"/>
                  </a:lnTo>
                  <a:lnTo>
                    <a:pt x="246" y="133"/>
                  </a:lnTo>
                  <a:lnTo>
                    <a:pt x="246" y="133"/>
                  </a:lnTo>
                  <a:lnTo>
                    <a:pt x="246" y="133"/>
                  </a:lnTo>
                  <a:lnTo>
                    <a:pt x="244" y="133"/>
                  </a:lnTo>
                  <a:lnTo>
                    <a:pt x="244" y="133"/>
                  </a:lnTo>
                  <a:lnTo>
                    <a:pt x="244" y="133"/>
                  </a:lnTo>
                  <a:lnTo>
                    <a:pt x="244" y="133"/>
                  </a:lnTo>
                  <a:lnTo>
                    <a:pt x="242" y="131"/>
                  </a:lnTo>
                  <a:lnTo>
                    <a:pt x="242" y="131"/>
                  </a:lnTo>
                  <a:lnTo>
                    <a:pt x="242" y="131"/>
                  </a:lnTo>
                  <a:lnTo>
                    <a:pt x="242" y="131"/>
                  </a:lnTo>
                  <a:lnTo>
                    <a:pt x="240" y="133"/>
                  </a:lnTo>
                  <a:lnTo>
                    <a:pt x="240" y="133"/>
                  </a:lnTo>
                  <a:lnTo>
                    <a:pt x="240" y="131"/>
                  </a:lnTo>
                  <a:lnTo>
                    <a:pt x="238" y="129"/>
                  </a:lnTo>
                  <a:lnTo>
                    <a:pt x="236" y="125"/>
                  </a:lnTo>
                  <a:lnTo>
                    <a:pt x="232" y="120"/>
                  </a:lnTo>
                  <a:lnTo>
                    <a:pt x="232" y="118"/>
                  </a:lnTo>
                  <a:lnTo>
                    <a:pt x="232" y="118"/>
                  </a:lnTo>
                  <a:lnTo>
                    <a:pt x="230" y="118"/>
                  </a:lnTo>
                  <a:lnTo>
                    <a:pt x="230" y="120"/>
                  </a:lnTo>
                  <a:lnTo>
                    <a:pt x="230" y="120"/>
                  </a:lnTo>
                  <a:lnTo>
                    <a:pt x="229" y="120"/>
                  </a:lnTo>
                  <a:lnTo>
                    <a:pt x="229" y="121"/>
                  </a:lnTo>
                  <a:lnTo>
                    <a:pt x="229" y="125"/>
                  </a:lnTo>
                  <a:lnTo>
                    <a:pt x="229" y="125"/>
                  </a:lnTo>
                  <a:lnTo>
                    <a:pt x="229" y="127"/>
                  </a:lnTo>
                  <a:lnTo>
                    <a:pt x="227" y="125"/>
                  </a:lnTo>
                  <a:lnTo>
                    <a:pt x="227" y="127"/>
                  </a:lnTo>
                  <a:lnTo>
                    <a:pt x="225" y="127"/>
                  </a:lnTo>
                  <a:lnTo>
                    <a:pt x="225" y="129"/>
                  </a:lnTo>
                  <a:lnTo>
                    <a:pt x="225" y="131"/>
                  </a:lnTo>
                  <a:lnTo>
                    <a:pt x="225" y="131"/>
                  </a:lnTo>
                  <a:lnTo>
                    <a:pt x="223" y="131"/>
                  </a:lnTo>
                  <a:lnTo>
                    <a:pt x="223" y="131"/>
                  </a:lnTo>
                  <a:lnTo>
                    <a:pt x="221" y="129"/>
                  </a:lnTo>
                  <a:lnTo>
                    <a:pt x="219" y="129"/>
                  </a:lnTo>
                  <a:lnTo>
                    <a:pt x="219" y="131"/>
                  </a:lnTo>
                  <a:lnTo>
                    <a:pt x="217" y="131"/>
                  </a:lnTo>
                  <a:lnTo>
                    <a:pt x="215" y="129"/>
                  </a:lnTo>
                  <a:lnTo>
                    <a:pt x="213" y="127"/>
                  </a:lnTo>
                  <a:lnTo>
                    <a:pt x="211" y="125"/>
                  </a:lnTo>
                  <a:lnTo>
                    <a:pt x="211" y="123"/>
                  </a:lnTo>
                  <a:lnTo>
                    <a:pt x="209" y="118"/>
                  </a:lnTo>
                  <a:lnTo>
                    <a:pt x="206" y="102"/>
                  </a:lnTo>
                  <a:lnTo>
                    <a:pt x="194" y="82"/>
                  </a:lnTo>
                  <a:lnTo>
                    <a:pt x="192" y="78"/>
                  </a:lnTo>
                  <a:lnTo>
                    <a:pt x="190" y="76"/>
                  </a:lnTo>
                  <a:lnTo>
                    <a:pt x="192" y="76"/>
                  </a:lnTo>
                  <a:lnTo>
                    <a:pt x="192" y="74"/>
                  </a:lnTo>
                  <a:lnTo>
                    <a:pt x="192" y="74"/>
                  </a:lnTo>
                  <a:lnTo>
                    <a:pt x="192" y="74"/>
                  </a:lnTo>
                  <a:lnTo>
                    <a:pt x="194" y="74"/>
                  </a:lnTo>
                  <a:lnTo>
                    <a:pt x="194" y="74"/>
                  </a:lnTo>
                  <a:lnTo>
                    <a:pt x="196" y="74"/>
                  </a:lnTo>
                  <a:lnTo>
                    <a:pt x="196" y="74"/>
                  </a:lnTo>
                  <a:lnTo>
                    <a:pt x="196" y="72"/>
                  </a:lnTo>
                  <a:lnTo>
                    <a:pt x="192" y="66"/>
                  </a:lnTo>
                  <a:lnTo>
                    <a:pt x="188" y="61"/>
                  </a:lnTo>
                  <a:lnTo>
                    <a:pt x="187" y="59"/>
                  </a:lnTo>
                  <a:lnTo>
                    <a:pt x="187" y="59"/>
                  </a:lnTo>
                  <a:lnTo>
                    <a:pt x="181" y="55"/>
                  </a:lnTo>
                  <a:lnTo>
                    <a:pt x="175" y="53"/>
                  </a:lnTo>
                  <a:lnTo>
                    <a:pt x="171" y="51"/>
                  </a:lnTo>
                  <a:lnTo>
                    <a:pt x="171" y="49"/>
                  </a:lnTo>
                  <a:lnTo>
                    <a:pt x="169" y="51"/>
                  </a:lnTo>
                  <a:lnTo>
                    <a:pt x="168" y="49"/>
                  </a:lnTo>
                  <a:lnTo>
                    <a:pt x="162" y="49"/>
                  </a:lnTo>
                  <a:lnTo>
                    <a:pt x="162" y="47"/>
                  </a:lnTo>
                  <a:lnTo>
                    <a:pt x="160" y="47"/>
                  </a:lnTo>
                  <a:lnTo>
                    <a:pt x="160" y="47"/>
                  </a:lnTo>
                  <a:lnTo>
                    <a:pt x="160" y="45"/>
                  </a:lnTo>
                  <a:lnTo>
                    <a:pt x="166" y="40"/>
                  </a:lnTo>
                  <a:lnTo>
                    <a:pt x="166" y="38"/>
                  </a:lnTo>
                  <a:lnTo>
                    <a:pt x="168" y="38"/>
                  </a:lnTo>
                  <a:lnTo>
                    <a:pt x="168" y="36"/>
                  </a:lnTo>
                  <a:lnTo>
                    <a:pt x="168" y="34"/>
                  </a:lnTo>
                  <a:lnTo>
                    <a:pt x="168" y="34"/>
                  </a:lnTo>
                  <a:lnTo>
                    <a:pt x="166" y="34"/>
                  </a:lnTo>
                  <a:lnTo>
                    <a:pt x="166" y="34"/>
                  </a:lnTo>
                  <a:lnTo>
                    <a:pt x="166" y="36"/>
                  </a:lnTo>
                  <a:lnTo>
                    <a:pt x="164" y="36"/>
                  </a:lnTo>
                  <a:lnTo>
                    <a:pt x="164" y="36"/>
                  </a:lnTo>
                  <a:lnTo>
                    <a:pt x="164" y="34"/>
                  </a:lnTo>
                  <a:lnTo>
                    <a:pt x="162" y="34"/>
                  </a:lnTo>
                  <a:lnTo>
                    <a:pt x="162" y="32"/>
                  </a:lnTo>
                  <a:lnTo>
                    <a:pt x="162" y="30"/>
                  </a:lnTo>
                  <a:lnTo>
                    <a:pt x="164" y="28"/>
                  </a:lnTo>
                  <a:lnTo>
                    <a:pt x="164" y="28"/>
                  </a:lnTo>
                  <a:lnTo>
                    <a:pt x="164" y="28"/>
                  </a:lnTo>
                  <a:lnTo>
                    <a:pt x="169" y="26"/>
                  </a:lnTo>
                  <a:lnTo>
                    <a:pt x="171" y="26"/>
                  </a:lnTo>
                  <a:lnTo>
                    <a:pt x="173" y="24"/>
                  </a:lnTo>
                  <a:lnTo>
                    <a:pt x="175" y="23"/>
                  </a:lnTo>
                  <a:lnTo>
                    <a:pt x="179" y="19"/>
                  </a:lnTo>
                  <a:lnTo>
                    <a:pt x="185" y="13"/>
                  </a:lnTo>
                  <a:lnTo>
                    <a:pt x="190" y="11"/>
                  </a:lnTo>
                  <a:lnTo>
                    <a:pt x="190" y="11"/>
                  </a:lnTo>
                  <a:lnTo>
                    <a:pt x="190" y="9"/>
                  </a:lnTo>
                  <a:lnTo>
                    <a:pt x="190" y="9"/>
                  </a:lnTo>
                  <a:lnTo>
                    <a:pt x="187" y="2"/>
                  </a:lnTo>
                  <a:lnTo>
                    <a:pt x="187" y="2"/>
                  </a:lnTo>
                  <a:lnTo>
                    <a:pt x="185" y="0"/>
                  </a:lnTo>
                  <a:lnTo>
                    <a:pt x="185" y="0"/>
                  </a:lnTo>
                  <a:lnTo>
                    <a:pt x="183" y="2"/>
                  </a:lnTo>
                  <a:lnTo>
                    <a:pt x="183" y="2"/>
                  </a:lnTo>
                  <a:lnTo>
                    <a:pt x="181" y="2"/>
                  </a:lnTo>
                  <a:lnTo>
                    <a:pt x="179" y="4"/>
                  </a:lnTo>
                  <a:lnTo>
                    <a:pt x="175" y="5"/>
                  </a:lnTo>
                  <a:lnTo>
                    <a:pt x="175" y="5"/>
                  </a:lnTo>
                  <a:lnTo>
                    <a:pt x="173" y="9"/>
                  </a:lnTo>
                  <a:lnTo>
                    <a:pt x="173" y="9"/>
                  </a:lnTo>
                  <a:lnTo>
                    <a:pt x="173" y="9"/>
                  </a:lnTo>
                  <a:lnTo>
                    <a:pt x="171" y="11"/>
                  </a:lnTo>
                  <a:lnTo>
                    <a:pt x="171" y="11"/>
                  </a:lnTo>
                  <a:lnTo>
                    <a:pt x="169" y="13"/>
                  </a:lnTo>
                  <a:lnTo>
                    <a:pt x="162" y="13"/>
                  </a:lnTo>
                  <a:lnTo>
                    <a:pt x="160" y="15"/>
                  </a:lnTo>
                  <a:lnTo>
                    <a:pt x="156" y="19"/>
                  </a:lnTo>
                  <a:lnTo>
                    <a:pt x="152" y="23"/>
                  </a:lnTo>
                  <a:lnTo>
                    <a:pt x="150" y="23"/>
                  </a:lnTo>
                  <a:lnTo>
                    <a:pt x="150" y="23"/>
                  </a:lnTo>
                  <a:lnTo>
                    <a:pt x="148" y="21"/>
                  </a:lnTo>
                  <a:lnTo>
                    <a:pt x="148" y="21"/>
                  </a:lnTo>
                  <a:lnTo>
                    <a:pt x="147" y="21"/>
                  </a:lnTo>
                  <a:lnTo>
                    <a:pt x="147" y="19"/>
                  </a:lnTo>
                  <a:lnTo>
                    <a:pt x="147" y="17"/>
                  </a:lnTo>
                  <a:lnTo>
                    <a:pt x="147" y="17"/>
                  </a:lnTo>
                  <a:lnTo>
                    <a:pt x="147" y="17"/>
                  </a:lnTo>
                  <a:lnTo>
                    <a:pt x="145" y="17"/>
                  </a:lnTo>
                  <a:lnTo>
                    <a:pt x="145" y="19"/>
                  </a:lnTo>
                  <a:lnTo>
                    <a:pt x="143" y="19"/>
                  </a:lnTo>
                  <a:lnTo>
                    <a:pt x="137" y="19"/>
                  </a:lnTo>
                  <a:lnTo>
                    <a:pt x="133" y="21"/>
                  </a:lnTo>
                  <a:lnTo>
                    <a:pt x="137" y="23"/>
                  </a:lnTo>
                  <a:lnTo>
                    <a:pt x="139" y="24"/>
                  </a:lnTo>
                  <a:lnTo>
                    <a:pt x="139" y="28"/>
                  </a:lnTo>
                  <a:lnTo>
                    <a:pt x="139" y="30"/>
                  </a:lnTo>
                  <a:lnTo>
                    <a:pt x="135" y="34"/>
                  </a:lnTo>
                  <a:lnTo>
                    <a:pt x="135" y="34"/>
                  </a:lnTo>
                  <a:lnTo>
                    <a:pt x="133" y="38"/>
                  </a:lnTo>
                  <a:lnTo>
                    <a:pt x="133" y="40"/>
                  </a:lnTo>
                  <a:lnTo>
                    <a:pt x="131" y="40"/>
                  </a:lnTo>
                  <a:lnTo>
                    <a:pt x="129" y="40"/>
                  </a:lnTo>
                  <a:lnTo>
                    <a:pt x="128" y="40"/>
                  </a:lnTo>
                  <a:lnTo>
                    <a:pt x="124" y="42"/>
                  </a:lnTo>
                  <a:lnTo>
                    <a:pt x="122" y="43"/>
                  </a:lnTo>
                  <a:lnTo>
                    <a:pt x="122" y="47"/>
                  </a:lnTo>
                  <a:lnTo>
                    <a:pt x="122" y="47"/>
                  </a:lnTo>
                  <a:lnTo>
                    <a:pt x="120" y="45"/>
                  </a:lnTo>
                  <a:lnTo>
                    <a:pt x="118" y="45"/>
                  </a:lnTo>
                  <a:lnTo>
                    <a:pt x="118" y="47"/>
                  </a:lnTo>
                  <a:lnTo>
                    <a:pt x="116" y="47"/>
                  </a:lnTo>
                  <a:lnTo>
                    <a:pt x="116" y="47"/>
                  </a:lnTo>
                  <a:lnTo>
                    <a:pt x="110" y="45"/>
                  </a:lnTo>
                  <a:lnTo>
                    <a:pt x="108" y="45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107" y="49"/>
                  </a:lnTo>
                  <a:lnTo>
                    <a:pt x="105" y="49"/>
                  </a:lnTo>
                  <a:lnTo>
                    <a:pt x="105" y="51"/>
                  </a:lnTo>
                  <a:lnTo>
                    <a:pt x="105" y="51"/>
                  </a:lnTo>
                  <a:lnTo>
                    <a:pt x="103" y="51"/>
                  </a:lnTo>
                  <a:lnTo>
                    <a:pt x="103" y="53"/>
                  </a:lnTo>
                  <a:lnTo>
                    <a:pt x="101" y="53"/>
                  </a:lnTo>
                  <a:lnTo>
                    <a:pt x="97" y="53"/>
                  </a:lnTo>
                  <a:lnTo>
                    <a:pt x="95" y="53"/>
                  </a:lnTo>
                  <a:lnTo>
                    <a:pt x="95" y="55"/>
                  </a:lnTo>
                  <a:lnTo>
                    <a:pt x="91" y="53"/>
                  </a:lnTo>
                  <a:lnTo>
                    <a:pt x="89" y="55"/>
                  </a:lnTo>
                  <a:lnTo>
                    <a:pt x="87" y="59"/>
                  </a:lnTo>
                  <a:lnTo>
                    <a:pt x="86" y="62"/>
                  </a:lnTo>
                  <a:lnTo>
                    <a:pt x="84" y="62"/>
                  </a:lnTo>
                  <a:lnTo>
                    <a:pt x="78" y="61"/>
                  </a:lnTo>
                  <a:lnTo>
                    <a:pt x="76" y="66"/>
                  </a:lnTo>
                  <a:lnTo>
                    <a:pt x="74" y="68"/>
                  </a:lnTo>
                  <a:lnTo>
                    <a:pt x="72" y="68"/>
                  </a:lnTo>
                  <a:lnTo>
                    <a:pt x="67" y="74"/>
                  </a:lnTo>
                  <a:lnTo>
                    <a:pt x="65" y="74"/>
                  </a:lnTo>
                  <a:lnTo>
                    <a:pt x="65" y="76"/>
                  </a:lnTo>
                  <a:lnTo>
                    <a:pt x="63" y="80"/>
                  </a:lnTo>
                  <a:lnTo>
                    <a:pt x="63" y="80"/>
                  </a:lnTo>
                  <a:lnTo>
                    <a:pt x="63" y="82"/>
                  </a:lnTo>
                  <a:lnTo>
                    <a:pt x="63" y="82"/>
                  </a:lnTo>
                  <a:lnTo>
                    <a:pt x="63" y="82"/>
                  </a:lnTo>
                  <a:lnTo>
                    <a:pt x="63" y="83"/>
                  </a:lnTo>
                  <a:lnTo>
                    <a:pt x="61" y="83"/>
                  </a:lnTo>
                  <a:lnTo>
                    <a:pt x="61" y="85"/>
                  </a:lnTo>
                  <a:lnTo>
                    <a:pt x="61" y="85"/>
                  </a:lnTo>
                  <a:lnTo>
                    <a:pt x="61" y="85"/>
                  </a:lnTo>
                  <a:lnTo>
                    <a:pt x="61" y="85"/>
                  </a:lnTo>
                  <a:lnTo>
                    <a:pt x="59" y="87"/>
                  </a:lnTo>
                  <a:lnTo>
                    <a:pt x="59" y="87"/>
                  </a:lnTo>
                  <a:lnTo>
                    <a:pt x="61" y="89"/>
                  </a:lnTo>
                  <a:lnTo>
                    <a:pt x="65" y="99"/>
                  </a:lnTo>
                  <a:lnTo>
                    <a:pt x="68" y="108"/>
                  </a:lnTo>
                  <a:lnTo>
                    <a:pt x="70" y="112"/>
                  </a:lnTo>
                  <a:lnTo>
                    <a:pt x="70" y="114"/>
                  </a:lnTo>
                  <a:lnTo>
                    <a:pt x="70" y="116"/>
                  </a:lnTo>
                  <a:lnTo>
                    <a:pt x="68" y="118"/>
                  </a:lnTo>
                  <a:lnTo>
                    <a:pt x="68" y="120"/>
                  </a:lnTo>
                  <a:lnTo>
                    <a:pt x="67" y="121"/>
                  </a:lnTo>
                  <a:lnTo>
                    <a:pt x="63" y="131"/>
                  </a:lnTo>
                  <a:lnTo>
                    <a:pt x="63" y="135"/>
                  </a:lnTo>
                  <a:lnTo>
                    <a:pt x="63" y="139"/>
                  </a:lnTo>
                  <a:lnTo>
                    <a:pt x="61" y="142"/>
                  </a:lnTo>
                  <a:lnTo>
                    <a:pt x="61" y="144"/>
                  </a:lnTo>
                  <a:lnTo>
                    <a:pt x="61" y="148"/>
                  </a:lnTo>
                  <a:lnTo>
                    <a:pt x="61" y="148"/>
                  </a:lnTo>
                  <a:lnTo>
                    <a:pt x="63" y="150"/>
                  </a:lnTo>
                  <a:lnTo>
                    <a:pt x="63" y="152"/>
                  </a:lnTo>
                  <a:lnTo>
                    <a:pt x="65" y="152"/>
                  </a:lnTo>
                  <a:lnTo>
                    <a:pt x="68" y="152"/>
                  </a:lnTo>
                  <a:lnTo>
                    <a:pt x="70" y="152"/>
                  </a:lnTo>
                  <a:lnTo>
                    <a:pt x="72" y="152"/>
                  </a:lnTo>
                  <a:lnTo>
                    <a:pt x="74" y="154"/>
                  </a:lnTo>
                  <a:lnTo>
                    <a:pt x="74" y="156"/>
                  </a:lnTo>
                  <a:lnTo>
                    <a:pt x="68" y="158"/>
                  </a:lnTo>
                  <a:lnTo>
                    <a:pt x="67" y="159"/>
                  </a:lnTo>
                  <a:lnTo>
                    <a:pt x="67" y="161"/>
                  </a:lnTo>
                  <a:lnTo>
                    <a:pt x="67" y="163"/>
                  </a:lnTo>
                  <a:lnTo>
                    <a:pt x="65" y="165"/>
                  </a:lnTo>
                  <a:lnTo>
                    <a:pt x="63" y="167"/>
                  </a:lnTo>
                  <a:lnTo>
                    <a:pt x="63" y="169"/>
                  </a:lnTo>
                  <a:lnTo>
                    <a:pt x="61" y="169"/>
                  </a:lnTo>
                  <a:lnTo>
                    <a:pt x="59" y="169"/>
                  </a:lnTo>
                  <a:lnTo>
                    <a:pt x="57" y="169"/>
                  </a:lnTo>
                  <a:lnTo>
                    <a:pt x="55" y="169"/>
                  </a:lnTo>
                  <a:lnTo>
                    <a:pt x="53" y="171"/>
                  </a:lnTo>
                  <a:lnTo>
                    <a:pt x="51" y="173"/>
                  </a:lnTo>
                  <a:lnTo>
                    <a:pt x="51" y="175"/>
                  </a:lnTo>
                  <a:lnTo>
                    <a:pt x="51" y="175"/>
                  </a:lnTo>
                  <a:lnTo>
                    <a:pt x="49" y="175"/>
                  </a:lnTo>
                  <a:lnTo>
                    <a:pt x="47" y="175"/>
                  </a:lnTo>
                  <a:lnTo>
                    <a:pt x="46" y="175"/>
                  </a:lnTo>
                  <a:lnTo>
                    <a:pt x="44" y="175"/>
                  </a:lnTo>
                  <a:lnTo>
                    <a:pt x="44" y="175"/>
                  </a:lnTo>
                  <a:lnTo>
                    <a:pt x="42" y="177"/>
                  </a:lnTo>
                  <a:lnTo>
                    <a:pt x="42" y="179"/>
                  </a:lnTo>
                  <a:lnTo>
                    <a:pt x="42" y="180"/>
                  </a:lnTo>
                  <a:lnTo>
                    <a:pt x="42" y="182"/>
                  </a:lnTo>
                  <a:lnTo>
                    <a:pt x="40" y="182"/>
                  </a:lnTo>
                  <a:lnTo>
                    <a:pt x="38" y="184"/>
                  </a:lnTo>
                  <a:lnTo>
                    <a:pt x="38" y="184"/>
                  </a:lnTo>
                  <a:lnTo>
                    <a:pt x="38" y="186"/>
                  </a:lnTo>
                  <a:lnTo>
                    <a:pt x="38" y="186"/>
                  </a:lnTo>
                  <a:lnTo>
                    <a:pt x="38" y="188"/>
                  </a:lnTo>
                  <a:lnTo>
                    <a:pt x="36" y="188"/>
                  </a:lnTo>
                  <a:lnTo>
                    <a:pt x="36" y="190"/>
                  </a:lnTo>
                  <a:lnTo>
                    <a:pt x="34" y="192"/>
                  </a:lnTo>
                  <a:lnTo>
                    <a:pt x="32" y="194"/>
                  </a:lnTo>
                  <a:lnTo>
                    <a:pt x="32" y="194"/>
                  </a:lnTo>
                  <a:lnTo>
                    <a:pt x="30" y="196"/>
                  </a:lnTo>
                  <a:lnTo>
                    <a:pt x="30" y="198"/>
                  </a:lnTo>
                  <a:lnTo>
                    <a:pt x="28" y="198"/>
                  </a:lnTo>
                  <a:lnTo>
                    <a:pt x="28" y="199"/>
                  </a:lnTo>
                  <a:lnTo>
                    <a:pt x="28" y="201"/>
                  </a:lnTo>
                  <a:lnTo>
                    <a:pt x="27" y="201"/>
                  </a:lnTo>
                  <a:lnTo>
                    <a:pt x="25" y="201"/>
                  </a:lnTo>
                  <a:lnTo>
                    <a:pt x="23" y="203"/>
                  </a:lnTo>
                  <a:lnTo>
                    <a:pt x="21" y="203"/>
                  </a:lnTo>
                  <a:lnTo>
                    <a:pt x="21" y="205"/>
                  </a:lnTo>
                  <a:lnTo>
                    <a:pt x="19" y="207"/>
                  </a:lnTo>
                  <a:lnTo>
                    <a:pt x="19" y="209"/>
                  </a:lnTo>
                  <a:lnTo>
                    <a:pt x="19" y="211"/>
                  </a:lnTo>
                  <a:lnTo>
                    <a:pt x="19" y="215"/>
                  </a:lnTo>
                  <a:lnTo>
                    <a:pt x="19" y="217"/>
                  </a:lnTo>
                  <a:lnTo>
                    <a:pt x="15" y="217"/>
                  </a:lnTo>
                  <a:lnTo>
                    <a:pt x="13" y="218"/>
                  </a:lnTo>
                  <a:lnTo>
                    <a:pt x="13" y="218"/>
                  </a:lnTo>
                  <a:lnTo>
                    <a:pt x="7" y="226"/>
                  </a:lnTo>
                  <a:lnTo>
                    <a:pt x="7" y="226"/>
                  </a:lnTo>
                  <a:lnTo>
                    <a:pt x="6" y="226"/>
                  </a:lnTo>
                  <a:lnTo>
                    <a:pt x="6" y="226"/>
                  </a:lnTo>
                  <a:lnTo>
                    <a:pt x="6" y="226"/>
                  </a:lnTo>
                  <a:lnTo>
                    <a:pt x="6" y="228"/>
                  </a:lnTo>
                  <a:lnTo>
                    <a:pt x="6" y="228"/>
                  </a:lnTo>
                  <a:lnTo>
                    <a:pt x="4" y="228"/>
                  </a:lnTo>
                  <a:lnTo>
                    <a:pt x="2" y="230"/>
                  </a:lnTo>
                  <a:lnTo>
                    <a:pt x="0" y="232"/>
                  </a:lnTo>
                  <a:lnTo>
                    <a:pt x="0" y="234"/>
                  </a:lnTo>
                  <a:lnTo>
                    <a:pt x="0" y="234"/>
                  </a:lnTo>
                  <a:lnTo>
                    <a:pt x="4" y="236"/>
                  </a:lnTo>
                  <a:lnTo>
                    <a:pt x="6" y="239"/>
                  </a:lnTo>
                  <a:lnTo>
                    <a:pt x="7" y="243"/>
                  </a:lnTo>
                  <a:lnTo>
                    <a:pt x="9" y="247"/>
                  </a:lnTo>
                  <a:lnTo>
                    <a:pt x="9" y="249"/>
                  </a:lnTo>
                  <a:lnTo>
                    <a:pt x="11" y="251"/>
                  </a:lnTo>
                  <a:lnTo>
                    <a:pt x="11" y="253"/>
                  </a:lnTo>
                  <a:lnTo>
                    <a:pt x="11" y="255"/>
                  </a:lnTo>
                  <a:lnTo>
                    <a:pt x="11" y="256"/>
                  </a:lnTo>
                  <a:lnTo>
                    <a:pt x="11" y="256"/>
                  </a:lnTo>
                  <a:lnTo>
                    <a:pt x="4" y="268"/>
                  </a:lnTo>
                  <a:lnTo>
                    <a:pt x="4" y="270"/>
                  </a:lnTo>
                  <a:lnTo>
                    <a:pt x="4" y="272"/>
                  </a:lnTo>
                  <a:lnTo>
                    <a:pt x="4" y="272"/>
                  </a:lnTo>
                  <a:lnTo>
                    <a:pt x="4" y="272"/>
                  </a:lnTo>
                  <a:lnTo>
                    <a:pt x="6" y="274"/>
                  </a:lnTo>
                  <a:lnTo>
                    <a:pt x="40" y="275"/>
                  </a:lnTo>
                  <a:lnTo>
                    <a:pt x="49" y="275"/>
                  </a:lnTo>
                  <a:lnTo>
                    <a:pt x="61" y="277"/>
                  </a:lnTo>
                  <a:lnTo>
                    <a:pt x="67" y="277"/>
                  </a:lnTo>
                  <a:lnTo>
                    <a:pt x="72" y="279"/>
                  </a:lnTo>
                  <a:lnTo>
                    <a:pt x="74" y="279"/>
                  </a:lnTo>
                  <a:lnTo>
                    <a:pt x="74" y="279"/>
                  </a:lnTo>
                  <a:lnTo>
                    <a:pt x="74" y="279"/>
                  </a:lnTo>
                  <a:lnTo>
                    <a:pt x="76" y="277"/>
                  </a:lnTo>
                  <a:lnTo>
                    <a:pt x="76" y="277"/>
                  </a:lnTo>
                  <a:lnTo>
                    <a:pt x="76" y="277"/>
                  </a:lnTo>
                  <a:lnTo>
                    <a:pt x="80" y="274"/>
                  </a:lnTo>
                  <a:lnTo>
                    <a:pt x="80" y="274"/>
                  </a:lnTo>
                  <a:lnTo>
                    <a:pt x="82" y="274"/>
                  </a:lnTo>
                  <a:lnTo>
                    <a:pt x="82" y="274"/>
                  </a:lnTo>
                  <a:lnTo>
                    <a:pt x="86" y="274"/>
                  </a:lnTo>
                  <a:lnTo>
                    <a:pt x="87" y="272"/>
                  </a:lnTo>
                  <a:lnTo>
                    <a:pt x="89" y="272"/>
                  </a:lnTo>
                  <a:lnTo>
                    <a:pt x="89" y="272"/>
                  </a:lnTo>
                  <a:lnTo>
                    <a:pt x="89" y="274"/>
                  </a:lnTo>
                  <a:lnTo>
                    <a:pt x="91" y="274"/>
                  </a:lnTo>
                  <a:lnTo>
                    <a:pt x="91" y="274"/>
                  </a:lnTo>
                  <a:lnTo>
                    <a:pt x="91" y="275"/>
                  </a:lnTo>
                  <a:lnTo>
                    <a:pt x="93" y="275"/>
                  </a:lnTo>
                  <a:lnTo>
                    <a:pt x="97" y="275"/>
                  </a:lnTo>
                  <a:lnTo>
                    <a:pt x="99" y="275"/>
                  </a:lnTo>
                  <a:lnTo>
                    <a:pt x="99" y="277"/>
                  </a:lnTo>
                  <a:lnTo>
                    <a:pt x="99" y="277"/>
                  </a:lnTo>
                  <a:lnTo>
                    <a:pt x="99" y="277"/>
                  </a:lnTo>
                  <a:lnTo>
                    <a:pt x="101" y="277"/>
                  </a:lnTo>
                  <a:lnTo>
                    <a:pt x="101" y="279"/>
                  </a:lnTo>
                  <a:lnTo>
                    <a:pt x="101" y="279"/>
                  </a:lnTo>
                  <a:lnTo>
                    <a:pt x="101" y="281"/>
                  </a:lnTo>
                  <a:lnTo>
                    <a:pt x="101" y="281"/>
                  </a:lnTo>
                  <a:lnTo>
                    <a:pt x="103" y="283"/>
                  </a:lnTo>
                  <a:lnTo>
                    <a:pt x="105" y="283"/>
                  </a:lnTo>
                  <a:lnTo>
                    <a:pt x="105" y="283"/>
                  </a:lnTo>
                  <a:lnTo>
                    <a:pt x="105" y="283"/>
                  </a:lnTo>
                  <a:lnTo>
                    <a:pt x="107" y="285"/>
                  </a:lnTo>
                  <a:lnTo>
                    <a:pt x="107" y="285"/>
                  </a:lnTo>
                  <a:lnTo>
                    <a:pt x="108" y="285"/>
                  </a:lnTo>
                  <a:lnTo>
                    <a:pt x="110" y="283"/>
                  </a:lnTo>
                  <a:lnTo>
                    <a:pt x="112" y="283"/>
                  </a:lnTo>
                  <a:lnTo>
                    <a:pt x="112" y="283"/>
                  </a:lnTo>
                  <a:lnTo>
                    <a:pt x="112" y="283"/>
                  </a:lnTo>
                  <a:lnTo>
                    <a:pt x="114" y="281"/>
                  </a:lnTo>
                  <a:lnTo>
                    <a:pt x="114" y="281"/>
                  </a:lnTo>
                  <a:lnTo>
                    <a:pt x="114" y="281"/>
                  </a:lnTo>
                  <a:lnTo>
                    <a:pt x="114" y="279"/>
                  </a:lnTo>
                  <a:lnTo>
                    <a:pt x="114" y="279"/>
                  </a:lnTo>
                  <a:lnTo>
                    <a:pt x="114" y="279"/>
                  </a:lnTo>
                  <a:lnTo>
                    <a:pt x="114" y="279"/>
                  </a:lnTo>
                  <a:lnTo>
                    <a:pt x="116" y="279"/>
                  </a:lnTo>
                  <a:lnTo>
                    <a:pt x="116" y="279"/>
                  </a:lnTo>
                  <a:lnTo>
                    <a:pt x="116" y="281"/>
                  </a:lnTo>
                  <a:lnTo>
                    <a:pt x="116" y="281"/>
                  </a:lnTo>
                  <a:lnTo>
                    <a:pt x="116" y="283"/>
                  </a:lnTo>
                  <a:lnTo>
                    <a:pt x="116" y="283"/>
                  </a:lnTo>
                  <a:lnTo>
                    <a:pt x="116" y="283"/>
                  </a:lnTo>
                  <a:lnTo>
                    <a:pt x="116" y="285"/>
                  </a:lnTo>
                  <a:lnTo>
                    <a:pt x="114" y="285"/>
                  </a:lnTo>
                  <a:lnTo>
                    <a:pt x="114" y="285"/>
                  </a:lnTo>
                  <a:lnTo>
                    <a:pt x="114" y="285"/>
                  </a:lnTo>
                  <a:lnTo>
                    <a:pt x="114" y="285"/>
                  </a:lnTo>
                  <a:lnTo>
                    <a:pt x="116" y="285"/>
                  </a:lnTo>
                  <a:lnTo>
                    <a:pt x="116" y="287"/>
                  </a:lnTo>
                  <a:lnTo>
                    <a:pt x="116" y="287"/>
                  </a:lnTo>
                  <a:lnTo>
                    <a:pt x="116" y="289"/>
                  </a:lnTo>
                  <a:lnTo>
                    <a:pt x="116" y="289"/>
                  </a:lnTo>
                  <a:lnTo>
                    <a:pt x="116" y="291"/>
                  </a:lnTo>
                  <a:lnTo>
                    <a:pt x="118" y="291"/>
                  </a:lnTo>
                  <a:lnTo>
                    <a:pt x="118" y="291"/>
                  </a:lnTo>
                  <a:lnTo>
                    <a:pt x="120" y="293"/>
                  </a:lnTo>
                  <a:lnTo>
                    <a:pt x="120" y="293"/>
                  </a:lnTo>
                  <a:lnTo>
                    <a:pt x="120" y="293"/>
                  </a:lnTo>
                  <a:lnTo>
                    <a:pt x="120" y="293"/>
                  </a:lnTo>
                  <a:lnTo>
                    <a:pt x="120" y="293"/>
                  </a:lnTo>
                  <a:lnTo>
                    <a:pt x="120" y="291"/>
                  </a:lnTo>
                  <a:lnTo>
                    <a:pt x="120" y="291"/>
                  </a:lnTo>
                  <a:lnTo>
                    <a:pt x="122" y="289"/>
                  </a:lnTo>
                  <a:lnTo>
                    <a:pt x="122" y="289"/>
                  </a:lnTo>
                  <a:lnTo>
                    <a:pt x="124" y="289"/>
                  </a:lnTo>
                  <a:lnTo>
                    <a:pt x="124" y="289"/>
                  </a:lnTo>
                  <a:lnTo>
                    <a:pt x="124" y="289"/>
                  </a:lnTo>
                  <a:lnTo>
                    <a:pt x="124" y="289"/>
                  </a:lnTo>
                  <a:lnTo>
                    <a:pt x="124" y="291"/>
                  </a:lnTo>
                  <a:lnTo>
                    <a:pt x="126" y="291"/>
                  </a:lnTo>
                  <a:lnTo>
                    <a:pt x="126" y="293"/>
                  </a:lnTo>
                  <a:lnTo>
                    <a:pt x="126" y="293"/>
                  </a:lnTo>
                  <a:lnTo>
                    <a:pt x="128" y="296"/>
                  </a:lnTo>
                  <a:lnTo>
                    <a:pt x="128" y="296"/>
                  </a:lnTo>
                  <a:lnTo>
                    <a:pt x="128" y="296"/>
                  </a:lnTo>
                  <a:lnTo>
                    <a:pt x="128" y="298"/>
                  </a:lnTo>
                  <a:lnTo>
                    <a:pt x="128" y="298"/>
                  </a:lnTo>
                  <a:lnTo>
                    <a:pt x="128" y="298"/>
                  </a:lnTo>
                  <a:lnTo>
                    <a:pt x="128" y="298"/>
                  </a:lnTo>
                  <a:lnTo>
                    <a:pt x="128" y="298"/>
                  </a:lnTo>
                  <a:lnTo>
                    <a:pt x="126" y="298"/>
                  </a:lnTo>
                  <a:lnTo>
                    <a:pt x="126" y="298"/>
                  </a:lnTo>
                  <a:lnTo>
                    <a:pt x="126" y="298"/>
                  </a:lnTo>
                  <a:lnTo>
                    <a:pt x="126" y="298"/>
                  </a:lnTo>
                  <a:lnTo>
                    <a:pt x="126" y="298"/>
                  </a:lnTo>
                  <a:lnTo>
                    <a:pt x="126" y="298"/>
                  </a:lnTo>
                  <a:lnTo>
                    <a:pt x="126" y="298"/>
                  </a:lnTo>
                  <a:lnTo>
                    <a:pt x="126" y="300"/>
                  </a:lnTo>
                  <a:lnTo>
                    <a:pt x="126" y="302"/>
                  </a:lnTo>
                  <a:lnTo>
                    <a:pt x="126" y="302"/>
                  </a:lnTo>
                  <a:lnTo>
                    <a:pt x="126" y="302"/>
                  </a:lnTo>
                  <a:lnTo>
                    <a:pt x="124" y="302"/>
                  </a:lnTo>
                  <a:lnTo>
                    <a:pt x="124" y="304"/>
                  </a:lnTo>
                  <a:lnTo>
                    <a:pt x="124" y="304"/>
                  </a:lnTo>
                  <a:lnTo>
                    <a:pt x="122" y="304"/>
                  </a:lnTo>
                  <a:lnTo>
                    <a:pt x="122" y="304"/>
                  </a:lnTo>
                  <a:lnTo>
                    <a:pt x="122" y="304"/>
                  </a:lnTo>
                  <a:lnTo>
                    <a:pt x="122" y="304"/>
                  </a:lnTo>
                  <a:lnTo>
                    <a:pt x="124" y="306"/>
                  </a:lnTo>
                  <a:lnTo>
                    <a:pt x="124" y="308"/>
                  </a:lnTo>
                  <a:lnTo>
                    <a:pt x="124" y="308"/>
                  </a:lnTo>
                  <a:lnTo>
                    <a:pt x="124" y="308"/>
                  </a:lnTo>
                  <a:lnTo>
                    <a:pt x="124" y="308"/>
                  </a:lnTo>
                  <a:lnTo>
                    <a:pt x="124" y="308"/>
                  </a:lnTo>
                  <a:lnTo>
                    <a:pt x="124" y="310"/>
                  </a:lnTo>
                  <a:lnTo>
                    <a:pt x="126" y="310"/>
                  </a:lnTo>
                  <a:lnTo>
                    <a:pt x="126" y="312"/>
                  </a:lnTo>
                  <a:lnTo>
                    <a:pt x="126" y="312"/>
                  </a:lnTo>
                  <a:lnTo>
                    <a:pt x="126" y="312"/>
                  </a:lnTo>
                  <a:lnTo>
                    <a:pt x="126" y="314"/>
                  </a:lnTo>
                  <a:lnTo>
                    <a:pt x="128" y="314"/>
                  </a:lnTo>
                  <a:lnTo>
                    <a:pt x="128" y="314"/>
                  </a:lnTo>
                  <a:lnTo>
                    <a:pt x="128" y="315"/>
                  </a:lnTo>
                  <a:lnTo>
                    <a:pt x="128" y="317"/>
                  </a:lnTo>
                  <a:lnTo>
                    <a:pt x="129" y="317"/>
                  </a:lnTo>
                  <a:lnTo>
                    <a:pt x="131" y="317"/>
                  </a:lnTo>
                  <a:lnTo>
                    <a:pt x="133" y="315"/>
                  </a:lnTo>
                  <a:lnTo>
                    <a:pt x="133" y="315"/>
                  </a:lnTo>
                  <a:lnTo>
                    <a:pt x="135" y="315"/>
                  </a:lnTo>
                  <a:lnTo>
                    <a:pt x="133" y="314"/>
                  </a:lnTo>
                  <a:lnTo>
                    <a:pt x="133" y="314"/>
                  </a:lnTo>
                  <a:lnTo>
                    <a:pt x="133" y="312"/>
                  </a:lnTo>
                  <a:lnTo>
                    <a:pt x="133" y="312"/>
                  </a:lnTo>
                  <a:lnTo>
                    <a:pt x="133" y="310"/>
                  </a:lnTo>
                  <a:lnTo>
                    <a:pt x="135" y="308"/>
                  </a:lnTo>
                  <a:lnTo>
                    <a:pt x="135" y="306"/>
                  </a:lnTo>
                  <a:lnTo>
                    <a:pt x="137" y="306"/>
                  </a:lnTo>
                  <a:lnTo>
                    <a:pt x="137" y="308"/>
                  </a:lnTo>
                  <a:lnTo>
                    <a:pt x="137" y="306"/>
                  </a:lnTo>
                  <a:lnTo>
                    <a:pt x="139" y="306"/>
                  </a:lnTo>
                  <a:lnTo>
                    <a:pt x="139" y="306"/>
                  </a:lnTo>
                  <a:lnTo>
                    <a:pt x="139" y="304"/>
                  </a:lnTo>
                  <a:lnTo>
                    <a:pt x="139" y="304"/>
                  </a:lnTo>
                  <a:lnTo>
                    <a:pt x="141" y="302"/>
                  </a:lnTo>
                  <a:lnTo>
                    <a:pt x="141" y="300"/>
                  </a:lnTo>
                  <a:lnTo>
                    <a:pt x="145" y="296"/>
                  </a:lnTo>
                  <a:lnTo>
                    <a:pt x="147" y="295"/>
                  </a:lnTo>
                  <a:lnTo>
                    <a:pt x="147" y="291"/>
                  </a:lnTo>
                  <a:lnTo>
                    <a:pt x="148" y="291"/>
                  </a:lnTo>
                  <a:lnTo>
                    <a:pt x="148" y="291"/>
                  </a:lnTo>
                  <a:lnTo>
                    <a:pt x="150" y="293"/>
                  </a:lnTo>
                  <a:lnTo>
                    <a:pt x="154" y="293"/>
                  </a:lnTo>
                  <a:lnTo>
                    <a:pt x="156" y="295"/>
                  </a:lnTo>
                  <a:lnTo>
                    <a:pt x="156" y="293"/>
                  </a:lnTo>
                  <a:lnTo>
                    <a:pt x="156" y="295"/>
                  </a:lnTo>
                  <a:lnTo>
                    <a:pt x="160" y="295"/>
                  </a:lnTo>
                  <a:lnTo>
                    <a:pt x="162" y="296"/>
                  </a:lnTo>
                  <a:lnTo>
                    <a:pt x="164" y="296"/>
                  </a:lnTo>
                  <a:lnTo>
                    <a:pt x="166" y="295"/>
                  </a:lnTo>
                  <a:lnTo>
                    <a:pt x="168" y="295"/>
                  </a:lnTo>
                  <a:lnTo>
                    <a:pt x="171" y="296"/>
                  </a:lnTo>
                  <a:lnTo>
                    <a:pt x="171" y="295"/>
                  </a:lnTo>
                  <a:lnTo>
                    <a:pt x="173" y="295"/>
                  </a:lnTo>
                  <a:lnTo>
                    <a:pt x="173" y="295"/>
                  </a:lnTo>
                  <a:lnTo>
                    <a:pt x="173" y="293"/>
                  </a:lnTo>
                  <a:lnTo>
                    <a:pt x="173" y="293"/>
                  </a:lnTo>
                  <a:lnTo>
                    <a:pt x="173" y="291"/>
                  </a:lnTo>
                  <a:lnTo>
                    <a:pt x="177" y="289"/>
                  </a:lnTo>
                  <a:lnTo>
                    <a:pt x="179" y="289"/>
                  </a:lnTo>
                  <a:lnTo>
                    <a:pt x="179" y="289"/>
                  </a:lnTo>
                  <a:lnTo>
                    <a:pt x="181" y="289"/>
                  </a:lnTo>
                  <a:lnTo>
                    <a:pt x="183" y="289"/>
                  </a:lnTo>
                  <a:lnTo>
                    <a:pt x="183" y="291"/>
                  </a:lnTo>
                  <a:lnTo>
                    <a:pt x="185" y="293"/>
                  </a:lnTo>
                  <a:lnTo>
                    <a:pt x="185" y="293"/>
                  </a:lnTo>
                  <a:lnTo>
                    <a:pt x="187" y="296"/>
                  </a:lnTo>
                  <a:lnTo>
                    <a:pt x="187" y="296"/>
                  </a:lnTo>
                  <a:lnTo>
                    <a:pt x="188" y="298"/>
                  </a:lnTo>
                  <a:lnTo>
                    <a:pt x="190" y="298"/>
                  </a:lnTo>
                  <a:lnTo>
                    <a:pt x="192" y="298"/>
                  </a:lnTo>
                  <a:lnTo>
                    <a:pt x="194" y="298"/>
                  </a:lnTo>
                  <a:lnTo>
                    <a:pt x="196" y="298"/>
                  </a:lnTo>
                  <a:lnTo>
                    <a:pt x="198" y="296"/>
                  </a:lnTo>
                  <a:lnTo>
                    <a:pt x="198" y="296"/>
                  </a:lnTo>
                  <a:lnTo>
                    <a:pt x="202" y="296"/>
                  </a:lnTo>
                  <a:lnTo>
                    <a:pt x="202" y="296"/>
                  </a:lnTo>
                  <a:lnTo>
                    <a:pt x="204" y="296"/>
                  </a:lnTo>
                  <a:lnTo>
                    <a:pt x="206" y="293"/>
                  </a:lnTo>
                  <a:lnTo>
                    <a:pt x="209" y="291"/>
                  </a:lnTo>
                  <a:lnTo>
                    <a:pt x="211" y="289"/>
                  </a:lnTo>
                  <a:lnTo>
                    <a:pt x="213" y="289"/>
                  </a:lnTo>
                  <a:lnTo>
                    <a:pt x="215" y="287"/>
                  </a:lnTo>
                  <a:lnTo>
                    <a:pt x="219" y="287"/>
                  </a:lnTo>
                  <a:lnTo>
                    <a:pt x="219" y="285"/>
                  </a:lnTo>
                  <a:lnTo>
                    <a:pt x="219" y="283"/>
                  </a:lnTo>
                  <a:lnTo>
                    <a:pt x="219" y="283"/>
                  </a:lnTo>
                  <a:lnTo>
                    <a:pt x="217" y="281"/>
                  </a:lnTo>
                  <a:lnTo>
                    <a:pt x="217" y="281"/>
                  </a:lnTo>
                  <a:lnTo>
                    <a:pt x="215" y="281"/>
                  </a:lnTo>
                  <a:lnTo>
                    <a:pt x="215" y="279"/>
                  </a:lnTo>
                  <a:lnTo>
                    <a:pt x="215" y="279"/>
                  </a:lnTo>
                  <a:lnTo>
                    <a:pt x="215" y="277"/>
                  </a:lnTo>
                  <a:lnTo>
                    <a:pt x="215" y="277"/>
                  </a:lnTo>
                  <a:lnTo>
                    <a:pt x="215" y="275"/>
                  </a:lnTo>
                  <a:lnTo>
                    <a:pt x="215" y="274"/>
                  </a:lnTo>
                  <a:lnTo>
                    <a:pt x="217" y="268"/>
                  </a:lnTo>
                  <a:lnTo>
                    <a:pt x="217" y="268"/>
                  </a:lnTo>
                  <a:lnTo>
                    <a:pt x="219" y="266"/>
                  </a:lnTo>
                  <a:lnTo>
                    <a:pt x="219" y="266"/>
                  </a:lnTo>
                  <a:lnTo>
                    <a:pt x="219" y="266"/>
                  </a:lnTo>
                  <a:lnTo>
                    <a:pt x="219" y="266"/>
                  </a:lnTo>
                  <a:lnTo>
                    <a:pt x="219" y="264"/>
                  </a:lnTo>
                  <a:lnTo>
                    <a:pt x="219" y="264"/>
                  </a:lnTo>
                  <a:lnTo>
                    <a:pt x="219" y="264"/>
                  </a:lnTo>
                  <a:lnTo>
                    <a:pt x="219" y="262"/>
                  </a:lnTo>
                  <a:lnTo>
                    <a:pt x="219" y="262"/>
                  </a:lnTo>
                  <a:lnTo>
                    <a:pt x="219" y="262"/>
                  </a:lnTo>
                  <a:lnTo>
                    <a:pt x="221" y="262"/>
                  </a:lnTo>
                  <a:lnTo>
                    <a:pt x="223" y="262"/>
                  </a:lnTo>
                  <a:lnTo>
                    <a:pt x="221" y="260"/>
                  </a:lnTo>
                  <a:lnTo>
                    <a:pt x="221" y="260"/>
                  </a:lnTo>
                  <a:lnTo>
                    <a:pt x="219" y="260"/>
                  </a:lnTo>
                  <a:lnTo>
                    <a:pt x="219" y="260"/>
                  </a:lnTo>
                  <a:lnTo>
                    <a:pt x="217" y="258"/>
                  </a:lnTo>
                  <a:lnTo>
                    <a:pt x="217" y="258"/>
                  </a:lnTo>
                  <a:lnTo>
                    <a:pt x="217" y="258"/>
                  </a:lnTo>
                  <a:lnTo>
                    <a:pt x="217" y="256"/>
                  </a:lnTo>
                  <a:lnTo>
                    <a:pt x="219" y="256"/>
                  </a:lnTo>
                  <a:lnTo>
                    <a:pt x="219" y="256"/>
                  </a:lnTo>
                  <a:lnTo>
                    <a:pt x="219" y="256"/>
                  </a:lnTo>
                  <a:lnTo>
                    <a:pt x="223" y="258"/>
                  </a:lnTo>
                  <a:lnTo>
                    <a:pt x="223" y="258"/>
                  </a:lnTo>
                  <a:lnTo>
                    <a:pt x="225" y="258"/>
                  </a:lnTo>
                  <a:lnTo>
                    <a:pt x="225" y="258"/>
                  </a:lnTo>
                  <a:lnTo>
                    <a:pt x="227" y="260"/>
                  </a:lnTo>
                  <a:lnTo>
                    <a:pt x="227" y="260"/>
                  </a:lnTo>
                  <a:lnTo>
                    <a:pt x="229" y="260"/>
                  </a:lnTo>
                  <a:lnTo>
                    <a:pt x="229" y="258"/>
                  </a:lnTo>
                  <a:lnTo>
                    <a:pt x="229" y="258"/>
                  </a:lnTo>
                  <a:lnTo>
                    <a:pt x="229" y="258"/>
                  </a:lnTo>
                  <a:lnTo>
                    <a:pt x="229" y="256"/>
                  </a:lnTo>
                  <a:lnTo>
                    <a:pt x="229" y="256"/>
                  </a:lnTo>
                  <a:lnTo>
                    <a:pt x="229" y="256"/>
                  </a:lnTo>
                  <a:lnTo>
                    <a:pt x="230" y="256"/>
                  </a:lnTo>
                  <a:lnTo>
                    <a:pt x="230" y="256"/>
                  </a:lnTo>
                  <a:lnTo>
                    <a:pt x="232" y="258"/>
                  </a:lnTo>
                  <a:lnTo>
                    <a:pt x="232" y="258"/>
                  </a:lnTo>
                  <a:lnTo>
                    <a:pt x="232" y="258"/>
                  </a:lnTo>
                  <a:lnTo>
                    <a:pt x="232" y="258"/>
                  </a:lnTo>
                  <a:lnTo>
                    <a:pt x="234" y="258"/>
                  </a:lnTo>
                  <a:lnTo>
                    <a:pt x="234" y="258"/>
                  </a:lnTo>
                  <a:lnTo>
                    <a:pt x="234" y="256"/>
                  </a:lnTo>
                  <a:lnTo>
                    <a:pt x="234" y="255"/>
                  </a:lnTo>
                  <a:lnTo>
                    <a:pt x="234" y="255"/>
                  </a:lnTo>
                  <a:lnTo>
                    <a:pt x="234" y="255"/>
                  </a:lnTo>
                  <a:lnTo>
                    <a:pt x="234" y="253"/>
                  </a:lnTo>
                  <a:lnTo>
                    <a:pt x="234" y="253"/>
                  </a:lnTo>
                  <a:lnTo>
                    <a:pt x="234" y="253"/>
                  </a:lnTo>
                  <a:lnTo>
                    <a:pt x="234" y="251"/>
                  </a:lnTo>
                  <a:lnTo>
                    <a:pt x="236" y="251"/>
                  </a:lnTo>
                  <a:lnTo>
                    <a:pt x="236" y="251"/>
                  </a:lnTo>
                  <a:lnTo>
                    <a:pt x="236" y="251"/>
                  </a:lnTo>
                  <a:lnTo>
                    <a:pt x="238" y="253"/>
                  </a:lnTo>
                  <a:lnTo>
                    <a:pt x="238" y="256"/>
                  </a:lnTo>
                  <a:lnTo>
                    <a:pt x="238" y="258"/>
                  </a:lnTo>
                  <a:lnTo>
                    <a:pt x="240" y="260"/>
                  </a:lnTo>
                  <a:lnTo>
                    <a:pt x="240" y="260"/>
                  </a:lnTo>
                  <a:lnTo>
                    <a:pt x="242" y="260"/>
                  </a:lnTo>
                  <a:lnTo>
                    <a:pt x="244" y="262"/>
                  </a:lnTo>
                  <a:lnTo>
                    <a:pt x="244" y="262"/>
                  </a:lnTo>
                  <a:lnTo>
                    <a:pt x="248" y="262"/>
                  </a:lnTo>
                  <a:lnTo>
                    <a:pt x="253" y="258"/>
                  </a:lnTo>
                  <a:lnTo>
                    <a:pt x="257" y="256"/>
                  </a:lnTo>
                  <a:lnTo>
                    <a:pt x="257" y="255"/>
                  </a:lnTo>
                  <a:lnTo>
                    <a:pt x="257" y="255"/>
                  </a:lnTo>
                  <a:lnTo>
                    <a:pt x="257" y="253"/>
                  </a:lnTo>
                  <a:lnTo>
                    <a:pt x="257" y="251"/>
                  </a:lnTo>
                  <a:lnTo>
                    <a:pt x="257" y="251"/>
                  </a:lnTo>
                  <a:lnTo>
                    <a:pt x="257" y="251"/>
                  </a:lnTo>
                  <a:lnTo>
                    <a:pt x="257" y="249"/>
                  </a:lnTo>
                  <a:lnTo>
                    <a:pt x="257" y="249"/>
                  </a:lnTo>
                  <a:lnTo>
                    <a:pt x="257" y="249"/>
                  </a:lnTo>
                  <a:lnTo>
                    <a:pt x="257" y="249"/>
                  </a:lnTo>
                  <a:lnTo>
                    <a:pt x="255" y="249"/>
                  </a:lnTo>
                  <a:lnTo>
                    <a:pt x="255" y="247"/>
                  </a:lnTo>
                  <a:lnTo>
                    <a:pt x="255" y="247"/>
                  </a:lnTo>
                  <a:lnTo>
                    <a:pt x="253" y="247"/>
                  </a:lnTo>
                  <a:lnTo>
                    <a:pt x="253" y="247"/>
                  </a:lnTo>
                  <a:lnTo>
                    <a:pt x="253" y="245"/>
                  </a:lnTo>
                  <a:lnTo>
                    <a:pt x="253" y="245"/>
                  </a:lnTo>
                  <a:lnTo>
                    <a:pt x="253" y="245"/>
                  </a:lnTo>
                  <a:lnTo>
                    <a:pt x="253" y="245"/>
                  </a:lnTo>
                  <a:lnTo>
                    <a:pt x="253" y="245"/>
                  </a:lnTo>
                  <a:lnTo>
                    <a:pt x="251" y="245"/>
                  </a:lnTo>
                  <a:lnTo>
                    <a:pt x="251" y="245"/>
                  </a:lnTo>
                  <a:lnTo>
                    <a:pt x="249" y="247"/>
                  </a:lnTo>
                  <a:lnTo>
                    <a:pt x="249" y="247"/>
                  </a:lnTo>
                  <a:lnTo>
                    <a:pt x="249" y="247"/>
                  </a:lnTo>
                  <a:lnTo>
                    <a:pt x="249" y="247"/>
                  </a:lnTo>
                  <a:lnTo>
                    <a:pt x="248" y="247"/>
                  </a:lnTo>
                  <a:lnTo>
                    <a:pt x="248" y="247"/>
                  </a:lnTo>
                  <a:lnTo>
                    <a:pt x="248" y="245"/>
                  </a:lnTo>
                  <a:lnTo>
                    <a:pt x="248" y="245"/>
                  </a:lnTo>
                  <a:lnTo>
                    <a:pt x="249" y="243"/>
                  </a:lnTo>
                  <a:lnTo>
                    <a:pt x="251" y="243"/>
                  </a:lnTo>
                  <a:lnTo>
                    <a:pt x="255" y="241"/>
                  </a:lnTo>
                  <a:lnTo>
                    <a:pt x="255" y="241"/>
                  </a:lnTo>
                  <a:lnTo>
                    <a:pt x="257" y="239"/>
                  </a:lnTo>
                  <a:lnTo>
                    <a:pt x="259" y="239"/>
                  </a:lnTo>
                  <a:lnTo>
                    <a:pt x="265" y="236"/>
                  </a:lnTo>
                  <a:lnTo>
                    <a:pt x="267" y="234"/>
                  </a:lnTo>
                  <a:lnTo>
                    <a:pt x="267" y="234"/>
                  </a:lnTo>
                  <a:lnTo>
                    <a:pt x="267" y="232"/>
                  </a:lnTo>
                  <a:lnTo>
                    <a:pt x="267" y="232"/>
                  </a:lnTo>
                  <a:lnTo>
                    <a:pt x="267" y="232"/>
                  </a:lnTo>
                  <a:lnTo>
                    <a:pt x="265" y="232"/>
                  </a:lnTo>
                  <a:lnTo>
                    <a:pt x="265" y="232"/>
                  </a:lnTo>
                  <a:lnTo>
                    <a:pt x="265" y="232"/>
                  </a:lnTo>
                  <a:lnTo>
                    <a:pt x="265" y="230"/>
                  </a:lnTo>
                  <a:lnTo>
                    <a:pt x="265" y="228"/>
                  </a:lnTo>
                  <a:lnTo>
                    <a:pt x="265" y="226"/>
                  </a:lnTo>
                  <a:lnTo>
                    <a:pt x="267" y="226"/>
                  </a:lnTo>
                  <a:lnTo>
                    <a:pt x="269" y="224"/>
                  </a:lnTo>
                  <a:lnTo>
                    <a:pt x="269" y="224"/>
                  </a:lnTo>
                  <a:lnTo>
                    <a:pt x="270" y="226"/>
                  </a:lnTo>
                  <a:lnTo>
                    <a:pt x="272" y="226"/>
                  </a:lnTo>
                  <a:lnTo>
                    <a:pt x="274" y="226"/>
                  </a:lnTo>
                  <a:lnTo>
                    <a:pt x="276" y="226"/>
                  </a:lnTo>
                  <a:lnTo>
                    <a:pt x="276" y="226"/>
                  </a:lnTo>
                  <a:lnTo>
                    <a:pt x="278" y="228"/>
                  </a:lnTo>
                  <a:lnTo>
                    <a:pt x="278" y="230"/>
                  </a:lnTo>
                  <a:lnTo>
                    <a:pt x="278" y="232"/>
                  </a:lnTo>
                  <a:lnTo>
                    <a:pt x="280" y="234"/>
                  </a:lnTo>
                  <a:lnTo>
                    <a:pt x="280" y="232"/>
                  </a:lnTo>
                  <a:lnTo>
                    <a:pt x="282" y="232"/>
                  </a:lnTo>
                  <a:lnTo>
                    <a:pt x="282" y="230"/>
                  </a:lnTo>
                  <a:lnTo>
                    <a:pt x="282" y="228"/>
                  </a:lnTo>
                  <a:lnTo>
                    <a:pt x="282" y="228"/>
                  </a:lnTo>
                  <a:lnTo>
                    <a:pt x="282" y="224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xmlns="" id="{2DF0038F-8EBD-48C9-AB8F-9B788D65A67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246047" y="4855349"/>
              <a:ext cx="1039813" cy="896938"/>
            </a:xfrm>
            <a:custGeom>
              <a:avLst/>
              <a:gdLst>
                <a:gd name="T0" fmla="*/ 426 w 655"/>
                <a:gd name="T1" fmla="*/ 548 h 565"/>
                <a:gd name="T2" fmla="*/ 421 w 655"/>
                <a:gd name="T3" fmla="*/ 550 h 565"/>
                <a:gd name="T4" fmla="*/ 417 w 655"/>
                <a:gd name="T5" fmla="*/ 548 h 565"/>
                <a:gd name="T6" fmla="*/ 419 w 655"/>
                <a:gd name="T7" fmla="*/ 551 h 565"/>
                <a:gd name="T8" fmla="*/ 417 w 655"/>
                <a:gd name="T9" fmla="*/ 551 h 565"/>
                <a:gd name="T10" fmla="*/ 415 w 655"/>
                <a:gd name="T11" fmla="*/ 551 h 565"/>
                <a:gd name="T12" fmla="*/ 415 w 655"/>
                <a:gd name="T13" fmla="*/ 555 h 565"/>
                <a:gd name="T14" fmla="*/ 419 w 655"/>
                <a:gd name="T15" fmla="*/ 557 h 565"/>
                <a:gd name="T16" fmla="*/ 421 w 655"/>
                <a:gd name="T17" fmla="*/ 557 h 565"/>
                <a:gd name="T18" fmla="*/ 423 w 655"/>
                <a:gd name="T19" fmla="*/ 557 h 565"/>
                <a:gd name="T20" fmla="*/ 425 w 655"/>
                <a:gd name="T21" fmla="*/ 559 h 565"/>
                <a:gd name="T22" fmla="*/ 423 w 655"/>
                <a:gd name="T23" fmla="*/ 561 h 565"/>
                <a:gd name="T24" fmla="*/ 425 w 655"/>
                <a:gd name="T25" fmla="*/ 563 h 565"/>
                <a:gd name="T26" fmla="*/ 426 w 655"/>
                <a:gd name="T27" fmla="*/ 551 h 565"/>
                <a:gd name="T28" fmla="*/ 9 w 655"/>
                <a:gd name="T29" fmla="*/ 439 h 565"/>
                <a:gd name="T30" fmla="*/ 5 w 655"/>
                <a:gd name="T31" fmla="*/ 441 h 565"/>
                <a:gd name="T32" fmla="*/ 2 w 655"/>
                <a:gd name="T33" fmla="*/ 443 h 565"/>
                <a:gd name="T34" fmla="*/ 0 w 655"/>
                <a:gd name="T35" fmla="*/ 451 h 565"/>
                <a:gd name="T36" fmla="*/ 0 w 655"/>
                <a:gd name="T37" fmla="*/ 451 h 565"/>
                <a:gd name="T38" fmla="*/ 2 w 655"/>
                <a:gd name="T39" fmla="*/ 451 h 565"/>
                <a:gd name="T40" fmla="*/ 5 w 655"/>
                <a:gd name="T41" fmla="*/ 454 h 565"/>
                <a:gd name="T42" fmla="*/ 9 w 655"/>
                <a:gd name="T43" fmla="*/ 447 h 565"/>
                <a:gd name="T44" fmla="*/ 11 w 655"/>
                <a:gd name="T45" fmla="*/ 443 h 565"/>
                <a:gd name="T46" fmla="*/ 15 w 655"/>
                <a:gd name="T47" fmla="*/ 441 h 565"/>
                <a:gd name="T48" fmla="*/ 15 w 655"/>
                <a:gd name="T49" fmla="*/ 437 h 565"/>
                <a:gd name="T50" fmla="*/ 428 w 655"/>
                <a:gd name="T51" fmla="*/ 456 h 565"/>
                <a:gd name="T52" fmla="*/ 423 w 655"/>
                <a:gd name="T53" fmla="*/ 460 h 565"/>
                <a:gd name="T54" fmla="*/ 419 w 655"/>
                <a:gd name="T55" fmla="*/ 458 h 565"/>
                <a:gd name="T56" fmla="*/ 421 w 655"/>
                <a:gd name="T57" fmla="*/ 456 h 565"/>
                <a:gd name="T58" fmla="*/ 421 w 655"/>
                <a:gd name="T59" fmla="*/ 454 h 565"/>
                <a:gd name="T60" fmla="*/ 415 w 655"/>
                <a:gd name="T61" fmla="*/ 454 h 565"/>
                <a:gd name="T62" fmla="*/ 413 w 655"/>
                <a:gd name="T63" fmla="*/ 453 h 565"/>
                <a:gd name="T64" fmla="*/ 411 w 655"/>
                <a:gd name="T65" fmla="*/ 454 h 565"/>
                <a:gd name="T66" fmla="*/ 413 w 655"/>
                <a:gd name="T67" fmla="*/ 456 h 565"/>
                <a:gd name="T68" fmla="*/ 413 w 655"/>
                <a:gd name="T69" fmla="*/ 458 h 565"/>
                <a:gd name="T70" fmla="*/ 415 w 655"/>
                <a:gd name="T71" fmla="*/ 460 h 565"/>
                <a:gd name="T72" fmla="*/ 415 w 655"/>
                <a:gd name="T73" fmla="*/ 464 h 565"/>
                <a:gd name="T74" fmla="*/ 415 w 655"/>
                <a:gd name="T75" fmla="*/ 466 h 565"/>
                <a:gd name="T76" fmla="*/ 417 w 655"/>
                <a:gd name="T77" fmla="*/ 468 h 565"/>
                <a:gd name="T78" fmla="*/ 419 w 655"/>
                <a:gd name="T79" fmla="*/ 468 h 565"/>
                <a:gd name="T80" fmla="*/ 425 w 655"/>
                <a:gd name="T81" fmla="*/ 468 h 565"/>
                <a:gd name="T82" fmla="*/ 428 w 655"/>
                <a:gd name="T83" fmla="*/ 456 h 565"/>
                <a:gd name="T84" fmla="*/ 428 w 655"/>
                <a:gd name="T85" fmla="*/ 456 h 565"/>
                <a:gd name="T86" fmla="*/ 653 w 655"/>
                <a:gd name="T87" fmla="*/ 2 h 565"/>
                <a:gd name="T88" fmla="*/ 653 w 655"/>
                <a:gd name="T89" fmla="*/ 2 h 565"/>
                <a:gd name="T90" fmla="*/ 647 w 655"/>
                <a:gd name="T91" fmla="*/ 2 h 565"/>
                <a:gd name="T92" fmla="*/ 646 w 655"/>
                <a:gd name="T93" fmla="*/ 0 h 565"/>
                <a:gd name="T94" fmla="*/ 644 w 655"/>
                <a:gd name="T95" fmla="*/ 2 h 565"/>
                <a:gd name="T96" fmla="*/ 647 w 655"/>
                <a:gd name="T97" fmla="*/ 4 h 565"/>
                <a:gd name="T98" fmla="*/ 653 w 655"/>
                <a:gd name="T99" fmla="*/ 6 h 565"/>
                <a:gd name="T100" fmla="*/ 653 w 655"/>
                <a:gd name="T101" fmla="*/ 4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55" h="565">
                  <a:moveTo>
                    <a:pt x="426" y="551"/>
                  </a:moveTo>
                  <a:lnTo>
                    <a:pt x="428" y="548"/>
                  </a:lnTo>
                  <a:lnTo>
                    <a:pt x="428" y="548"/>
                  </a:lnTo>
                  <a:lnTo>
                    <a:pt x="426" y="548"/>
                  </a:lnTo>
                  <a:lnTo>
                    <a:pt x="425" y="548"/>
                  </a:lnTo>
                  <a:lnTo>
                    <a:pt x="423" y="548"/>
                  </a:lnTo>
                  <a:lnTo>
                    <a:pt x="423" y="550"/>
                  </a:lnTo>
                  <a:lnTo>
                    <a:pt x="421" y="550"/>
                  </a:lnTo>
                  <a:lnTo>
                    <a:pt x="419" y="548"/>
                  </a:lnTo>
                  <a:lnTo>
                    <a:pt x="417" y="548"/>
                  </a:lnTo>
                  <a:lnTo>
                    <a:pt x="417" y="548"/>
                  </a:lnTo>
                  <a:lnTo>
                    <a:pt x="417" y="548"/>
                  </a:lnTo>
                  <a:lnTo>
                    <a:pt x="417" y="550"/>
                  </a:lnTo>
                  <a:lnTo>
                    <a:pt x="417" y="550"/>
                  </a:lnTo>
                  <a:lnTo>
                    <a:pt x="419" y="550"/>
                  </a:lnTo>
                  <a:lnTo>
                    <a:pt x="419" y="551"/>
                  </a:lnTo>
                  <a:lnTo>
                    <a:pt x="419" y="551"/>
                  </a:lnTo>
                  <a:lnTo>
                    <a:pt x="417" y="551"/>
                  </a:lnTo>
                  <a:lnTo>
                    <a:pt x="417" y="551"/>
                  </a:lnTo>
                  <a:lnTo>
                    <a:pt x="417" y="551"/>
                  </a:lnTo>
                  <a:lnTo>
                    <a:pt x="415" y="551"/>
                  </a:lnTo>
                  <a:lnTo>
                    <a:pt x="415" y="551"/>
                  </a:lnTo>
                  <a:lnTo>
                    <a:pt x="415" y="551"/>
                  </a:lnTo>
                  <a:lnTo>
                    <a:pt x="415" y="551"/>
                  </a:lnTo>
                  <a:lnTo>
                    <a:pt x="415" y="553"/>
                  </a:lnTo>
                  <a:lnTo>
                    <a:pt x="415" y="553"/>
                  </a:lnTo>
                  <a:lnTo>
                    <a:pt x="415" y="555"/>
                  </a:lnTo>
                  <a:lnTo>
                    <a:pt x="415" y="555"/>
                  </a:lnTo>
                  <a:lnTo>
                    <a:pt x="417" y="555"/>
                  </a:lnTo>
                  <a:lnTo>
                    <a:pt x="417" y="555"/>
                  </a:lnTo>
                  <a:lnTo>
                    <a:pt x="417" y="555"/>
                  </a:lnTo>
                  <a:lnTo>
                    <a:pt x="419" y="557"/>
                  </a:lnTo>
                  <a:lnTo>
                    <a:pt x="419" y="557"/>
                  </a:lnTo>
                  <a:lnTo>
                    <a:pt x="419" y="557"/>
                  </a:lnTo>
                  <a:lnTo>
                    <a:pt x="421" y="557"/>
                  </a:lnTo>
                  <a:lnTo>
                    <a:pt x="421" y="557"/>
                  </a:lnTo>
                  <a:lnTo>
                    <a:pt x="421" y="557"/>
                  </a:lnTo>
                  <a:lnTo>
                    <a:pt x="421" y="557"/>
                  </a:lnTo>
                  <a:lnTo>
                    <a:pt x="421" y="559"/>
                  </a:lnTo>
                  <a:lnTo>
                    <a:pt x="423" y="557"/>
                  </a:lnTo>
                  <a:lnTo>
                    <a:pt x="423" y="557"/>
                  </a:lnTo>
                  <a:lnTo>
                    <a:pt x="423" y="557"/>
                  </a:lnTo>
                  <a:lnTo>
                    <a:pt x="425" y="559"/>
                  </a:lnTo>
                  <a:lnTo>
                    <a:pt x="425" y="559"/>
                  </a:lnTo>
                  <a:lnTo>
                    <a:pt x="423" y="559"/>
                  </a:lnTo>
                  <a:lnTo>
                    <a:pt x="423" y="559"/>
                  </a:lnTo>
                  <a:lnTo>
                    <a:pt x="423" y="561"/>
                  </a:lnTo>
                  <a:lnTo>
                    <a:pt x="423" y="561"/>
                  </a:lnTo>
                  <a:lnTo>
                    <a:pt x="423" y="561"/>
                  </a:lnTo>
                  <a:lnTo>
                    <a:pt x="425" y="563"/>
                  </a:lnTo>
                  <a:lnTo>
                    <a:pt x="425" y="563"/>
                  </a:lnTo>
                  <a:lnTo>
                    <a:pt x="425" y="563"/>
                  </a:lnTo>
                  <a:lnTo>
                    <a:pt x="426" y="565"/>
                  </a:lnTo>
                  <a:lnTo>
                    <a:pt x="428" y="565"/>
                  </a:lnTo>
                  <a:lnTo>
                    <a:pt x="428" y="565"/>
                  </a:lnTo>
                  <a:lnTo>
                    <a:pt x="426" y="551"/>
                  </a:lnTo>
                  <a:close/>
                  <a:moveTo>
                    <a:pt x="15" y="439"/>
                  </a:moveTo>
                  <a:lnTo>
                    <a:pt x="13" y="439"/>
                  </a:lnTo>
                  <a:lnTo>
                    <a:pt x="11" y="439"/>
                  </a:lnTo>
                  <a:lnTo>
                    <a:pt x="9" y="439"/>
                  </a:lnTo>
                  <a:lnTo>
                    <a:pt x="9" y="439"/>
                  </a:lnTo>
                  <a:lnTo>
                    <a:pt x="7" y="441"/>
                  </a:lnTo>
                  <a:lnTo>
                    <a:pt x="7" y="441"/>
                  </a:lnTo>
                  <a:lnTo>
                    <a:pt x="5" y="441"/>
                  </a:lnTo>
                  <a:lnTo>
                    <a:pt x="5" y="443"/>
                  </a:lnTo>
                  <a:lnTo>
                    <a:pt x="3" y="443"/>
                  </a:lnTo>
                  <a:lnTo>
                    <a:pt x="2" y="441"/>
                  </a:lnTo>
                  <a:lnTo>
                    <a:pt x="2" y="443"/>
                  </a:lnTo>
                  <a:lnTo>
                    <a:pt x="2" y="449"/>
                  </a:lnTo>
                  <a:lnTo>
                    <a:pt x="2" y="451"/>
                  </a:lnTo>
                  <a:lnTo>
                    <a:pt x="0" y="451"/>
                  </a:lnTo>
                  <a:lnTo>
                    <a:pt x="0" y="451"/>
                  </a:lnTo>
                  <a:lnTo>
                    <a:pt x="0" y="451"/>
                  </a:lnTo>
                  <a:lnTo>
                    <a:pt x="0" y="451"/>
                  </a:lnTo>
                  <a:lnTo>
                    <a:pt x="0" y="451"/>
                  </a:lnTo>
                  <a:lnTo>
                    <a:pt x="0" y="451"/>
                  </a:lnTo>
                  <a:lnTo>
                    <a:pt x="0" y="451"/>
                  </a:lnTo>
                  <a:lnTo>
                    <a:pt x="2" y="451"/>
                  </a:lnTo>
                  <a:lnTo>
                    <a:pt x="2" y="451"/>
                  </a:lnTo>
                  <a:lnTo>
                    <a:pt x="2" y="451"/>
                  </a:lnTo>
                  <a:lnTo>
                    <a:pt x="2" y="451"/>
                  </a:lnTo>
                  <a:lnTo>
                    <a:pt x="2" y="451"/>
                  </a:lnTo>
                  <a:lnTo>
                    <a:pt x="3" y="453"/>
                  </a:lnTo>
                  <a:lnTo>
                    <a:pt x="5" y="454"/>
                  </a:lnTo>
                  <a:lnTo>
                    <a:pt x="3" y="453"/>
                  </a:lnTo>
                  <a:lnTo>
                    <a:pt x="5" y="451"/>
                  </a:lnTo>
                  <a:lnTo>
                    <a:pt x="9" y="449"/>
                  </a:lnTo>
                  <a:lnTo>
                    <a:pt x="9" y="447"/>
                  </a:lnTo>
                  <a:lnTo>
                    <a:pt x="7" y="445"/>
                  </a:lnTo>
                  <a:lnTo>
                    <a:pt x="9" y="443"/>
                  </a:lnTo>
                  <a:lnTo>
                    <a:pt x="11" y="441"/>
                  </a:lnTo>
                  <a:lnTo>
                    <a:pt x="11" y="443"/>
                  </a:lnTo>
                  <a:lnTo>
                    <a:pt x="11" y="443"/>
                  </a:lnTo>
                  <a:lnTo>
                    <a:pt x="13" y="443"/>
                  </a:lnTo>
                  <a:lnTo>
                    <a:pt x="13" y="441"/>
                  </a:lnTo>
                  <a:lnTo>
                    <a:pt x="15" y="441"/>
                  </a:lnTo>
                  <a:lnTo>
                    <a:pt x="15" y="439"/>
                  </a:lnTo>
                  <a:lnTo>
                    <a:pt x="17" y="439"/>
                  </a:lnTo>
                  <a:lnTo>
                    <a:pt x="17" y="439"/>
                  </a:lnTo>
                  <a:lnTo>
                    <a:pt x="15" y="437"/>
                  </a:lnTo>
                  <a:lnTo>
                    <a:pt x="15" y="439"/>
                  </a:lnTo>
                  <a:close/>
                  <a:moveTo>
                    <a:pt x="428" y="456"/>
                  </a:moveTo>
                  <a:lnTo>
                    <a:pt x="428" y="456"/>
                  </a:lnTo>
                  <a:lnTo>
                    <a:pt x="428" y="456"/>
                  </a:lnTo>
                  <a:lnTo>
                    <a:pt x="426" y="456"/>
                  </a:lnTo>
                  <a:lnTo>
                    <a:pt x="425" y="458"/>
                  </a:lnTo>
                  <a:lnTo>
                    <a:pt x="423" y="460"/>
                  </a:lnTo>
                  <a:lnTo>
                    <a:pt x="423" y="460"/>
                  </a:lnTo>
                  <a:lnTo>
                    <a:pt x="421" y="460"/>
                  </a:lnTo>
                  <a:lnTo>
                    <a:pt x="421" y="460"/>
                  </a:lnTo>
                  <a:lnTo>
                    <a:pt x="421" y="458"/>
                  </a:lnTo>
                  <a:lnTo>
                    <a:pt x="419" y="458"/>
                  </a:lnTo>
                  <a:lnTo>
                    <a:pt x="419" y="458"/>
                  </a:lnTo>
                  <a:lnTo>
                    <a:pt x="419" y="458"/>
                  </a:lnTo>
                  <a:lnTo>
                    <a:pt x="419" y="458"/>
                  </a:lnTo>
                  <a:lnTo>
                    <a:pt x="421" y="456"/>
                  </a:lnTo>
                  <a:lnTo>
                    <a:pt x="421" y="456"/>
                  </a:lnTo>
                  <a:lnTo>
                    <a:pt x="421" y="454"/>
                  </a:lnTo>
                  <a:lnTo>
                    <a:pt x="421" y="454"/>
                  </a:lnTo>
                  <a:lnTo>
                    <a:pt x="421" y="454"/>
                  </a:lnTo>
                  <a:lnTo>
                    <a:pt x="419" y="454"/>
                  </a:lnTo>
                  <a:lnTo>
                    <a:pt x="417" y="454"/>
                  </a:lnTo>
                  <a:lnTo>
                    <a:pt x="417" y="454"/>
                  </a:lnTo>
                  <a:lnTo>
                    <a:pt x="415" y="454"/>
                  </a:lnTo>
                  <a:lnTo>
                    <a:pt x="415" y="453"/>
                  </a:lnTo>
                  <a:lnTo>
                    <a:pt x="413" y="453"/>
                  </a:lnTo>
                  <a:lnTo>
                    <a:pt x="413" y="453"/>
                  </a:lnTo>
                  <a:lnTo>
                    <a:pt x="413" y="453"/>
                  </a:lnTo>
                  <a:lnTo>
                    <a:pt x="413" y="453"/>
                  </a:lnTo>
                  <a:lnTo>
                    <a:pt x="413" y="453"/>
                  </a:lnTo>
                  <a:lnTo>
                    <a:pt x="411" y="453"/>
                  </a:lnTo>
                  <a:lnTo>
                    <a:pt x="411" y="454"/>
                  </a:lnTo>
                  <a:lnTo>
                    <a:pt x="411" y="454"/>
                  </a:lnTo>
                  <a:lnTo>
                    <a:pt x="411" y="454"/>
                  </a:lnTo>
                  <a:lnTo>
                    <a:pt x="413" y="456"/>
                  </a:lnTo>
                  <a:lnTo>
                    <a:pt x="413" y="456"/>
                  </a:lnTo>
                  <a:lnTo>
                    <a:pt x="413" y="458"/>
                  </a:lnTo>
                  <a:lnTo>
                    <a:pt x="413" y="458"/>
                  </a:lnTo>
                  <a:lnTo>
                    <a:pt x="413" y="458"/>
                  </a:lnTo>
                  <a:lnTo>
                    <a:pt x="413" y="458"/>
                  </a:lnTo>
                  <a:lnTo>
                    <a:pt x="413" y="460"/>
                  </a:lnTo>
                  <a:lnTo>
                    <a:pt x="415" y="460"/>
                  </a:lnTo>
                  <a:lnTo>
                    <a:pt x="415" y="460"/>
                  </a:lnTo>
                  <a:lnTo>
                    <a:pt x="415" y="460"/>
                  </a:lnTo>
                  <a:lnTo>
                    <a:pt x="415" y="462"/>
                  </a:lnTo>
                  <a:lnTo>
                    <a:pt x="415" y="462"/>
                  </a:lnTo>
                  <a:lnTo>
                    <a:pt x="415" y="464"/>
                  </a:lnTo>
                  <a:lnTo>
                    <a:pt x="415" y="464"/>
                  </a:lnTo>
                  <a:lnTo>
                    <a:pt x="415" y="466"/>
                  </a:lnTo>
                  <a:lnTo>
                    <a:pt x="415" y="466"/>
                  </a:lnTo>
                  <a:lnTo>
                    <a:pt x="415" y="466"/>
                  </a:lnTo>
                  <a:lnTo>
                    <a:pt x="415" y="466"/>
                  </a:lnTo>
                  <a:lnTo>
                    <a:pt x="415" y="466"/>
                  </a:lnTo>
                  <a:lnTo>
                    <a:pt x="417" y="468"/>
                  </a:lnTo>
                  <a:lnTo>
                    <a:pt x="417" y="468"/>
                  </a:lnTo>
                  <a:lnTo>
                    <a:pt x="417" y="468"/>
                  </a:lnTo>
                  <a:lnTo>
                    <a:pt x="419" y="468"/>
                  </a:lnTo>
                  <a:lnTo>
                    <a:pt x="419" y="468"/>
                  </a:lnTo>
                  <a:lnTo>
                    <a:pt x="419" y="468"/>
                  </a:lnTo>
                  <a:lnTo>
                    <a:pt x="419" y="468"/>
                  </a:lnTo>
                  <a:lnTo>
                    <a:pt x="421" y="468"/>
                  </a:lnTo>
                  <a:lnTo>
                    <a:pt x="425" y="468"/>
                  </a:lnTo>
                  <a:lnTo>
                    <a:pt x="425" y="468"/>
                  </a:lnTo>
                  <a:lnTo>
                    <a:pt x="425" y="468"/>
                  </a:lnTo>
                  <a:lnTo>
                    <a:pt x="425" y="464"/>
                  </a:lnTo>
                  <a:lnTo>
                    <a:pt x="428" y="458"/>
                  </a:lnTo>
                  <a:lnTo>
                    <a:pt x="428" y="456"/>
                  </a:lnTo>
                  <a:lnTo>
                    <a:pt x="428" y="456"/>
                  </a:lnTo>
                  <a:lnTo>
                    <a:pt x="428" y="454"/>
                  </a:lnTo>
                  <a:lnTo>
                    <a:pt x="428" y="454"/>
                  </a:lnTo>
                  <a:lnTo>
                    <a:pt x="428" y="454"/>
                  </a:lnTo>
                  <a:lnTo>
                    <a:pt x="428" y="456"/>
                  </a:lnTo>
                  <a:close/>
                  <a:moveTo>
                    <a:pt x="653" y="4"/>
                  </a:moveTo>
                  <a:lnTo>
                    <a:pt x="655" y="4"/>
                  </a:lnTo>
                  <a:lnTo>
                    <a:pt x="655" y="2"/>
                  </a:lnTo>
                  <a:lnTo>
                    <a:pt x="653" y="2"/>
                  </a:lnTo>
                  <a:lnTo>
                    <a:pt x="653" y="2"/>
                  </a:lnTo>
                  <a:lnTo>
                    <a:pt x="653" y="2"/>
                  </a:lnTo>
                  <a:lnTo>
                    <a:pt x="653" y="2"/>
                  </a:lnTo>
                  <a:lnTo>
                    <a:pt x="653" y="2"/>
                  </a:lnTo>
                  <a:lnTo>
                    <a:pt x="651" y="4"/>
                  </a:lnTo>
                  <a:lnTo>
                    <a:pt x="651" y="4"/>
                  </a:lnTo>
                  <a:lnTo>
                    <a:pt x="647" y="4"/>
                  </a:lnTo>
                  <a:lnTo>
                    <a:pt x="647" y="2"/>
                  </a:lnTo>
                  <a:lnTo>
                    <a:pt x="646" y="2"/>
                  </a:lnTo>
                  <a:lnTo>
                    <a:pt x="647" y="0"/>
                  </a:lnTo>
                  <a:lnTo>
                    <a:pt x="646" y="0"/>
                  </a:lnTo>
                  <a:lnTo>
                    <a:pt x="646" y="0"/>
                  </a:lnTo>
                  <a:lnTo>
                    <a:pt x="646" y="2"/>
                  </a:lnTo>
                  <a:lnTo>
                    <a:pt x="644" y="2"/>
                  </a:lnTo>
                  <a:lnTo>
                    <a:pt x="644" y="2"/>
                  </a:lnTo>
                  <a:lnTo>
                    <a:pt x="644" y="2"/>
                  </a:lnTo>
                  <a:lnTo>
                    <a:pt x="644" y="4"/>
                  </a:lnTo>
                  <a:lnTo>
                    <a:pt x="644" y="4"/>
                  </a:lnTo>
                  <a:lnTo>
                    <a:pt x="646" y="4"/>
                  </a:lnTo>
                  <a:lnTo>
                    <a:pt x="647" y="4"/>
                  </a:lnTo>
                  <a:lnTo>
                    <a:pt x="649" y="6"/>
                  </a:lnTo>
                  <a:lnTo>
                    <a:pt x="651" y="6"/>
                  </a:lnTo>
                  <a:lnTo>
                    <a:pt x="651" y="6"/>
                  </a:lnTo>
                  <a:lnTo>
                    <a:pt x="653" y="6"/>
                  </a:lnTo>
                  <a:lnTo>
                    <a:pt x="651" y="4"/>
                  </a:lnTo>
                  <a:lnTo>
                    <a:pt x="651" y="4"/>
                  </a:lnTo>
                  <a:lnTo>
                    <a:pt x="651" y="4"/>
                  </a:lnTo>
                  <a:lnTo>
                    <a:pt x="653" y="4"/>
                  </a:lnTo>
                  <a:lnTo>
                    <a:pt x="653" y="4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xmlns="" id="{41203520-D2C6-4449-80EB-F82ED778CC1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246047" y="4855349"/>
              <a:ext cx="1039813" cy="896938"/>
            </a:xfrm>
            <a:custGeom>
              <a:avLst/>
              <a:gdLst>
                <a:gd name="T0" fmla="*/ 426 w 655"/>
                <a:gd name="T1" fmla="*/ 548 h 565"/>
                <a:gd name="T2" fmla="*/ 421 w 655"/>
                <a:gd name="T3" fmla="*/ 550 h 565"/>
                <a:gd name="T4" fmla="*/ 417 w 655"/>
                <a:gd name="T5" fmla="*/ 548 h 565"/>
                <a:gd name="T6" fmla="*/ 419 w 655"/>
                <a:gd name="T7" fmla="*/ 551 h 565"/>
                <a:gd name="T8" fmla="*/ 417 w 655"/>
                <a:gd name="T9" fmla="*/ 551 h 565"/>
                <a:gd name="T10" fmla="*/ 415 w 655"/>
                <a:gd name="T11" fmla="*/ 551 h 565"/>
                <a:gd name="T12" fmla="*/ 415 w 655"/>
                <a:gd name="T13" fmla="*/ 555 h 565"/>
                <a:gd name="T14" fmla="*/ 419 w 655"/>
                <a:gd name="T15" fmla="*/ 557 h 565"/>
                <a:gd name="T16" fmla="*/ 421 w 655"/>
                <a:gd name="T17" fmla="*/ 557 h 565"/>
                <a:gd name="T18" fmla="*/ 423 w 655"/>
                <a:gd name="T19" fmla="*/ 557 h 565"/>
                <a:gd name="T20" fmla="*/ 425 w 655"/>
                <a:gd name="T21" fmla="*/ 559 h 565"/>
                <a:gd name="T22" fmla="*/ 423 w 655"/>
                <a:gd name="T23" fmla="*/ 561 h 565"/>
                <a:gd name="T24" fmla="*/ 425 w 655"/>
                <a:gd name="T25" fmla="*/ 563 h 565"/>
                <a:gd name="T26" fmla="*/ 426 w 655"/>
                <a:gd name="T27" fmla="*/ 551 h 565"/>
                <a:gd name="T28" fmla="*/ 9 w 655"/>
                <a:gd name="T29" fmla="*/ 439 h 565"/>
                <a:gd name="T30" fmla="*/ 5 w 655"/>
                <a:gd name="T31" fmla="*/ 441 h 565"/>
                <a:gd name="T32" fmla="*/ 2 w 655"/>
                <a:gd name="T33" fmla="*/ 443 h 565"/>
                <a:gd name="T34" fmla="*/ 0 w 655"/>
                <a:gd name="T35" fmla="*/ 451 h 565"/>
                <a:gd name="T36" fmla="*/ 0 w 655"/>
                <a:gd name="T37" fmla="*/ 451 h 565"/>
                <a:gd name="T38" fmla="*/ 2 w 655"/>
                <a:gd name="T39" fmla="*/ 451 h 565"/>
                <a:gd name="T40" fmla="*/ 5 w 655"/>
                <a:gd name="T41" fmla="*/ 454 h 565"/>
                <a:gd name="T42" fmla="*/ 9 w 655"/>
                <a:gd name="T43" fmla="*/ 447 h 565"/>
                <a:gd name="T44" fmla="*/ 11 w 655"/>
                <a:gd name="T45" fmla="*/ 443 h 565"/>
                <a:gd name="T46" fmla="*/ 15 w 655"/>
                <a:gd name="T47" fmla="*/ 441 h 565"/>
                <a:gd name="T48" fmla="*/ 15 w 655"/>
                <a:gd name="T49" fmla="*/ 437 h 565"/>
                <a:gd name="T50" fmla="*/ 428 w 655"/>
                <a:gd name="T51" fmla="*/ 456 h 565"/>
                <a:gd name="T52" fmla="*/ 423 w 655"/>
                <a:gd name="T53" fmla="*/ 460 h 565"/>
                <a:gd name="T54" fmla="*/ 419 w 655"/>
                <a:gd name="T55" fmla="*/ 458 h 565"/>
                <a:gd name="T56" fmla="*/ 421 w 655"/>
                <a:gd name="T57" fmla="*/ 456 h 565"/>
                <a:gd name="T58" fmla="*/ 421 w 655"/>
                <a:gd name="T59" fmla="*/ 454 h 565"/>
                <a:gd name="T60" fmla="*/ 415 w 655"/>
                <a:gd name="T61" fmla="*/ 454 h 565"/>
                <a:gd name="T62" fmla="*/ 413 w 655"/>
                <a:gd name="T63" fmla="*/ 453 h 565"/>
                <a:gd name="T64" fmla="*/ 411 w 655"/>
                <a:gd name="T65" fmla="*/ 454 h 565"/>
                <a:gd name="T66" fmla="*/ 413 w 655"/>
                <a:gd name="T67" fmla="*/ 456 h 565"/>
                <a:gd name="T68" fmla="*/ 413 w 655"/>
                <a:gd name="T69" fmla="*/ 458 h 565"/>
                <a:gd name="T70" fmla="*/ 415 w 655"/>
                <a:gd name="T71" fmla="*/ 460 h 565"/>
                <a:gd name="T72" fmla="*/ 415 w 655"/>
                <a:gd name="T73" fmla="*/ 464 h 565"/>
                <a:gd name="T74" fmla="*/ 415 w 655"/>
                <a:gd name="T75" fmla="*/ 466 h 565"/>
                <a:gd name="T76" fmla="*/ 417 w 655"/>
                <a:gd name="T77" fmla="*/ 468 h 565"/>
                <a:gd name="T78" fmla="*/ 419 w 655"/>
                <a:gd name="T79" fmla="*/ 468 h 565"/>
                <a:gd name="T80" fmla="*/ 425 w 655"/>
                <a:gd name="T81" fmla="*/ 468 h 565"/>
                <a:gd name="T82" fmla="*/ 428 w 655"/>
                <a:gd name="T83" fmla="*/ 456 h 565"/>
                <a:gd name="T84" fmla="*/ 428 w 655"/>
                <a:gd name="T85" fmla="*/ 456 h 565"/>
                <a:gd name="T86" fmla="*/ 653 w 655"/>
                <a:gd name="T87" fmla="*/ 2 h 565"/>
                <a:gd name="T88" fmla="*/ 653 w 655"/>
                <a:gd name="T89" fmla="*/ 2 h 565"/>
                <a:gd name="T90" fmla="*/ 647 w 655"/>
                <a:gd name="T91" fmla="*/ 2 h 565"/>
                <a:gd name="T92" fmla="*/ 646 w 655"/>
                <a:gd name="T93" fmla="*/ 0 h 565"/>
                <a:gd name="T94" fmla="*/ 644 w 655"/>
                <a:gd name="T95" fmla="*/ 2 h 565"/>
                <a:gd name="T96" fmla="*/ 647 w 655"/>
                <a:gd name="T97" fmla="*/ 4 h 565"/>
                <a:gd name="T98" fmla="*/ 653 w 655"/>
                <a:gd name="T99" fmla="*/ 6 h 565"/>
                <a:gd name="T100" fmla="*/ 653 w 655"/>
                <a:gd name="T101" fmla="*/ 4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55" h="565">
                  <a:moveTo>
                    <a:pt x="426" y="551"/>
                  </a:moveTo>
                  <a:lnTo>
                    <a:pt x="428" y="548"/>
                  </a:lnTo>
                  <a:lnTo>
                    <a:pt x="428" y="548"/>
                  </a:lnTo>
                  <a:lnTo>
                    <a:pt x="426" y="548"/>
                  </a:lnTo>
                  <a:lnTo>
                    <a:pt x="425" y="548"/>
                  </a:lnTo>
                  <a:lnTo>
                    <a:pt x="423" y="548"/>
                  </a:lnTo>
                  <a:lnTo>
                    <a:pt x="423" y="550"/>
                  </a:lnTo>
                  <a:lnTo>
                    <a:pt x="421" y="550"/>
                  </a:lnTo>
                  <a:lnTo>
                    <a:pt x="419" y="548"/>
                  </a:lnTo>
                  <a:lnTo>
                    <a:pt x="417" y="548"/>
                  </a:lnTo>
                  <a:lnTo>
                    <a:pt x="417" y="548"/>
                  </a:lnTo>
                  <a:lnTo>
                    <a:pt x="417" y="548"/>
                  </a:lnTo>
                  <a:lnTo>
                    <a:pt x="417" y="550"/>
                  </a:lnTo>
                  <a:lnTo>
                    <a:pt x="417" y="550"/>
                  </a:lnTo>
                  <a:lnTo>
                    <a:pt x="419" y="550"/>
                  </a:lnTo>
                  <a:lnTo>
                    <a:pt x="419" y="551"/>
                  </a:lnTo>
                  <a:lnTo>
                    <a:pt x="419" y="551"/>
                  </a:lnTo>
                  <a:lnTo>
                    <a:pt x="417" y="551"/>
                  </a:lnTo>
                  <a:lnTo>
                    <a:pt x="417" y="551"/>
                  </a:lnTo>
                  <a:lnTo>
                    <a:pt x="417" y="551"/>
                  </a:lnTo>
                  <a:lnTo>
                    <a:pt x="415" y="551"/>
                  </a:lnTo>
                  <a:lnTo>
                    <a:pt x="415" y="551"/>
                  </a:lnTo>
                  <a:lnTo>
                    <a:pt x="415" y="551"/>
                  </a:lnTo>
                  <a:lnTo>
                    <a:pt x="415" y="551"/>
                  </a:lnTo>
                  <a:lnTo>
                    <a:pt x="415" y="553"/>
                  </a:lnTo>
                  <a:lnTo>
                    <a:pt x="415" y="553"/>
                  </a:lnTo>
                  <a:lnTo>
                    <a:pt x="415" y="555"/>
                  </a:lnTo>
                  <a:lnTo>
                    <a:pt x="415" y="555"/>
                  </a:lnTo>
                  <a:lnTo>
                    <a:pt x="417" y="555"/>
                  </a:lnTo>
                  <a:lnTo>
                    <a:pt x="417" y="555"/>
                  </a:lnTo>
                  <a:lnTo>
                    <a:pt x="417" y="555"/>
                  </a:lnTo>
                  <a:lnTo>
                    <a:pt x="419" y="557"/>
                  </a:lnTo>
                  <a:lnTo>
                    <a:pt x="419" y="557"/>
                  </a:lnTo>
                  <a:lnTo>
                    <a:pt x="419" y="557"/>
                  </a:lnTo>
                  <a:lnTo>
                    <a:pt x="421" y="557"/>
                  </a:lnTo>
                  <a:lnTo>
                    <a:pt x="421" y="557"/>
                  </a:lnTo>
                  <a:lnTo>
                    <a:pt x="421" y="557"/>
                  </a:lnTo>
                  <a:lnTo>
                    <a:pt x="421" y="557"/>
                  </a:lnTo>
                  <a:lnTo>
                    <a:pt x="421" y="559"/>
                  </a:lnTo>
                  <a:lnTo>
                    <a:pt x="423" y="557"/>
                  </a:lnTo>
                  <a:lnTo>
                    <a:pt x="423" y="557"/>
                  </a:lnTo>
                  <a:lnTo>
                    <a:pt x="423" y="557"/>
                  </a:lnTo>
                  <a:lnTo>
                    <a:pt x="425" y="559"/>
                  </a:lnTo>
                  <a:lnTo>
                    <a:pt x="425" y="559"/>
                  </a:lnTo>
                  <a:lnTo>
                    <a:pt x="423" y="559"/>
                  </a:lnTo>
                  <a:lnTo>
                    <a:pt x="423" y="559"/>
                  </a:lnTo>
                  <a:lnTo>
                    <a:pt x="423" y="561"/>
                  </a:lnTo>
                  <a:lnTo>
                    <a:pt x="423" y="561"/>
                  </a:lnTo>
                  <a:lnTo>
                    <a:pt x="423" y="561"/>
                  </a:lnTo>
                  <a:lnTo>
                    <a:pt x="425" y="563"/>
                  </a:lnTo>
                  <a:lnTo>
                    <a:pt x="425" y="563"/>
                  </a:lnTo>
                  <a:lnTo>
                    <a:pt x="425" y="563"/>
                  </a:lnTo>
                  <a:lnTo>
                    <a:pt x="426" y="565"/>
                  </a:lnTo>
                  <a:lnTo>
                    <a:pt x="428" y="565"/>
                  </a:lnTo>
                  <a:lnTo>
                    <a:pt x="428" y="565"/>
                  </a:lnTo>
                  <a:lnTo>
                    <a:pt x="426" y="551"/>
                  </a:lnTo>
                  <a:close/>
                  <a:moveTo>
                    <a:pt x="15" y="439"/>
                  </a:moveTo>
                  <a:lnTo>
                    <a:pt x="13" y="439"/>
                  </a:lnTo>
                  <a:lnTo>
                    <a:pt x="11" y="439"/>
                  </a:lnTo>
                  <a:lnTo>
                    <a:pt x="9" y="439"/>
                  </a:lnTo>
                  <a:lnTo>
                    <a:pt x="9" y="439"/>
                  </a:lnTo>
                  <a:lnTo>
                    <a:pt x="7" y="441"/>
                  </a:lnTo>
                  <a:lnTo>
                    <a:pt x="7" y="441"/>
                  </a:lnTo>
                  <a:lnTo>
                    <a:pt x="5" y="441"/>
                  </a:lnTo>
                  <a:lnTo>
                    <a:pt x="5" y="443"/>
                  </a:lnTo>
                  <a:lnTo>
                    <a:pt x="3" y="443"/>
                  </a:lnTo>
                  <a:lnTo>
                    <a:pt x="2" y="441"/>
                  </a:lnTo>
                  <a:lnTo>
                    <a:pt x="2" y="443"/>
                  </a:lnTo>
                  <a:lnTo>
                    <a:pt x="2" y="449"/>
                  </a:lnTo>
                  <a:lnTo>
                    <a:pt x="2" y="451"/>
                  </a:lnTo>
                  <a:lnTo>
                    <a:pt x="0" y="451"/>
                  </a:lnTo>
                  <a:lnTo>
                    <a:pt x="0" y="451"/>
                  </a:lnTo>
                  <a:lnTo>
                    <a:pt x="0" y="451"/>
                  </a:lnTo>
                  <a:lnTo>
                    <a:pt x="0" y="451"/>
                  </a:lnTo>
                  <a:lnTo>
                    <a:pt x="0" y="451"/>
                  </a:lnTo>
                  <a:lnTo>
                    <a:pt x="0" y="451"/>
                  </a:lnTo>
                  <a:lnTo>
                    <a:pt x="0" y="451"/>
                  </a:lnTo>
                  <a:lnTo>
                    <a:pt x="2" y="451"/>
                  </a:lnTo>
                  <a:lnTo>
                    <a:pt x="2" y="451"/>
                  </a:lnTo>
                  <a:lnTo>
                    <a:pt x="2" y="451"/>
                  </a:lnTo>
                  <a:lnTo>
                    <a:pt x="2" y="451"/>
                  </a:lnTo>
                  <a:lnTo>
                    <a:pt x="2" y="451"/>
                  </a:lnTo>
                  <a:lnTo>
                    <a:pt x="3" y="453"/>
                  </a:lnTo>
                  <a:lnTo>
                    <a:pt x="5" y="454"/>
                  </a:lnTo>
                  <a:lnTo>
                    <a:pt x="3" y="453"/>
                  </a:lnTo>
                  <a:lnTo>
                    <a:pt x="5" y="451"/>
                  </a:lnTo>
                  <a:lnTo>
                    <a:pt x="9" y="449"/>
                  </a:lnTo>
                  <a:lnTo>
                    <a:pt x="9" y="447"/>
                  </a:lnTo>
                  <a:lnTo>
                    <a:pt x="7" y="445"/>
                  </a:lnTo>
                  <a:lnTo>
                    <a:pt x="9" y="443"/>
                  </a:lnTo>
                  <a:lnTo>
                    <a:pt x="11" y="441"/>
                  </a:lnTo>
                  <a:lnTo>
                    <a:pt x="11" y="443"/>
                  </a:lnTo>
                  <a:lnTo>
                    <a:pt x="11" y="443"/>
                  </a:lnTo>
                  <a:lnTo>
                    <a:pt x="13" y="443"/>
                  </a:lnTo>
                  <a:lnTo>
                    <a:pt x="13" y="441"/>
                  </a:lnTo>
                  <a:lnTo>
                    <a:pt x="15" y="441"/>
                  </a:lnTo>
                  <a:lnTo>
                    <a:pt x="15" y="439"/>
                  </a:lnTo>
                  <a:lnTo>
                    <a:pt x="17" y="439"/>
                  </a:lnTo>
                  <a:lnTo>
                    <a:pt x="17" y="439"/>
                  </a:lnTo>
                  <a:lnTo>
                    <a:pt x="15" y="437"/>
                  </a:lnTo>
                  <a:lnTo>
                    <a:pt x="15" y="439"/>
                  </a:lnTo>
                  <a:close/>
                  <a:moveTo>
                    <a:pt x="428" y="456"/>
                  </a:moveTo>
                  <a:lnTo>
                    <a:pt x="428" y="456"/>
                  </a:lnTo>
                  <a:lnTo>
                    <a:pt x="428" y="456"/>
                  </a:lnTo>
                  <a:lnTo>
                    <a:pt x="426" y="456"/>
                  </a:lnTo>
                  <a:lnTo>
                    <a:pt x="425" y="458"/>
                  </a:lnTo>
                  <a:lnTo>
                    <a:pt x="423" y="460"/>
                  </a:lnTo>
                  <a:lnTo>
                    <a:pt x="423" y="460"/>
                  </a:lnTo>
                  <a:lnTo>
                    <a:pt x="421" y="460"/>
                  </a:lnTo>
                  <a:lnTo>
                    <a:pt x="421" y="460"/>
                  </a:lnTo>
                  <a:lnTo>
                    <a:pt x="421" y="458"/>
                  </a:lnTo>
                  <a:lnTo>
                    <a:pt x="419" y="458"/>
                  </a:lnTo>
                  <a:lnTo>
                    <a:pt x="419" y="458"/>
                  </a:lnTo>
                  <a:lnTo>
                    <a:pt x="419" y="458"/>
                  </a:lnTo>
                  <a:lnTo>
                    <a:pt x="419" y="458"/>
                  </a:lnTo>
                  <a:lnTo>
                    <a:pt x="421" y="456"/>
                  </a:lnTo>
                  <a:lnTo>
                    <a:pt x="421" y="456"/>
                  </a:lnTo>
                  <a:lnTo>
                    <a:pt x="421" y="454"/>
                  </a:lnTo>
                  <a:lnTo>
                    <a:pt x="421" y="454"/>
                  </a:lnTo>
                  <a:lnTo>
                    <a:pt x="421" y="454"/>
                  </a:lnTo>
                  <a:lnTo>
                    <a:pt x="419" y="454"/>
                  </a:lnTo>
                  <a:lnTo>
                    <a:pt x="417" y="454"/>
                  </a:lnTo>
                  <a:lnTo>
                    <a:pt x="417" y="454"/>
                  </a:lnTo>
                  <a:lnTo>
                    <a:pt x="415" y="454"/>
                  </a:lnTo>
                  <a:lnTo>
                    <a:pt x="415" y="453"/>
                  </a:lnTo>
                  <a:lnTo>
                    <a:pt x="413" y="453"/>
                  </a:lnTo>
                  <a:lnTo>
                    <a:pt x="413" y="453"/>
                  </a:lnTo>
                  <a:lnTo>
                    <a:pt x="413" y="453"/>
                  </a:lnTo>
                  <a:lnTo>
                    <a:pt x="413" y="453"/>
                  </a:lnTo>
                  <a:lnTo>
                    <a:pt x="413" y="453"/>
                  </a:lnTo>
                  <a:lnTo>
                    <a:pt x="411" y="453"/>
                  </a:lnTo>
                  <a:lnTo>
                    <a:pt x="411" y="454"/>
                  </a:lnTo>
                  <a:lnTo>
                    <a:pt x="411" y="454"/>
                  </a:lnTo>
                  <a:lnTo>
                    <a:pt x="411" y="454"/>
                  </a:lnTo>
                  <a:lnTo>
                    <a:pt x="413" y="456"/>
                  </a:lnTo>
                  <a:lnTo>
                    <a:pt x="413" y="456"/>
                  </a:lnTo>
                  <a:lnTo>
                    <a:pt x="413" y="458"/>
                  </a:lnTo>
                  <a:lnTo>
                    <a:pt x="413" y="458"/>
                  </a:lnTo>
                  <a:lnTo>
                    <a:pt x="413" y="458"/>
                  </a:lnTo>
                  <a:lnTo>
                    <a:pt x="413" y="458"/>
                  </a:lnTo>
                  <a:lnTo>
                    <a:pt x="413" y="460"/>
                  </a:lnTo>
                  <a:lnTo>
                    <a:pt x="415" y="460"/>
                  </a:lnTo>
                  <a:lnTo>
                    <a:pt x="415" y="460"/>
                  </a:lnTo>
                  <a:lnTo>
                    <a:pt x="415" y="460"/>
                  </a:lnTo>
                  <a:lnTo>
                    <a:pt x="415" y="462"/>
                  </a:lnTo>
                  <a:lnTo>
                    <a:pt x="415" y="462"/>
                  </a:lnTo>
                  <a:lnTo>
                    <a:pt x="415" y="464"/>
                  </a:lnTo>
                  <a:lnTo>
                    <a:pt x="415" y="464"/>
                  </a:lnTo>
                  <a:lnTo>
                    <a:pt x="415" y="466"/>
                  </a:lnTo>
                  <a:lnTo>
                    <a:pt x="415" y="466"/>
                  </a:lnTo>
                  <a:lnTo>
                    <a:pt x="415" y="466"/>
                  </a:lnTo>
                  <a:lnTo>
                    <a:pt x="415" y="466"/>
                  </a:lnTo>
                  <a:lnTo>
                    <a:pt x="415" y="466"/>
                  </a:lnTo>
                  <a:lnTo>
                    <a:pt x="417" y="468"/>
                  </a:lnTo>
                  <a:lnTo>
                    <a:pt x="417" y="468"/>
                  </a:lnTo>
                  <a:lnTo>
                    <a:pt x="417" y="468"/>
                  </a:lnTo>
                  <a:lnTo>
                    <a:pt x="419" y="468"/>
                  </a:lnTo>
                  <a:lnTo>
                    <a:pt x="419" y="468"/>
                  </a:lnTo>
                  <a:lnTo>
                    <a:pt x="419" y="468"/>
                  </a:lnTo>
                  <a:lnTo>
                    <a:pt x="419" y="468"/>
                  </a:lnTo>
                  <a:lnTo>
                    <a:pt x="421" y="468"/>
                  </a:lnTo>
                  <a:lnTo>
                    <a:pt x="425" y="468"/>
                  </a:lnTo>
                  <a:lnTo>
                    <a:pt x="425" y="468"/>
                  </a:lnTo>
                  <a:lnTo>
                    <a:pt x="425" y="468"/>
                  </a:lnTo>
                  <a:lnTo>
                    <a:pt x="425" y="464"/>
                  </a:lnTo>
                  <a:lnTo>
                    <a:pt x="428" y="458"/>
                  </a:lnTo>
                  <a:lnTo>
                    <a:pt x="428" y="456"/>
                  </a:lnTo>
                  <a:lnTo>
                    <a:pt x="428" y="456"/>
                  </a:lnTo>
                  <a:lnTo>
                    <a:pt x="428" y="454"/>
                  </a:lnTo>
                  <a:lnTo>
                    <a:pt x="428" y="454"/>
                  </a:lnTo>
                  <a:lnTo>
                    <a:pt x="428" y="454"/>
                  </a:lnTo>
                  <a:lnTo>
                    <a:pt x="428" y="456"/>
                  </a:lnTo>
                  <a:close/>
                  <a:moveTo>
                    <a:pt x="653" y="4"/>
                  </a:moveTo>
                  <a:lnTo>
                    <a:pt x="655" y="4"/>
                  </a:lnTo>
                  <a:lnTo>
                    <a:pt x="655" y="2"/>
                  </a:lnTo>
                  <a:lnTo>
                    <a:pt x="653" y="2"/>
                  </a:lnTo>
                  <a:lnTo>
                    <a:pt x="653" y="2"/>
                  </a:lnTo>
                  <a:lnTo>
                    <a:pt x="653" y="2"/>
                  </a:lnTo>
                  <a:lnTo>
                    <a:pt x="653" y="2"/>
                  </a:lnTo>
                  <a:lnTo>
                    <a:pt x="653" y="2"/>
                  </a:lnTo>
                  <a:lnTo>
                    <a:pt x="651" y="4"/>
                  </a:lnTo>
                  <a:lnTo>
                    <a:pt x="651" y="4"/>
                  </a:lnTo>
                  <a:lnTo>
                    <a:pt x="647" y="4"/>
                  </a:lnTo>
                  <a:lnTo>
                    <a:pt x="647" y="2"/>
                  </a:lnTo>
                  <a:lnTo>
                    <a:pt x="646" y="2"/>
                  </a:lnTo>
                  <a:lnTo>
                    <a:pt x="647" y="0"/>
                  </a:lnTo>
                  <a:lnTo>
                    <a:pt x="646" y="0"/>
                  </a:lnTo>
                  <a:lnTo>
                    <a:pt x="646" y="0"/>
                  </a:lnTo>
                  <a:lnTo>
                    <a:pt x="646" y="2"/>
                  </a:lnTo>
                  <a:lnTo>
                    <a:pt x="644" y="2"/>
                  </a:lnTo>
                  <a:lnTo>
                    <a:pt x="644" y="2"/>
                  </a:lnTo>
                  <a:lnTo>
                    <a:pt x="644" y="2"/>
                  </a:lnTo>
                  <a:lnTo>
                    <a:pt x="644" y="4"/>
                  </a:lnTo>
                  <a:lnTo>
                    <a:pt x="644" y="4"/>
                  </a:lnTo>
                  <a:lnTo>
                    <a:pt x="646" y="4"/>
                  </a:lnTo>
                  <a:lnTo>
                    <a:pt x="647" y="4"/>
                  </a:lnTo>
                  <a:lnTo>
                    <a:pt x="649" y="6"/>
                  </a:lnTo>
                  <a:lnTo>
                    <a:pt x="651" y="6"/>
                  </a:lnTo>
                  <a:lnTo>
                    <a:pt x="651" y="6"/>
                  </a:lnTo>
                  <a:lnTo>
                    <a:pt x="653" y="6"/>
                  </a:lnTo>
                  <a:lnTo>
                    <a:pt x="651" y="4"/>
                  </a:lnTo>
                  <a:lnTo>
                    <a:pt x="651" y="4"/>
                  </a:lnTo>
                  <a:lnTo>
                    <a:pt x="651" y="4"/>
                  </a:lnTo>
                  <a:lnTo>
                    <a:pt x="653" y="4"/>
                  </a:lnTo>
                  <a:lnTo>
                    <a:pt x="653" y="4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xmlns="" id="{3946F1BF-0351-47FB-9F97-E10EF871E2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9335" y="3952062"/>
              <a:ext cx="893763" cy="742950"/>
            </a:xfrm>
            <a:custGeom>
              <a:avLst/>
              <a:gdLst>
                <a:gd name="T0" fmla="*/ 528 w 563"/>
                <a:gd name="T1" fmla="*/ 59 h 468"/>
                <a:gd name="T2" fmla="*/ 509 w 563"/>
                <a:gd name="T3" fmla="*/ 44 h 468"/>
                <a:gd name="T4" fmla="*/ 460 w 563"/>
                <a:gd name="T5" fmla="*/ 21 h 468"/>
                <a:gd name="T6" fmla="*/ 421 w 563"/>
                <a:gd name="T7" fmla="*/ 6 h 468"/>
                <a:gd name="T8" fmla="*/ 423 w 563"/>
                <a:gd name="T9" fmla="*/ 48 h 468"/>
                <a:gd name="T10" fmla="*/ 401 w 563"/>
                <a:gd name="T11" fmla="*/ 48 h 468"/>
                <a:gd name="T12" fmla="*/ 343 w 563"/>
                <a:gd name="T13" fmla="*/ 44 h 468"/>
                <a:gd name="T14" fmla="*/ 334 w 563"/>
                <a:gd name="T15" fmla="*/ 12 h 468"/>
                <a:gd name="T16" fmla="*/ 288 w 563"/>
                <a:gd name="T17" fmla="*/ 19 h 468"/>
                <a:gd name="T18" fmla="*/ 240 w 563"/>
                <a:gd name="T19" fmla="*/ 8 h 468"/>
                <a:gd name="T20" fmla="*/ 200 w 563"/>
                <a:gd name="T21" fmla="*/ 46 h 468"/>
                <a:gd name="T22" fmla="*/ 202 w 563"/>
                <a:gd name="T23" fmla="*/ 67 h 468"/>
                <a:gd name="T24" fmla="*/ 181 w 563"/>
                <a:gd name="T25" fmla="*/ 97 h 468"/>
                <a:gd name="T26" fmla="*/ 176 w 563"/>
                <a:gd name="T27" fmla="*/ 120 h 468"/>
                <a:gd name="T28" fmla="*/ 153 w 563"/>
                <a:gd name="T29" fmla="*/ 141 h 468"/>
                <a:gd name="T30" fmla="*/ 117 w 563"/>
                <a:gd name="T31" fmla="*/ 141 h 468"/>
                <a:gd name="T32" fmla="*/ 96 w 563"/>
                <a:gd name="T33" fmla="*/ 171 h 468"/>
                <a:gd name="T34" fmla="*/ 90 w 563"/>
                <a:gd name="T35" fmla="*/ 192 h 468"/>
                <a:gd name="T36" fmla="*/ 96 w 563"/>
                <a:gd name="T37" fmla="*/ 211 h 468"/>
                <a:gd name="T38" fmla="*/ 111 w 563"/>
                <a:gd name="T39" fmla="*/ 251 h 468"/>
                <a:gd name="T40" fmla="*/ 120 w 563"/>
                <a:gd name="T41" fmla="*/ 265 h 468"/>
                <a:gd name="T42" fmla="*/ 111 w 563"/>
                <a:gd name="T43" fmla="*/ 270 h 468"/>
                <a:gd name="T44" fmla="*/ 77 w 563"/>
                <a:gd name="T45" fmla="*/ 255 h 468"/>
                <a:gd name="T46" fmla="*/ 61 w 563"/>
                <a:gd name="T47" fmla="*/ 251 h 468"/>
                <a:gd name="T48" fmla="*/ 40 w 563"/>
                <a:gd name="T49" fmla="*/ 263 h 468"/>
                <a:gd name="T50" fmla="*/ 61 w 563"/>
                <a:gd name="T51" fmla="*/ 301 h 468"/>
                <a:gd name="T52" fmla="*/ 73 w 563"/>
                <a:gd name="T53" fmla="*/ 320 h 468"/>
                <a:gd name="T54" fmla="*/ 78 w 563"/>
                <a:gd name="T55" fmla="*/ 352 h 468"/>
                <a:gd name="T56" fmla="*/ 67 w 563"/>
                <a:gd name="T57" fmla="*/ 373 h 468"/>
                <a:gd name="T58" fmla="*/ 50 w 563"/>
                <a:gd name="T59" fmla="*/ 388 h 468"/>
                <a:gd name="T60" fmla="*/ 25 w 563"/>
                <a:gd name="T61" fmla="*/ 419 h 468"/>
                <a:gd name="T62" fmla="*/ 12 w 563"/>
                <a:gd name="T63" fmla="*/ 441 h 468"/>
                <a:gd name="T64" fmla="*/ 4 w 563"/>
                <a:gd name="T65" fmla="*/ 460 h 468"/>
                <a:gd name="T66" fmla="*/ 19 w 563"/>
                <a:gd name="T67" fmla="*/ 468 h 468"/>
                <a:gd name="T68" fmla="*/ 77 w 563"/>
                <a:gd name="T69" fmla="*/ 449 h 468"/>
                <a:gd name="T70" fmla="*/ 90 w 563"/>
                <a:gd name="T71" fmla="*/ 434 h 468"/>
                <a:gd name="T72" fmla="*/ 99 w 563"/>
                <a:gd name="T73" fmla="*/ 398 h 468"/>
                <a:gd name="T74" fmla="*/ 113 w 563"/>
                <a:gd name="T75" fmla="*/ 417 h 468"/>
                <a:gd name="T76" fmla="*/ 130 w 563"/>
                <a:gd name="T77" fmla="*/ 413 h 468"/>
                <a:gd name="T78" fmla="*/ 149 w 563"/>
                <a:gd name="T79" fmla="*/ 411 h 468"/>
                <a:gd name="T80" fmla="*/ 151 w 563"/>
                <a:gd name="T81" fmla="*/ 390 h 468"/>
                <a:gd name="T82" fmla="*/ 181 w 563"/>
                <a:gd name="T83" fmla="*/ 367 h 468"/>
                <a:gd name="T84" fmla="*/ 178 w 563"/>
                <a:gd name="T85" fmla="*/ 354 h 468"/>
                <a:gd name="T86" fmla="*/ 193 w 563"/>
                <a:gd name="T87" fmla="*/ 350 h 468"/>
                <a:gd name="T88" fmla="*/ 204 w 563"/>
                <a:gd name="T89" fmla="*/ 339 h 468"/>
                <a:gd name="T90" fmla="*/ 220 w 563"/>
                <a:gd name="T91" fmla="*/ 350 h 468"/>
                <a:gd name="T92" fmla="*/ 248 w 563"/>
                <a:gd name="T93" fmla="*/ 369 h 468"/>
                <a:gd name="T94" fmla="*/ 286 w 563"/>
                <a:gd name="T95" fmla="*/ 356 h 468"/>
                <a:gd name="T96" fmla="*/ 303 w 563"/>
                <a:gd name="T97" fmla="*/ 343 h 468"/>
                <a:gd name="T98" fmla="*/ 357 w 563"/>
                <a:gd name="T99" fmla="*/ 301 h 468"/>
                <a:gd name="T100" fmla="*/ 370 w 563"/>
                <a:gd name="T101" fmla="*/ 291 h 468"/>
                <a:gd name="T102" fmla="*/ 357 w 563"/>
                <a:gd name="T103" fmla="*/ 291 h 468"/>
                <a:gd name="T104" fmla="*/ 347 w 563"/>
                <a:gd name="T105" fmla="*/ 305 h 468"/>
                <a:gd name="T106" fmla="*/ 355 w 563"/>
                <a:gd name="T107" fmla="*/ 280 h 468"/>
                <a:gd name="T108" fmla="*/ 381 w 563"/>
                <a:gd name="T109" fmla="*/ 282 h 468"/>
                <a:gd name="T110" fmla="*/ 393 w 563"/>
                <a:gd name="T111" fmla="*/ 280 h 468"/>
                <a:gd name="T112" fmla="*/ 458 w 563"/>
                <a:gd name="T113" fmla="*/ 255 h 468"/>
                <a:gd name="T114" fmla="*/ 442 w 563"/>
                <a:gd name="T115" fmla="*/ 242 h 468"/>
                <a:gd name="T116" fmla="*/ 484 w 563"/>
                <a:gd name="T117" fmla="*/ 230 h 468"/>
                <a:gd name="T118" fmla="*/ 496 w 563"/>
                <a:gd name="T119" fmla="*/ 206 h 468"/>
                <a:gd name="T120" fmla="*/ 519 w 563"/>
                <a:gd name="T121" fmla="*/ 183 h 468"/>
                <a:gd name="T122" fmla="*/ 542 w 563"/>
                <a:gd name="T123" fmla="*/ 101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63" h="468">
                  <a:moveTo>
                    <a:pt x="563" y="93"/>
                  </a:moveTo>
                  <a:lnTo>
                    <a:pt x="559" y="88"/>
                  </a:lnTo>
                  <a:lnTo>
                    <a:pt x="559" y="88"/>
                  </a:lnTo>
                  <a:lnTo>
                    <a:pt x="559" y="86"/>
                  </a:lnTo>
                  <a:lnTo>
                    <a:pt x="559" y="84"/>
                  </a:lnTo>
                  <a:lnTo>
                    <a:pt x="559" y="82"/>
                  </a:lnTo>
                  <a:lnTo>
                    <a:pt x="559" y="80"/>
                  </a:lnTo>
                  <a:lnTo>
                    <a:pt x="559" y="78"/>
                  </a:lnTo>
                  <a:lnTo>
                    <a:pt x="557" y="78"/>
                  </a:lnTo>
                  <a:lnTo>
                    <a:pt x="545" y="74"/>
                  </a:lnTo>
                  <a:lnTo>
                    <a:pt x="542" y="74"/>
                  </a:lnTo>
                  <a:lnTo>
                    <a:pt x="542" y="73"/>
                  </a:lnTo>
                  <a:lnTo>
                    <a:pt x="540" y="71"/>
                  </a:lnTo>
                  <a:lnTo>
                    <a:pt x="540" y="69"/>
                  </a:lnTo>
                  <a:lnTo>
                    <a:pt x="540" y="67"/>
                  </a:lnTo>
                  <a:lnTo>
                    <a:pt x="540" y="63"/>
                  </a:lnTo>
                  <a:lnTo>
                    <a:pt x="538" y="61"/>
                  </a:lnTo>
                  <a:lnTo>
                    <a:pt x="536" y="61"/>
                  </a:lnTo>
                  <a:lnTo>
                    <a:pt x="534" y="59"/>
                  </a:lnTo>
                  <a:lnTo>
                    <a:pt x="532" y="59"/>
                  </a:lnTo>
                  <a:lnTo>
                    <a:pt x="530" y="59"/>
                  </a:lnTo>
                  <a:lnTo>
                    <a:pt x="530" y="59"/>
                  </a:lnTo>
                  <a:lnTo>
                    <a:pt x="528" y="59"/>
                  </a:lnTo>
                  <a:lnTo>
                    <a:pt x="528" y="61"/>
                  </a:lnTo>
                  <a:lnTo>
                    <a:pt x="528" y="61"/>
                  </a:lnTo>
                  <a:lnTo>
                    <a:pt x="526" y="63"/>
                  </a:lnTo>
                  <a:lnTo>
                    <a:pt x="526" y="63"/>
                  </a:lnTo>
                  <a:lnTo>
                    <a:pt x="526" y="63"/>
                  </a:lnTo>
                  <a:lnTo>
                    <a:pt x="524" y="65"/>
                  </a:lnTo>
                  <a:lnTo>
                    <a:pt x="524" y="65"/>
                  </a:lnTo>
                  <a:lnTo>
                    <a:pt x="524" y="65"/>
                  </a:lnTo>
                  <a:lnTo>
                    <a:pt x="522" y="65"/>
                  </a:lnTo>
                  <a:lnTo>
                    <a:pt x="519" y="63"/>
                  </a:lnTo>
                  <a:lnTo>
                    <a:pt x="519" y="61"/>
                  </a:lnTo>
                  <a:lnTo>
                    <a:pt x="519" y="59"/>
                  </a:lnTo>
                  <a:lnTo>
                    <a:pt x="519" y="55"/>
                  </a:lnTo>
                  <a:lnTo>
                    <a:pt x="519" y="55"/>
                  </a:lnTo>
                  <a:lnTo>
                    <a:pt x="519" y="55"/>
                  </a:lnTo>
                  <a:lnTo>
                    <a:pt x="519" y="53"/>
                  </a:lnTo>
                  <a:lnTo>
                    <a:pt x="519" y="52"/>
                  </a:lnTo>
                  <a:lnTo>
                    <a:pt x="519" y="52"/>
                  </a:lnTo>
                  <a:lnTo>
                    <a:pt x="519" y="50"/>
                  </a:lnTo>
                  <a:lnTo>
                    <a:pt x="519" y="50"/>
                  </a:lnTo>
                  <a:lnTo>
                    <a:pt x="517" y="48"/>
                  </a:lnTo>
                  <a:lnTo>
                    <a:pt x="513" y="46"/>
                  </a:lnTo>
                  <a:lnTo>
                    <a:pt x="509" y="44"/>
                  </a:lnTo>
                  <a:lnTo>
                    <a:pt x="507" y="44"/>
                  </a:lnTo>
                  <a:lnTo>
                    <a:pt x="507" y="44"/>
                  </a:lnTo>
                  <a:lnTo>
                    <a:pt x="505" y="44"/>
                  </a:lnTo>
                  <a:lnTo>
                    <a:pt x="503" y="44"/>
                  </a:lnTo>
                  <a:lnTo>
                    <a:pt x="500" y="40"/>
                  </a:lnTo>
                  <a:lnTo>
                    <a:pt x="498" y="40"/>
                  </a:lnTo>
                  <a:lnTo>
                    <a:pt x="496" y="38"/>
                  </a:lnTo>
                  <a:lnTo>
                    <a:pt x="494" y="38"/>
                  </a:lnTo>
                  <a:lnTo>
                    <a:pt x="492" y="38"/>
                  </a:lnTo>
                  <a:lnTo>
                    <a:pt x="492" y="38"/>
                  </a:lnTo>
                  <a:lnTo>
                    <a:pt x="490" y="34"/>
                  </a:lnTo>
                  <a:lnTo>
                    <a:pt x="486" y="33"/>
                  </a:lnTo>
                  <a:lnTo>
                    <a:pt x="482" y="29"/>
                  </a:lnTo>
                  <a:lnTo>
                    <a:pt x="473" y="23"/>
                  </a:lnTo>
                  <a:lnTo>
                    <a:pt x="473" y="23"/>
                  </a:lnTo>
                  <a:lnTo>
                    <a:pt x="471" y="23"/>
                  </a:lnTo>
                  <a:lnTo>
                    <a:pt x="471" y="23"/>
                  </a:lnTo>
                  <a:lnTo>
                    <a:pt x="467" y="23"/>
                  </a:lnTo>
                  <a:lnTo>
                    <a:pt x="465" y="25"/>
                  </a:lnTo>
                  <a:lnTo>
                    <a:pt x="463" y="25"/>
                  </a:lnTo>
                  <a:lnTo>
                    <a:pt x="462" y="23"/>
                  </a:lnTo>
                  <a:lnTo>
                    <a:pt x="462" y="23"/>
                  </a:lnTo>
                  <a:lnTo>
                    <a:pt x="460" y="21"/>
                  </a:lnTo>
                  <a:lnTo>
                    <a:pt x="458" y="21"/>
                  </a:lnTo>
                  <a:lnTo>
                    <a:pt x="456" y="19"/>
                  </a:lnTo>
                  <a:lnTo>
                    <a:pt x="456" y="17"/>
                  </a:lnTo>
                  <a:lnTo>
                    <a:pt x="454" y="15"/>
                  </a:lnTo>
                  <a:lnTo>
                    <a:pt x="452" y="14"/>
                  </a:lnTo>
                  <a:lnTo>
                    <a:pt x="437" y="6"/>
                  </a:lnTo>
                  <a:lnTo>
                    <a:pt x="433" y="2"/>
                  </a:lnTo>
                  <a:lnTo>
                    <a:pt x="433" y="0"/>
                  </a:lnTo>
                  <a:lnTo>
                    <a:pt x="431" y="0"/>
                  </a:lnTo>
                  <a:lnTo>
                    <a:pt x="431" y="0"/>
                  </a:lnTo>
                  <a:lnTo>
                    <a:pt x="429" y="0"/>
                  </a:lnTo>
                  <a:lnTo>
                    <a:pt x="429" y="2"/>
                  </a:lnTo>
                  <a:lnTo>
                    <a:pt x="427" y="4"/>
                  </a:lnTo>
                  <a:lnTo>
                    <a:pt x="427" y="4"/>
                  </a:lnTo>
                  <a:lnTo>
                    <a:pt x="425" y="4"/>
                  </a:lnTo>
                  <a:lnTo>
                    <a:pt x="425" y="4"/>
                  </a:lnTo>
                  <a:lnTo>
                    <a:pt x="423" y="4"/>
                  </a:lnTo>
                  <a:lnTo>
                    <a:pt x="423" y="6"/>
                  </a:lnTo>
                  <a:lnTo>
                    <a:pt x="421" y="6"/>
                  </a:lnTo>
                  <a:lnTo>
                    <a:pt x="421" y="6"/>
                  </a:lnTo>
                  <a:lnTo>
                    <a:pt x="421" y="6"/>
                  </a:lnTo>
                  <a:lnTo>
                    <a:pt x="421" y="6"/>
                  </a:lnTo>
                  <a:lnTo>
                    <a:pt x="421" y="6"/>
                  </a:lnTo>
                  <a:lnTo>
                    <a:pt x="421" y="8"/>
                  </a:lnTo>
                  <a:lnTo>
                    <a:pt x="421" y="10"/>
                  </a:lnTo>
                  <a:lnTo>
                    <a:pt x="421" y="12"/>
                  </a:lnTo>
                  <a:lnTo>
                    <a:pt x="425" y="14"/>
                  </a:lnTo>
                  <a:lnTo>
                    <a:pt x="425" y="15"/>
                  </a:lnTo>
                  <a:lnTo>
                    <a:pt x="425" y="17"/>
                  </a:lnTo>
                  <a:lnTo>
                    <a:pt x="425" y="23"/>
                  </a:lnTo>
                  <a:lnTo>
                    <a:pt x="425" y="25"/>
                  </a:lnTo>
                  <a:lnTo>
                    <a:pt x="425" y="27"/>
                  </a:lnTo>
                  <a:lnTo>
                    <a:pt x="423" y="29"/>
                  </a:lnTo>
                  <a:lnTo>
                    <a:pt x="423" y="31"/>
                  </a:lnTo>
                  <a:lnTo>
                    <a:pt x="423" y="33"/>
                  </a:lnTo>
                  <a:lnTo>
                    <a:pt x="423" y="33"/>
                  </a:lnTo>
                  <a:lnTo>
                    <a:pt x="425" y="36"/>
                  </a:lnTo>
                  <a:lnTo>
                    <a:pt x="425" y="38"/>
                  </a:lnTo>
                  <a:lnTo>
                    <a:pt x="425" y="38"/>
                  </a:lnTo>
                  <a:lnTo>
                    <a:pt x="425" y="42"/>
                  </a:lnTo>
                  <a:lnTo>
                    <a:pt x="423" y="42"/>
                  </a:lnTo>
                  <a:lnTo>
                    <a:pt x="423" y="44"/>
                  </a:lnTo>
                  <a:lnTo>
                    <a:pt x="425" y="46"/>
                  </a:lnTo>
                  <a:lnTo>
                    <a:pt x="425" y="46"/>
                  </a:lnTo>
                  <a:lnTo>
                    <a:pt x="423" y="46"/>
                  </a:lnTo>
                  <a:lnTo>
                    <a:pt x="423" y="48"/>
                  </a:lnTo>
                  <a:lnTo>
                    <a:pt x="420" y="53"/>
                  </a:lnTo>
                  <a:lnTo>
                    <a:pt x="418" y="55"/>
                  </a:lnTo>
                  <a:lnTo>
                    <a:pt x="416" y="57"/>
                  </a:lnTo>
                  <a:lnTo>
                    <a:pt x="412" y="57"/>
                  </a:lnTo>
                  <a:lnTo>
                    <a:pt x="406" y="55"/>
                  </a:lnTo>
                  <a:lnTo>
                    <a:pt x="406" y="53"/>
                  </a:lnTo>
                  <a:lnTo>
                    <a:pt x="406" y="52"/>
                  </a:lnTo>
                  <a:lnTo>
                    <a:pt x="406" y="52"/>
                  </a:lnTo>
                  <a:lnTo>
                    <a:pt x="406" y="50"/>
                  </a:lnTo>
                  <a:lnTo>
                    <a:pt x="406" y="50"/>
                  </a:lnTo>
                  <a:lnTo>
                    <a:pt x="406" y="48"/>
                  </a:lnTo>
                  <a:lnTo>
                    <a:pt x="408" y="46"/>
                  </a:lnTo>
                  <a:lnTo>
                    <a:pt x="408" y="46"/>
                  </a:lnTo>
                  <a:lnTo>
                    <a:pt x="408" y="44"/>
                  </a:lnTo>
                  <a:lnTo>
                    <a:pt x="408" y="44"/>
                  </a:lnTo>
                  <a:lnTo>
                    <a:pt x="408" y="44"/>
                  </a:lnTo>
                  <a:lnTo>
                    <a:pt x="406" y="44"/>
                  </a:lnTo>
                  <a:lnTo>
                    <a:pt x="404" y="44"/>
                  </a:lnTo>
                  <a:lnTo>
                    <a:pt x="404" y="46"/>
                  </a:lnTo>
                  <a:lnTo>
                    <a:pt x="402" y="46"/>
                  </a:lnTo>
                  <a:lnTo>
                    <a:pt x="402" y="46"/>
                  </a:lnTo>
                  <a:lnTo>
                    <a:pt x="401" y="48"/>
                  </a:lnTo>
                  <a:lnTo>
                    <a:pt x="401" y="48"/>
                  </a:lnTo>
                  <a:lnTo>
                    <a:pt x="399" y="48"/>
                  </a:lnTo>
                  <a:lnTo>
                    <a:pt x="397" y="48"/>
                  </a:lnTo>
                  <a:lnTo>
                    <a:pt x="395" y="48"/>
                  </a:lnTo>
                  <a:lnTo>
                    <a:pt x="391" y="48"/>
                  </a:lnTo>
                  <a:lnTo>
                    <a:pt x="385" y="46"/>
                  </a:lnTo>
                  <a:lnTo>
                    <a:pt x="378" y="40"/>
                  </a:lnTo>
                  <a:lnTo>
                    <a:pt x="376" y="40"/>
                  </a:lnTo>
                  <a:lnTo>
                    <a:pt x="374" y="40"/>
                  </a:lnTo>
                  <a:lnTo>
                    <a:pt x="374" y="40"/>
                  </a:lnTo>
                  <a:lnTo>
                    <a:pt x="372" y="40"/>
                  </a:lnTo>
                  <a:lnTo>
                    <a:pt x="372" y="40"/>
                  </a:lnTo>
                  <a:lnTo>
                    <a:pt x="370" y="42"/>
                  </a:lnTo>
                  <a:lnTo>
                    <a:pt x="366" y="42"/>
                  </a:lnTo>
                  <a:lnTo>
                    <a:pt x="364" y="44"/>
                  </a:lnTo>
                  <a:lnTo>
                    <a:pt x="361" y="48"/>
                  </a:lnTo>
                  <a:lnTo>
                    <a:pt x="357" y="53"/>
                  </a:lnTo>
                  <a:lnTo>
                    <a:pt x="355" y="53"/>
                  </a:lnTo>
                  <a:lnTo>
                    <a:pt x="355" y="53"/>
                  </a:lnTo>
                  <a:lnTo>
                    <a:pt x="355" y="53"/>
                  </a:lnTo>
                  <a:lnTo>
                    <a:pt x="353" y="52"/>
                  </a:lnTo>
                  <a:lnTo>
                    <a:pt x="351" y="50"/>
                  </a:lnTo>
                  <a:lnTo>
                    <a:pt x="345" y="46"/>
                  </a:lnTo>
                  <a:lnTo>
                    <a:pt x="343" y="44"/>
                  </a:lnTo>
                  <a:lnTo>
                    <a:pt x="341" y="44"/>
                  </a:lnTo>
                  <a:lnTo>
                    <a:pt x="340" y="44"/>
                  </a:lnTo>
                  <a:lnTo>
                    <a:pt x="340" y="44"/>
                  </a:lnTo>
                  <a:lnTo>
                    <a:pt x="338" y="44"/>
                  </a:lnTo>
                  <a:lnTo>
                    <a:pt x="334" y="46"/>
                  </a:lnTo>
                  <a:lnTo>
                    <a:pt x="334" y="46"/>
                  </a:lnTo>
                  <a:lnTo>
                    <a:pt x="334" y="46"/>
                  </a:lnTo>
                  <a:lnTo>
                    <a:pt x="334" y="44"/>
                  </a:lnTo>
                  <a:lnTo>
                    <a:pt x="334" y="44"/>
                  </a:lnTo>
                  <a:lnTo>
                    <a:pt x="334" y="42"/>
                  </a:lnTo>
                  <a:lnTo>
                    <a:pt x="336" y="40"/>
                  </a:lnTo>
                  <a:lnTo>
                    <a:pt x="338" y="34"/>
                  </a:lnTo>
                  <a:lnTo>
                    <a:pt x="343" y="29"/>
                  </a:lnTo>
                  <a:lnTo>
                    <a:pt x="343" y="27"/>
                  </a:lnTo>
                  <a:lnTo>
                    <a:pt x="343" y="25"/>
                  </a:lnTo>
                  <a:lnTo>
                    <a:pt x="343" y="23"/>
                  </a:lnTo>
                  <a:lnTo>
                    <a:pt x="343" y="21"/>
                  </a:lnTo>
                  <a:lnTo>
                    <a:pt x="343" y="17"/>
                  </a:lnTo>
                  <a:lnTo>
                    <a:pt x="343" y="12"/>
                  </a:lnTo>
                  <a:lnTo>
                    <a:pt x="340" y="6"/>
                  </a:lnTo>
                  <a:lnTo>
                    <a:pt x="338" y="8"/>
                  </a:lnTo>
                  <a:lnTo>
                    <a:pt x="334" y="12"/>
                  </a:lnTo>
                  <a:lnTo>
                    <a:pt x="334" y="12"/>
                  </a:lnTo>
                  <a:lnTo>
                    <a:pt x="330" y="12"/>
                  </a:lnTo>
                  <a:lnTo>
                    <a:pt x="330" y="12"/>
                  </a:lnTo>
                  <a:lnTo>
                    <a:pt x="328" y="12"/>
                  </a:lnTo>
                  <a:lnTo>
                    <a:pt x="328" y="14"/>
                  </a:lnTo>
                  <a:lnTo>
                    <a:pt x="326" y="14"/>
                  </a:lnTo>
                  <a:lnTo>
                    <a:pt x="326" y="14"/>
                  </a:lnTo>
                  <a:lnTo>
                    <a:pt x="322" y="14"/>
                  </a:lnTo>
                  <a:lnTo>
                    <a:pt x="317" y="12"/>
                  </a:lnTo>
                  <a:lnTo>
                    <a:pt x="317" y="12"/>
                  </a:lnTo>
                  <a:lnTo>
                    <a:pt x="315" y="12"/>
                  </a:lnTo>
                  <a:lnTo>
                    <a:pt x="313" y="12"/>
                  </a:lnTo>
                  <a:lnTo>
                    <a:pt x="313" y="12"/>
                  </a:lnTo>
                  <a:lnTo>
                    <a:pt x="313" y="14"/>
                  </a:lnTo>
                  <a:lnTo>
                    <a:pt x="311" y="14"/>
                  </a:lnTo>
                  <a:lnTo>
                    <a:pt x="309" y="14"/>
                  </a:lnTo>
                  <a:lnTo>
                    <a:pt x="292" y="14"/>
                  </a:lnTo>
                  <a:lnTo>
                    <a:pt x="290" y="14"/>
                  </a:lnTo>
                  <a:lnTo>
                    <a:pt x="288" y="15"/>
                  </a:lnTo>
                  <a:lnTo>
                    <a:pt x="288" y="15"/>
                  </a:lnTo>
                  <a:lnTo>
                    <a:pt x="288" y="15"/>
                  </a:lnTo>
                  <a:lnTo>
                    <a:pt x="288" y="17"/>
                  </a:lnTo>
                  <a:lnTo>
                    <a:pt x="288" y="17"/>
                  </a:lnTo>
                  <a:lnTo>
                    <a:pt x="288" y="19"/>
                  </a:lnTo>
                  <a:lnTo>
                    <a:pt x="288" y="19"/>
                  </a:lnTo>
                  <a:lnTo>
                    <a:pt x="288" y="19"/>
                  </a:lnTo>
                  <a:lnTo>
                    <a:pt x="286" y="19"/>
                  </a:lnTo>
                  <a:lnTo>
                    <a:pt x="280" y="23"/>
                  </a:lnTo>
                  <a:lnTo>
                    <a:pt x="280" y="23"/>
                  </a:lnTo>
                  <a:lnTo>
                    <a:pt x="271" y="23"/>
                  </a:lnTo>
                  <a:lnTo>
                    <a:pt x="269" y="23"/>
                  </a:lnTo>
                  <a:lnTo>
                    <a:pt x="263" y="21"/>
                  </a:lnTo>
                  <a:lnTo>
                    <a:pt x="261" y="21"/>
                  </a:lnTo>
                  <a:lnTo>
                    <a:pt x="260" y="21"/>
                  </a:lnTo>
                  <a:lnTo>
                    <a:pt x="260" y="21"/>
                  </a:lnTo>
                  <a:lnTo>
                    <a:pt x="260" y="19"/>
                  </a:lnTo>
                  <a:lnTo>
                    <a:pt x="256" y="17"/>
                  </a:lnTo>
                  <a:lnTo>
                    <a:pt x="256" y="15"/>
                  </a:lnTo>
                  <a:lnTo>
                    <a:pt x="254" y="15"/>
                  </a:lnTo>
                  <a:lnTo>
                    <a:pt x="254" y="14"/>
                  </a:lnTo>
                  <a:lnTo>
                    <a:pt x="248" y="6"/>
                  </a:lnTo>
                  <a:lnTo>
                    <a:pt x="246" y="4"/>
                  </a:lnTo>
                  <a:lnTo>
                    <a:pt x="242" y="4"/>
                  </a:lnTo>
                  <a:lnTo>
                    <a:pt x="239" y="2"/>
                  </a:lnTo>
                  <a:lnTo>
                    <a:pt x="239" y="4"/>
                  </a:lnTo>
                  <a:lnTo>
                    <a:pt x="239" y="4"/>
                  </a:lnTo>
                  <a:lnTo>
                    <a:pt x="240" y="8"/>
                  </a:lnTo>
                  <a:lnTo>
                    <a:pt x="242" y="10"/>
                  </a:lnTo>
                  <a:lnTo>
                    <a:pt x="242" y="12"/>
                  </a:lnTo>
                  <a:lnTo>
                    <a:pt x="242" y="12"/>
                  </a:lnTo>
                  <a:lnTo>
                    <a:pt x="242" y="14"/>
                  </a:lnTo>
                  <a:lnTo>
                    <a:pt x="242" y="14"/>
                  </a:lnTo>
                  <a:lnTo>
                    <a:pt x="240" y="15"/>
                  </a:lnTo>
                  <a:lnTo>
                    <a:pt x="240" y="15"/>
                  </a:lnTo>
                  <a:lnTo>
                    <a:pt x="239" y="19"/>
                  </a:lnTo>
                  <a:lnTo>
                    <a:pt x="237" y="19"/>
                  </a:lnTo>
                  <a:lnTo>
                    <a:pt x="237" y="19"/>
                  </a:lnTo>
                  <a:lnTo>
                    <a:pt x="235" y="19"/>
                  </a:lnTo>
                  <a:lnTo>
                    <a:pt x="231" y="21"/>
                  </a:lnTo>
                  <a:lnTo>
                    <a:pt x="227" y="21"/>
                  </a:lnTo>
                  <a:lnTo>
                    <a:pt x="225" y="23"/>
                  </a:lnTo>
                  <a:lnTo>
                    <a:pt x="218" y="31"/>
                  </a:lnTo>
                  <a:lnTo>
                    <a:pt x="216" y="31"/>
                  </a:lnTo>
                  <a:lnTo>
                    <a:pt x="212" y="33"/>
                  </a:lnTo>
                  <a:lnTo>
                    <a:pt x="208" y="34"/>
                  </a:lnTo>
                  <a:lnTo>
                    <a:pt x="208" y="34"/>
                  </a:lnTo>
                  <a:lnTo>
                    <a:pt x="206" y="36"/>
                  </a:lnTo>
                  <a:lnTo>
                    <a:pt x="200" y="44"/>
                  </a:lnTo>
                  <a:lnTo>
                    <a:pt x="200" y="44"/>
                  </a:lnTo>
                  <a:lnTo>
                    <a:pt x="200" y="46"/>
                  </a:lnTo>
                  <a:lnTo>
                    <a:pt x="200" y="46"/>
                  </a:lnTo>
                  <a:lnTo>
                    <a:pt x="202" y="48"/>
                  </a:lnTo>
                  <a:lnTo>
                    <a:pt x="202" y="48"/>
                  </a:lnTo>
                  <a:lnTo>
                    <a:pt x="202" y="48"/>
                  </a:lnTo>
                  <a:lnTo>
                    <a:pt x="202" y="50"/>
                  </a:lnTo>
                  <a:lnTo>
                    <a:pt x="202" y="50"/>
                  </a:lnTo>
                  <a:lnTo>
                    <a:pt x="202" y="52"/>
                  </a:lnTo>
                  <a:lnTo>
                    <a:pt x="200" y="52"/>
                  </a:lnTo>
                  <a:lnTo>
                    <a:pt x="200" y="52"/>
                  </a:lnTo>
                  <a:lnTo>
                    <a:pt x="199" y="53"/>
                  </a:lnTo>
                  <a:lnTo>
                    <a:pt x="199" y="53"/>
                  </a:lnTo>
                  <a:lnTo>
                    <a:pt x="199" y="53"/>
                  </a:lnTo>
                  <a:lnTo>
                    <a:pt x="197" y="57"/>
                  </a:lnTo>
                  <a:lnTo>
                    <a:pt x="197" y="59"/>
                  </a:lnTo>
                  <a:lnTo>
                    <a:pt x="197" y="59"/>
                  </a:lnTo>
                  <a:lnTo>
                    <a:pt x="199" y="61"/>
                  </a:lnTo>
                  <a:lnTo>
                    <a:pt x="199" y="61"/>
                  </a:lnTo>
                  <a:lnTo>
                    <a:pt x="200" y="63"/>
                  </a:lnTo>
                  <a:lnTo>
                    <a:pt x="202" y="63"/>
                  </a:lnTo>
                  <a:lnTo>
                    <a:pt x="202" y="63"/>
                  </a:lnTo>
                  <a:lnTo>
                    <a:pt x="202" y="65"/>
                  </a:lnTo>
                  <a:lnTo>
                    <a:pt x="202" y="65"/>
                  </a:lnTo>
                  <a:lnTo>
                    <a:pt x="202" y="67"/>
                  </a:lnTo>
                  <a:lnTo>
                    <a:pt x="202" y="69"/>
                  </a:lnTo>
                  <a:lnTo>
                    <a:pt x="202" y="69"/>
                  </a:lnTo>
                  <a:lnTo>
                    <a:pt x="202" y="71"/>
                  </a:lnTo>
                  <a:lnTo>
                    <a:pt x="200" y="73"/>
                  </a:lnTo>
                  <a:lnTo>
                    <a:pt x="200" y="73"/>
                  </a:lnTo>
                  <a:lnTo>
                    <a:pt x="200" y="73"/>
                  </a:lnTo>
                  <a:lnTo>
                    <a:pt x="199" y="73"/>
                  </a:lnTo>
                  <a:lnTo>
                    <a:pt x="199" y="73"/>
                  </a:lnTo>
                  <a:lnTo>
                    <a:pt x="199" y="73"/>
                  </a:lnTo>
                  <a:lnTo>
                    <a:pt x="199" y="74"/>
                  </a:lnTo>
                  <a:lnTo>
                    <a:pt x="197" y="76"/>
                  </a:lnTo>
                  <a:lnTo>
                    <a:pt x="197" y="76"/>
                  </a:lnTo>
                  <a:lnTo>
                    <a:pt x="197" y="76"/>
                  </a:lnTo>
                  <a:lnTo>
                    <a:pt x="197" y="76"/>
                  </a:lnTo>
                  <a:lnTo>
                    <a:pt x="195" y="74"/>
                  </a:lnTo>
                  <a:lnTo>
                    <a:pt x="195" y="74"/>
                  </a:lnTo>
                  <a:lnTo>
                    <a:pt x="193" y="74"/>
                  </a:lnTo>
                  <a:lnTo>
                    <a:pt x="193" y="76"/>
                  </a:lnTo>
                  <a:lnTo>
                    <a:pt x="193" y="76"/>
                  </a:lnTo>
                  <a:lnTo>
                    <a:pt x="193" y="80"/>
                  </a:lnTo>
                  <a:lnTo>
                    <a:pt x="193" y="82"/>
                  </a:lnTo>
                  <a:lnTo>
                    <a:pt x="191" y="84"/>
                  </a:lnTo>
                  <a:lnTo>
                    <a:pt x="181" y="97"/>
                  </a:lnTo>
                  <a:lnTo>
                    <a:pt x="181" y="99"/>
                  </a:lnTo>
                  <a:lnTo>
                    <a:pt x="181" y="101"/>
                  </a:lnTo>
                  <a:lnTo>
                    <a:pt x="181" y="103"/>
                  </a:lnTo>
                  <a:lnTo>
                    <a:pt x="179" y="105"/>
                  </a:lnTo>
                  <a:lnTo>
                    <a:pt x="179" y="107"/>
                  </a:lnTo>
                  <a:lnTo>
                    <a:pt x="179" y="109"/>
                  </a:lnTo>
                  <a:lnTo>
                    <a:pt x="179" y="111"/>
                  </a:lnTo>
                  <a:lnTo>
                    <a:pt x="181" y="111"/>
                  </a:lnTo>
                  <a:lnTo>
                    <a:pt x="181" y="112"/>
                  </a:lnTo>
                  <a:lnTo>
                    <a:pt x="185" y="114"/>
                  </a:lnTo>
                  <a:lnTo>
                    <a:pt x="185" y="116"/>
                  </a:lnTo>
                  <a:lnTo>
                    <a:pt x="185" y="116"/>
                  </a:lnTo>
                  <a:lnTo>
                    <a:pt x="185" y="118"/>
                  </a:lnTo>
                  <a:lnTo>
                    <a:pt x="185" y="120"/>
                  </a:lnTo>
                  <a:lnTo>
                    <a:pt x="185" y="120"/>
                  </a:lnTo>
                  <a:lnTo>
                    <a:pt x="185" y="122"/>
                  </a:lnTo>
                  <a:lnTo>
                    <a:pt x="183" y="122"/>
                  </a:lnTo>
                  <a:lnTo>
                    <a:pt x="183" y="122"/>
                  </a:lnTo>
                  <a:lnTo>
                    <a:pt x="183" y="122"/>
                  </a:lnTo>
                  <a:lnTo>
                    <a:pt x="181" y="122"/>
                  </a:lnTo>
                  <a:lnTo>
                    <a:pt x="178" y="120"/>
                  </a:lnTo>
                  <a:lnTo>
                    <a:pt x="176" y="120"/>
                  </a:lnTo>
                  <a:lnTo>
                    <a:pt x="176" y="120"/>
                  </a:lnTo>
                  <a:lnTo>
                    <a:pt x="176" y="120"/>
                  </a:lnTo>
                  <a:lnTo>
                    <a:pt x="174" y="122"/>
                  </a:lnTo>
                  <a:lnTo>
                    <a:pt x="174" y="122"/>
                  </a:lnTo>
                  <a:lnTo>
                    <a:pt x="174" y="124"/>
                  </a:lnTo>
                  <a:lnTo>
                    <a:pt x="174" y="124"/>
                  </a:lnTo>
                  <a:lnTo>
                    <a:pt x="174" y="124"/>
                  </a:lnTo>
                  <a:lnTo>
                    <a:pt x="174" y="124"/>
                  </a:lnTo>
                  <a:lnTo>
                    <a:pt x="174" y="126"/>
                  </a:lnTo>
                  <a:lnTo>
                    <a:pt x="174" y="126"/>
                  </a:lnTo>
                  <a:lnTo>
                    <a:pt x="174" y="126"/>
                  </a:lnTo>
                  <a:lnTo>
                    <a:pt x="172" y="130"/>
                  </a:lnTo>
                  <a:lnTo>
                    <a:pt x="170" y="130"/>
                  </a:lnTo>
                  <a:lnTo>
                    <a:pt x="168" y="137"/>
                  </a:lnTo>
                  <a:lnTo>
                    <a:pt x="166" y="139"/>
                  </a:lnTo>
                  <a:lnTo>
                    <a:pt x="166" y="141"/>
                  </a:lnTo>
                  <a:lnTo>
                    <a:pt x="164" y="143"/>
                  </a:lnTo>
                  <a:lnTo>
                    <a:pt x="162" y="143"/>
                  </a:lnTo>
                  <a:lnTo>
                    <a:pt x="162" y="143"/>
                  </a:lnTo>
                  <a:lnTo>
                    <a:pt x="157" y="143"/>
                  </a:lnTo>
                  <a:lnTo>
                    <a:pt x="157" y="143"/>
                  </a:lnTo>
                  <a:lnTo>
                    <a:pt x="155" y="143"/>
                  </a:lnTo>
                  <a:lnTo>
                    <a:pt x="155" y="141"/>
                  </a:lnTo>
                  <a:lnTo>
                    <a:pt x="153" y="141"/>
                  </a:lnTo>
                  <a:lnTo>
                    <a:pt x="153" y="141"/>
                  </a:lnTo>
                  <a:lnTo>
                    <a:pt x="151" y="141"/>
                  </a:lnTo>
                  <a:lnTo>
                    <a:pt x="151" y="141"/>
                  </a:lnTo>
                  <a:lnTo>
                    <a:pt x="149" y="139"/>
                  </a:lnTo>
                  <a:lnTo>
                    <a:pt x="149" y="139"/>
                  </a:lnTo>
                  <a:lnTo>
                    <a:pt x="149" y="139"/>
                  </a:lnTo>
                  <a:lnTo>
                    <a:pt x="147" y="137"/>
                  </a:lnTo>
                  <a:lnTo>
                    <a:pt x="147" y="137"/>
                  </a:lnTo>
                  <a:lnTo>
                    <a:pt x="138" y="139"/>
                  </a:lnTo>
                  <a:lnTo>
                    <a:pt x="136" y="139"/>
                  </a:lnTo>
                  <a:lnTo>
                    <a:pt x="134" y="139"/>
                  </a:lnTo>
                  <a:lnTo>
                    <a:pt x="132" y="139"/>
                  </a:lnTo>
                  <a:lnTo>
                    <a:pt x="132" y="141"/>
                  </a:lnTo>
                  <a:lnTo>
                    <a:pt x="130" y="141"/>
                  </a:lnTo>
                  <a:lnTo>
                    <a:pt x="130" y="141"/>
                  </a:lnTo>
                  <a:lnTo>
                    <a:pt x="130" y="141"/>
                  </a:lnTo>
                  <a:lnTo>
                    <a:pt x="128" y="139"/>
                  </a:lnTo>
                  <a:lnTo>
                    <a:pt x="128" y="139"/>
                  </a:lnTo>
                  <a:lnTo>
                    <a:pt x="126" y="139"/>
                  </a:lnTo>
                  <a:lnTo>
                    <a:pt x="119" y="139"/>
                  </a:lnTo>
                  <a:lnTo>
                    <a:pt x="119" y="141"/>
                  </a:lnTo>
                  <a:lnTo>
                    <a:pt x="117" y="141"/>
                  </a:lnTo>
                  <a:lnTo>
                    <a:pt x="117" y="141"/>
                  </a:lnTo>
                  <a:lnTo>
                    <a:pt x="117" y="141"/>
                  </a:lnTo>
                  <a:lnTo>
                    <a:pt x="117" y="141"/>
                  </a:lnTo>
                  <a:lnTo>
                    <a:pt x="117" y="143"/>
                  </a:lnTo>
                  <a:lnTo>
                    <a:pt x="117" y="145"/>
                  </a:lnTo>
                  <a:lnTo>
                    <a:pt x="115" y="147"/>
                  </a:lnTo>
                  <a:lnTo>
                    <a:pt x="113" y="152"/>
                  </a:lnTo>
                  <a:lnTo>
                    <a:pt x="109" y="160"/>
                  </a:lnTo>
                  <a:lnTo>
                    <a:pt x="109" y="162"/>
                  </a:lnTo>
                  <a:lnTo>
                    <a:pt x="107" y="162"/>
                  </a:lnTo>
                  <a:lnTo>
                    <a:pt x="107" y="162"/>
                  </a:lnTo>
                  <a:lnTo>
                    <a:pt x="105" y="162"/>
                  </a:lnTo>
                  <a:lnTo>
                    <a:pt x="105" y="162"/>
                  </a:lnTo>
                  <a:lnTo>
                    <a:pt x="103" y="164"/>
                  </a:lnTo>
                  <a:lnTo>
                    <a:pt x="103" y="166"/>
                  </a:lnTo>
                  <a:lnTo>
                    <a:pt x="101" y="168"/>
                  </a:lnTo>
                  <a:lnTo>
                    <a:pt x="99" y="170"/>
                  </a:lnTo>
                  <a:lnTo>
                    <a:pt x="99" y="170"/>
                  </a:lnTo>
                  <a:lnTo>
                    <a:pt x="98" y="171"/>
                  </a:lnTo>
                  <a:lnTo>
                    <a:pt x="96" y="171"/>
                  </a:lnTo>
                  <a:lnTo>
                    <a:pt x="96" y="171"/>
                  </a:lnTo>
                  <a:lnTo>
                    <a:pt x="96" y="171"/>
                  </a:lnTo>
                  <a:lnTo>
                    <a:pt x="96" y="171"/>
                  </a:lnTo>
                  <a:lnTo>
                    <a:pt x="96" y="171"/>
                  </a:lnTo>
                  <a:lnTo>
                    <a:pt x="96" y="170"/>
                  </a:lnTo>
                  <a:lnTo>
                    <a:pt x="96" y="170"/>
                  </a:lnTo>
                  <a:lnTo>
                    <a:pt x="96" y="168"/>
                  </a:lnTo>
                  <a:lnTo>
                    <a:pt x="96" y="168"/>
                  </a:lnTo>
                  <a:lnTo>
                    <a:pt x="94" y="168"/>
                  </a:lnTo>
                  <a:lnTo>
                    <a:pt x="94" y="168"/>
                  </a:lnTo>
                  <a:lnTo>
                    <a:pt x="92" y="168"/>
                  </a:lnTo>
                  <a:lnTo>
                    <a:pt x="90" y="168"/>
                  </a:lnTo>
                  <a:lnTo>
                    <a:pt x="90" y="168"/>
                  </a:lnTo>
                  <a:lnTo>
                    <a:pt x="90" y="168"/>
                  </a:lnTo>
                  <a:lnTo>
                    <a:pt x="90" y="168"/>
                  </a:lnTo>
                  <a:lnTo>
                    <a:pt x="90" y="168"/>
                  </a:lnTo>
                  <a:lnTo>
                    <a:pt x="90" y="170"/>
                  </a:lnTo>
                  <a:lnTo>
                    <a:pt x="90" y="181"/>
                  </a:lnTo>
                  <a:lnTo>
                    <a:pt x="90" y="181"/>
                  </a:lnTo>
                  <a:lnTo>
                    <a:pt x="90" y="183"/>
                  </a:lnTo>
                  <a:lnTo>
                    <a:pt x="90" y="185"/>
                  </a:lnTo>
                  <a:lnTo>
                    <a:pt x="92" y="185"/>
                  </a:lnTo>
                  <a:lnTo>
                    <a:pt x="92" y="187"/>
                  </a:lnTo>
                  <a:lnTo>
                    <a:pt x="92" y="189"/>
                  </a:lnTo>
                  <a:lnTo>
                    <a:pt x="92" y="189"/>
                  </a:lnTo>
                  <a:lnTo>
                    <a:pt x="92" y="190"/>
                  </a:lnTo>
                  <a:lnTo>
                    <a:pt x="90" y="192"/>
                  </a:lnTo>
                  <a:lnTo>
                    <a:pt x="88" y="198"/>
                  </a:lnTo>
                  <a:lnTo>
                    <a:pt x="88" y="200"/>
                  </a:lnTo>
                  <a:lnTo>
                    <a:pt x="90" y="202"/>
                  </a:lnTo>
                  <a:lnTo>
                    <a:pt x="90" y="204"/>
                  </a:lnTo>
                  <a:lnTo>
                    <a:pt x="90" y="204"/>
                  </a:lnTo>
                  <a:lnTo>
                    <a:pt x="90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4" y="206"/>
                  </a:lnTo>
                  <a:lnTo>
                    <a:pt x="94" y="208"/>
                  </a:lnTo>
                  <a:lnTo>
                    <a:pt x="94" y="209"/>
                  </a:lnTo>
                  <a:lnTo>
                    <a:pt x="94" y="209"/>
                  </a:lnTo>
                  <a:lnTo>
                    <a:pt x="94" y="209"/>
                  </a:lnTo>
                  <a:lnTo>
                    <a:pt x="96" y="209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9"/>
                  </a:lnTo>
                  <a:lnTo>
                    <a:pt x="96" y="211"/>
                  </a:lnTo>
                  <a:lnTo>
                    <a:pt x="96" y="219"/>
                  </a:lnTo>
                  <a:lnTo>
                    <a:pt x="96" y="221"/>
                  </a:lnTo>
                  <a:lnTo>
                    <a:pt x="96" y="223"/>
                  </a:lnTo>
                  <a:lnTo>
                    <a:pt x="96" y="223"/>
                  </a:lnTo>
                  <a:lnTo>
                    <a:pt x="96" y="223"/>
                  </a:lnTo>
                  <a:lnTo>
                    <a:pt x="98" y="225"/>
                  </a:lnTo>
                  <a:lnTo>
                    <a:pt x="98" y="230"/>
                  </a:lnTo>
                  <a:lnTo>
                    <a:pt x="98" y="234"/>
                  </a:lnTo>
                  <a:lnTo>
                    <a:pt x="98" y="236"/>
                  </a:lnTo>
                  <a:lnTo>
                    <a:pt x="98" y="238"/>
                  </a:lnTo>
                  <a:lnTo>
                    <a:pt x="96" y="244"/>
                  </a:lnTo>
                  <a:lnTo>
                    <a:pt x="96" y="246"/>
                  </a:lnTo>
                  <a:lnTo>
                    <a:pt x="96" y="247"/>
                  </a:lnTo>
                  <a:lnTo>
                    <a:pt x="99" y="249"/>
                  </a:lnTo>
                  <a:lnTo>
                    <a:pt x="101" y="249"/>
                  </a:lnTo>
                  <a:lnTo>
                    <a:pt x="103" y="251"/>
                  </a:lnTo>
                  <a:lnTo>
                    <a:pt x="103" y="251"/>
                  </a:lnTo>
                  <a:lnTo>
                    <a:pt x="103" y="251"/>
                  </a:lnTo>
                  <a:lnTo>
                    <a:pt x="105" y="251"/>
                  </a:lnTo>
                  <a:lnTo>
                    <a:pt x="109" y="251"/>
                  </a:lnTo>
                  <a:lnTo>
                    <a:pt x="109" y="251"/>
                  </a:lnTo>
                  <a:lnTo>
                    <a:pt x="109" y="251"/>
                  </a:lnTo>
                  <a:lnTo>
                    <a:pt x="111" y="251"/>
                  </a:lnTo>
                  <a:lnTo>
                    <a:pt x="111" y="251"/>
                  </a:lnTo>
                  <a:lnTo>
                    <a:pt x="113" y="253"/>
                  </a:lnTo>
                  <a:lnTo>
                    <a:pt x="113" y="253"/>
                  </a:lnTo>
                  <a:lnTo>
                    <a:pt x="113" y="255"/>
                  </a:lnTo>
                  <a:lnTo>
                    <a:pt x="113" y="255"/>
                  </a:lnTo>
                  <a:lnTo>
                    <a:pt x="115" y="255"/>
                  </a:lnTo>
                  <a:lnTo>
                    <a:pt x="115" y="255"/>
                  </a:lnTo>
                  <a:lnTo>
                    <a:pt x="115" y="255"/>
                  </a:lnTo>
                  <a:lnTo>
                    <a:pt x="117" y="253"/>
                  </a:lnTo>
                  <a:lnTo>
                    <a:pt x="117" y="253"/>
                  </a:lnTo>
                  <a:lnTo>
                    <a:pt x="117" y="253"/>
                  </a:lnTo>
                  <a:lnTo>
                    <a:pt x="117" y="253"/>
                  </a:lnTo>
                  <a:lnTo>
                    <a:pt x="119" y="253"/>
                  </a:lnTo>
                  <a:lnTo>
                    <a:pt x="119" y="253"/>
                  </a:lnTo>
                  <a:lnTo>
                    <a:pt x="120" y="253"/>
                  </a:lnTo>
                  <a:lnTo>
                    <a:pt x="122" y="253"/>
                  </a:lnTo>
                  <a:lnTo>
                    <a:pt x="122" y="253"/>
                  </a:lnTo>
                  <a:lnTo>
                    <a:pt x="122" y="253"/>
                  </a:lnTo>
                  <a:lnTo>
                    <a:pt x="122" y="255"/>
                  </a:lnTo>
                  <a:lnTo>
                    <a:pt x="122" y="257"/>
                  </a:lnTo>
                  <a:lnTo>
                    <a:pt x="122" y="257"/>
                  </a:lnTo>
                  <a:lnTo>
                    <a:pt x="120" y="263"/>
                  </a:lnTo>
                  <a:lnTo>
                    <a:pt x="120" y="265"/>
                  </a:lnTo>
                  <a:lnTo>
                    <a:pt x="120" y="265"/>
                  </a:lnTo>
                  <a:lnTo>
                    <a:pt x="120" y="265"/>
                  </a:lnTo>
                  <a:lnTo>
                    <a:pt x="120" y="265"/>
                  </a:lnTo>
                  <a:lnTo>
                    <a:pt x="122" y="266"/>
                  </a:lnTo>
                  <a:lnTo>
                    <a:pt x="124" y="268"/>
                  </a:lnTo>
                  <a:lnTo>
                    <a:pt x="124" y="268"/>
                  </a:lnTo>
                  <a:lnTo>
                    <a:pt x="122" y="268"/>
                  </a:lnTo>
                  <a:lnTo>
                    <a:pt x="120" y="270"/>
                  </a:lnTo>
                  <a:lnTo>
                    <a:pt x="120" y="270"/>
                  </a:lnTo>
                  <a:lnTo>
                    <a:pt x="119" y="272"/>
                  </a:lnTo>
                  <a:lnTo>
                    <a:pt x="117" y="272"/>
                  </a:lnTo>
                  <a:lnTo>
                    <a:pt x="117" y="272"/>
                  </a:lnTo>
                  <a:lnTo>
                    <a:pt x="113" y="276"/>
                  </a:lnTo>
                  <a:lnTo>
                    <a:pt x="113" y="276"/>
                  </a:lnTo>
                  <a:lnTo>
                    <a:pt x="111" y="276"/>
                  </a:lnTo>
                  <a:lnTo>
                    <a:pt x="111" y="276"/>
                  </a:lnTo>
                  <a:lnTo>
                    <a:pt x="111" y="276"/>
                  </a:lnTo>
                  <a:lnTo>
                    <a:pt x="111" y="274"/>
                  </a:lnTo>
                  <a:lnTo>
                    <a:pt x="111" y="274"/>
                  </a:lnTo>
                  <a:lnTo>
                    <a:pt x="111" y="272"/>
                  </a:lnTo>
                  <a:lnTo>
                    <a:pt x="111" y="272"/>
                  </a:lnTo>
                  <a:lnTo>
                    <a:pt x="111" y="270"/>
                  </a:lnTo>
                  <a:lnTo>
                    <a:pt x="111" y="270"/>
                  </a:lnTo>
                  <a:lnTo>
                    <a:pt x="111" y="268"/>
                  </a:lnTo>
                  <a:lnTo>
                    <a:pt x="111" y="268"/>
                  </a:lnTo>
                  <a:lnTo>
                    <a:pt x="109" y="268"/>
                  </a:lnTo>
                  <a:lnTo>
                    <a:pt x="105" y="268"/>
                  </a:lnTo>
                  <a:lnTo>
                    <a:pt x="105" y="268"/>
                  </a:lnTo>
                  <a:lnTo>
                    <a:pt x="103" y="266"/>
                  </a:lnTo>
                  <a:lnTo>
                    <a:pt x="101" y="266"/>
                  </a:lnTo>
                  <a:lnTo>
                    <a:pt x="92" y="265"/>
                  </a:lnTo>
                  <a:lnTo>
                    <a:pt x="92" y="265"/>
                  </a:lnTo>
                  <a:lnTo>
                    <a:pt x="90" y="265"/>
                  </a:lnTo>
                  <a:lnTo>
                    <a:pt x="90" y="265"/>
                  </a:lnTo>
                  <a:lnTo>
                    <a:pt x="90" y="266"/>
                  </a:lnTo>
                  <a:lnTo>
                    <a:pt x="90" y="266"/>
                  </a:lnTo>
                  <a:lnTo>
                    <a:pt x="88" y="266"/>
                  </a:lnTo>
                  <a:lnTo>
                    <a:pt x="88" y="266"/>
                  </a:lnTo>
                  <a:lnTo>
                    <a:pt x="86" y="270"/>
                  </a:lnTo>
                  <a:lnTo>
                    <a:pt x="86" y="270"/>
                  </a:lnTo>
                  <a:lnTo>
                    <a:pt x="86" y="270"/>
                  </a:lnTo>
                  <a:lnTo>
                    <a:pt x="84" y="270"/>
                  </a:lnTo>
                  <a:lnTo>
                    <a:pt x="84" y="270"/>
                  </a:lnTo>
                  <a:lnTo>
                    <a:pt x="78" y="257"/>
                  </a:lnTo>
                  <a:lnTo>
                    <a:pt x="78" y="257"/>
                  </a:lnTo>
                  <a:lnTo>
                    <a:pt x="77" y="255"/>
                  </a:lnTo>
                  <a:lnTo>
                    <a:pt x="77" y="255"/>
                  </a:lnTo>
                  <a:lnTo>
                    <a:pt x="75" y="255"/>
                  </a:lnTo>
                  <a:lnTo>
                    <a:pt x="73" y="255"/>
                  </a:lnTo>
                  <a:lnTo>
                    <a:pt x="73" y="255"/>
                  </a:lnTo>
                  <a:lnTo>
                    <a:pt x="73" y="255"/>
                  </a:lnTo>
                  <a:lnTo>
                    <a:pt x="73" y="255"/>
                  </a:lnTo>
                  <a:lnTo>
                    <a:pt x="73" y="255"/>
                  </a:lnTo>
                  <a:lnTo>
                    <a:pt x="71" y="253"/>
                  </a:lnTo>
                  <a:lnTo>
                    <a:pt x="71" y="253"/>
                  </a:lnTo>
                  <a:lnTo>
                    <a:pt x="71" y="253"/>
                  </a:lnTo>
                  <a:lnTo>
                    <a:pt x="71" y="253"/>
                  </a:lnTo>
                  <a:lnTo>
                    <a:pt x="69" y="251"/>
                  </a:lnTo>
                  <a:lnTo>
                    <a:pt x="67" y="249"/>
                  </a:lnTo>
                  <a:lnTo>
                    <a:pt x="65" y="247"/>
                  </a:lnTo>
                  <a:lnTo>
                    <a:pt x="65" y="247"/>
                  </a:lnTo>
                  <a:lnTo>
                    <a:pt x="65" y="247"/>
                  </a:lnTo>
                  <a:lnTo>
                    <a:pt x="65" y="247"/>
                  </a:lnTo>
                  <a:lnTo>
                    <a:pt x="63" y="247"/>
                  </a:lnTo>
                  <a:lnTo>
                    <a:pt x="63" y="247"/>
                  </a:lnTo>
                  <a:lnTo>
                    <a:pt x="63" y="249"/>
                  </a:lnTo>
                  <a:lnTo>
                    <a:pt x="63" y="249"/>
                  </a:lnTo>
                  <a:lnTo>
                    <a:pt x="61" y="251"/>
                  </a:lnTo>
                  <a:lnTo>
                    <a:pt x="61" y="251"/>
                  </a:lnTo>
                  <a:lnTo>
                    <a:pt x="61" y="251"/>
                  </a:lnTo>
                  <a:lnTo>
                    <a:pt x="61" y="253"/>
                  </a:lnTo>
                  <a:lnTo>
                    <a:pt x="59" y="253"/>
                  </a:lnTo>
                  <a:lnTo>
                    <a:pt x="59" y="251"/>
                  </a:lnTo>
                  <a:lnTo>
                    <a:pt x="59" y="251"/>
                  </a:lnTo>
                  <a:lnTo>
                    <a:pt x="59" y="251"/>
                  </a:lnTo>
                  <a:lnTo>
                    <a:pt x="59" y="249"/>
                  </a:lnTo>
                  <a:lnTo>
                    <a:pt x="58" y="249"/>
                  </a:lnTo>
                  <a:lnTo>
                    <a:pt x="54" y="244"/>
                  </a:lnTo>
                  <a:lnTo>
                    <a:pt x="54" y="244"/>
                  </a:lnTo>
                  <a:lnTo>
                    <a:pt x="52" y="244"/>
                  </a:lnTo>
                  <a:lnTo>
                    <a:pt x="52" y="244"/>
                  </a:lnTo>
                  <a:lnTo>
                    <a:pt x="52" y="244"/>
                  </a:lnTo>
                  <a:lnTo>
                    <a:pt x="48" y="247"/>
                  </a:lnTo>
                  <a:lnTo>
                    <a:pt x="46" y="249"/>
                  </a:lnTo>
                  <a:lnTo>
                    <a:pt x="46" y="249"/>
                  </a:lnTo>
                  <a:lnTo>
                    <a:pt x="44" y="249"/>
                  </a:lnTo>
                  <a:lnTo>
                    <a:pt x="40" y="257"/>
                  </a:lnTo>
                  <a:lnTo>
                    <a:pt x="40" y="257"/>
                  </a:lnTo>
                  <a:lnTo>
                    <a:pt x="40" y="259"/>
                  </a:lnTo>
                  <a:lnTo>
                    <a:pt x="40" y="261"/>
                  </a:lnTo>
                  <a:lnTo>
                    <a:pt x="40" y="261"/>
                  </a:lnTo>
                  <a:lnTo>
                    <a:pt x="40" y="263"/>
                  </a:lnTo>
                  <a:lnTo>
                    <a:pt x="42" y="263"/>
                  </a:lnTo>
                  <a:lnTo>
                    <a:pt x="42" y="265"/>
                  </a:lnTo>
                  <a:lnTo>
                    <a:pt x="52" y="268"/>
                  </a:lnTo>
                  <a:lnTo>
                    <a:pt x="52" y="268"/>
                  </a:lnTo>
                  <a:lnTo>
                    <a:pt x="52" y="270"/>
                  </a:lnTo>
                  <a:lnTo>
                    <a:pt x="54" y="272"/>
                  </a:lnTo>
                  <a:lnTo>
                    <a:pt x="54" y="274"/>
                  </a:lnTo>
                  <a:lnTo>
                    <a:pt x="54" y="274"/>
                  </a:lnTo>
                  <a:lnTo>
                    <a:pt x="56" y="274"/>
                  </a:lnTo>
                  <a:lnTo>
                    <a:pt x="59" y="274"/>
                  </a:lnTo>
                  <a:lnTo>
                    <a:pt x="59" y="274"/>
                  </a:lnTo>
                  <a:lnTo>
                    <a:pt x="59" y="276"/>
                  </a:lnTo>
                  <a:lnTo>
                    <a:pt x="61" y="276"/>
                  </a:lnTo>
                  <a:lnTo>
                    <a:pt x="61" y="278"/>
                  </a:lnTo>
                  <a:lnTo>
                    <a:pt x="59" y="282"/>
                  </a:lnTo>
                  <a:lnTo>
                    <a:pt x="59" y="284"/>
                  </a:lnTo>
                  <a:lnTo>
                    <a:pt x="59" y="286"/>
                  </a:lnTo>
                  <a:lnTo>
                    <a:pt x="61" y="287"/>
                  </a:lnTo>
                  <a:lnTo>
                    <a:pt x="61" y="289"/>
                  </a:lnTo>
                  <a:lnTo>
                    <a:pt x="61" y="291"/>
                  </a:lnTo>
                  <a:lnTo>
                    <a:pt x="61" y="293"/>
                  </a:lnTo>
                  <a:lnTo>
                    <a:pt x="59" y="301"/>
                  </a:lnTo>
                  <a:lnTo>
                    <a:pt x="61" y="301"/>
                  </a:lnTo>
                  <a:lnTo>
                    <a:pt x="61" y="303"/>
                  </a:lnTo>
                  <a:lnTo>
                    <a:pt x="63" y="303"/>
                  </a:lnTo>
                  <a:lnTo>
                    <a:pt x="65" y="303"/>
                  </a:lnTo>
                  <a:lnTo>
                    <a:pt x="65" y="303"/>
                  </a:lnTo>
                  <a:lnTo>
                    <a:pt x="65" y="305"/>
                  </a:lnTo>
                  <a:lnTo>
                    <a:pt x="67" y="308"/>
                  </a:lnTo>
                  <a:lnTo>
                    <a:pt x="67" y="308"/>
                  </a:lnTo>
                  <a:lnTo>
                    <a:pt x="67" y="308"/>
                  </a:lnTo>
                  <a:lnTo>
                    <a:pt x="69" y="308"/>
                  </a:lnTo>
                  <a:lnTo>
                    <a:pt x="71" y="310"/>
                  </a:lnTo>
                  <a:lnTo>
                    <a:pt x="71" y="310"/>
                  </a:lnTo>
                  <a:lnTo>
                    <a:pt x="73" y="310"/>
                  </a:lnTo>
                  <a:lnTo>
                    <a:pt x="73" y="312"/>
                  </a:lnTo>
                  <a:lnTo>
                    <a:pt x="73" y="312"/>
                  </a:lnTo>
                  <a:lnTo>
                    <a:pt x="73" y="314"/>
                  </a:lnTo>
                  <a:lnTo>
                    <a:pt x="73" y="314"/>
                  </a:lnTo>
                  <a:lnTo>
                    <a:pt x="71" y="316"/>
                  </a:lnTo>
                  <a:lnTo>
                    <a:pt x="71" y="316"/>
                  </a:lnTo>
                  <a:lnTo>
                    <a:pt x="71" y="316"/>
                  </a:lnTo>
                  <a:lnTo>
                    <a:pt x="71" y="318"/>
                  </a:lnTo>
                  <a:lnTo>
                    <a:pt x="71" y="318"/>
                  </a:lnTo>
                  <a:lnTo>
                    <a:pt x="73" y="318"/>
                  </a:lnTo>
                  <a:lnTo>
                    <a:pt x="73" y="320"/>
                  </a:lnTo>
                  <a:lnTo>
                    <a:pt x="73" y="320"/>
                  </a:lnTo>
                  <a:lnTo>
                    <a:pt x="73" y="322"/>
                  </a:lnTo>
                  <a:lnTo>
                    <a:pt x="71" y="325"/>
                  </a:lnTo>
                  <a:lnTo>
                    <a:pt x="71" y="325"/>
                  </a:lnTo>
                  <a:lnTo>
                    <a:pt x="71" y="327"/>
                  </a:lnTo>
                  <a:lnTo>
                    <a:pt x="71" y="329"/>
                  </a:lnTo>
                  <a:lnTo>
                    <a:pt x="71" y="331"/>
                  </a:lnTo>
                  <a:lnTo>
                    <a:pt x="71" y="331"/>
                  </a:lnTo>
                  <a:lnTo>
                    <a:pt x="73" y="333"/>
                  </a:lnTo>
                  <a:lnTo>
                    <a:pt x="73" y="335"/>
                  </a:lnTo>
                  <a:lnTo>
                    <a:pt x="73" y="337"/>
                  </a:lnTo>
                  <a:lnTo>
                    <a:pt x="73" y="339"/>
                  </a:lnTo>
                  <a:lnTo>
                    <a:pt x="73" y="339"/>
                  </a:lnTo>
                  <a:lnTo>
                    <a:pt x="73" y="341"/>
                  </a:lnTo>
                  <a:lnTo>
                    <a:pt x="75" y="341"/>
                  </a:lnTo>
                  <a:lnTo>
                    <a:pt x="75" y="343"/>
                  </a:lnTo>
                  <a:lnTo>
                    <a:pt x="77" y="343"/>
                  </a:lnTo>
                  <a:lnTo>
                    <a:pt x="77" y="346"/>
                  </a:lnTo>
                  <a:lnTo>
                    <a:pt x="77" y="346"/>
                  </a:lnTo>
                  <a:lnTo>
                    <a:pt x="78" y="348"/>
                  </a:lnTo>
                  <a:lnTo>
                    <a:pt x="78" y="350"/>
                  </a:lnTo>
                  <a:lnTo>
                    <a:pt x="78" y="350"/>
                  </a:lnTo>
                  <a:lnTo>
                    <a:pt x="78" y="352"/>
                  </a:lnTo>
                  <a:lnTo>
                    <a:pt x="78" y="358"/>
                  </a:lnTo>
                  <a:lnTo>
                    <a:pt x="78" y="360"/>
                  </a:lnTo>
                  <a:lnTo>
                    <a:pt x="78" y="360"/>
                  </a:lnTo>
                  <a:lnTo>
                    <a:pt x="77" y="360"/>
                  </a:lnTo>
                  <a:lnTo>
                    <a:pt x="75" y="362"/>
                  </a:lnTo>
                  <a:lnTo>
                    <a:pt x="75" y="362"/>
                  </a:lnTo>
                  <a:lnTo>
                    <a:pt x="75" y="362"/>
                  </a:lnTo>
                  <a:lnTo>
                    <a:pt x="75" y="362"/>
                  </a:lnTo>
                  <a:lnTo>
                    <a:pt x="73" y="362"/>
                  </a:lnTo>
                  <a:lnTo>
                    <a:pt x="73" y="363"/>
                  </a:lnTo>
                  <a:lnTo>
                    <a:pt x="73" y="363"/>
                  </a:lnTo>
                  <a:lnTo>
                    <a:pt x="73" y="363"/>
                  </a:lnTo>
                  <a:lnTo>
                    <a:pt x="73" y="367"/>
                  </a:lnTo>
                  <a:lnTo>
                    <a:pt x="71" y="371"/>
                  </a:lnTo>
                  <a:lnTo>
                    <a:pt x="71" y="371"/>
                  </a:lnTo>
                  <a:lnTo>
                    <a:pt x="71" y="373"/>
                  </a:lnTo>
                  <a:lnTo>
                    <a:pt x="71" y="375"/>
                  </a:lnTo>
                  <a:lnTo>
                    <a:pt x="71" y="377"/>
                  </a:lnTo>
                  <a:lnTo>
                    <a:pt x="69" y="375"/>
                  </a:lnTo>
                  <a:lnTo>
                    <a:pt x="69" y="375"/>
                  </a:lnTo>
                  <a:lnTo>
                    <a:pt x="67" y="373"/>
                  </a:lnTo>
                  <a:lnTo>
                    <a:pt x="67" y="373"/>
                  </a:lnTo>
                  <a:lnTo>
                    <a:pt x="67" y="373"/>
                  </a:lnTo>
                  <a:lnTo>
                    <a:pt x="67" y="373"/>
                  </a:lnTo>
                  <a:lnTo>
                    <a:pt x="65" y="375"/>
                  </a:lnTo>
                  <a:lnTo>
                    <a:pt x="65" y="377"/>
                  </a:lnTo>
                  <a:lnTo>
                    <a:pt x="63" y="379"/>
                  </a:lnTo>
                  <a:lnTo>
                    <a:pt x="63" y="379"/>
                  </a:lnTo>
                  <a:lnTo>
                    <a:pt x="61" y="379"/>
                  </a:lnTo>
                  <a:lnTo>
                    <a:pt x="58" y="381"/>
                  </a:lnTo>
                  <a:lnTo>
                    <a:pt x="58" y="381"/>
                  </a:lnTo>
                  <a:lnTo>
                    <a:pt x="56" y="381"/>
                  </a:lnTo>
                  <a:lnTo>
                    <a:pt x="56" y="381"/>
                  </a:lnTo>
                  <a:lnTo>
                    <a:pt x="54" y="383"/>
                  </a:lnTo>
                  <a:lnTo>
                    <a:pt x="54" y="383"/>
                  </a:lnTo>
                  <a:lnTo>
                    <a:pt x="52" y="384"/>
                  </a:lnTo>
                  <a:lnTo>
                    <a:pt x="52" y="384"/>
                  </a:lnTo>
                  <a:lnTo>
                    <a:pt x="52" y="386"/>
                  </a:lnTo>
                  <a:lnTo>
                    <a:pt x="50" y="386"/>
                  </a:lnTo>
                  <a:lnTo>
                    <a:pt x="50" y="386"/>
                  </a:lnTo>
                  <a:lnTo>
                    <a:pt x="50" y="386"/>
                  </a:lnTo>
                  <a:lnTo>
                    <a:pt x="48" y="386"/>
                  </a:lnTo>
                  <a:lnTo>
                    <a:pt x="48" y="388"/>
                  </a:lnTo>
                  <a:lnTo>
                    <a:pt x="48" y="388"/>
                  </a:lnTo>
                  <a:lnTo>
                    <a:pt x="50" y="388"/>
                  </a:lnTo>
                  <a:lnTo>
                    <a:pt x="50" y="388"/>
                  </a:lnTo>
                  <a:lnTo>
                    <a:pt x="52" y="390"/>
                  </a:lnTo>
                  <a:lnTo>
                    <a:pt x="52" y="390"/>
                  </a:lnTo>
                  <a:lnTo>
                    <a:pt x="52" y="392"/>
                  </a:lnTo>
                  <a:lnTo>
                    <a:pt x="52" y="394"/>
                  </a:lnTo>
                  <a:lnTo>
                    <a:pt x="52" y="394"/>
                  </a:lnTo>
                  <a:lnTo>
                    <a:pt x="52" y="394"/>
                  </a:lnTo>
                  <a:lnTo>
                    <a:pt x="50" y="396"/>
                  </a:lnTo>
                  <a:lnTo>
                    <a:pt x="50" y="396"/>
                  </a:lnTo>
                  <a:lnTo>
                    <a:pt x="48" y="398"/>
                  </a:lnTo>
                  <a:lnTo>
                    <a:pt x="46" y="400"/>
                  </a:lnTo>
                  <a:lnTo>
                    <a:pt x="42" y="402"/>
                  </a:lnTo>
                  <a:lnTo>
                    <a:pt x="40" y="405"/>
                  </a:lnTo>
                  <a:lnTo>
                    <a:pt x="38" y="405"/>
                  </a:lnTo>
                  <a:lnTo>
                    <a:pt x="37" y="409"/>
                  </a:lnTo>
                  <a:lnTo>
                    <a:pt x="33" y="413"/>
                  </a:lnTo>
                  <a:lnTo>
                    <a:pt x="33" y="415"/>
                  </a:lnTo>
                  <a:lnTo>
                    <a:pt x="33" y="415"/>
                  </a:lnTo>
                  <a:lnTo>
                    <a:pt x="31" y="415"/>
                  </a:lnTo>
                  <a:lnTo>
                    <a:pt x="29" y="415"/>
                  </a:lnTo>
                  <a:lnTo>
                    <a:pt x="29" y="417"/>
                  </a:lnTo>
                  <a:lnTo>
                    <a:pt x="27" y="417"/>
                  </a:lnTo>
                  <a:lnTo>
                    <a:pt x="27" y="417"/>
                  </a:lnTo>
                  <a:lnTo>
                    <a:pt x="25" y="419"/>
                  </a:lnTo>
                  <a:lnTo>
                    <a:pt x="25" y="419"/>
                  </a:lnTo>
                  <a:lnTo>
                    <a:pt x="25" y="421"/>
                  </a:lnTo>
                  <a:lnTo>
                    <a:pt x="19" y="422"/>
                  </a:lnTo>
                  <a:lnTo>
                    <a:pt x="18" y="422"/>
                  </a:lnTo>
                  <a:lnTo>
                    <a:pt x="18" y="422"/>
                  </a:lnTo>
                  <a:lnTo>
                    <a:pt x="18" y="422"/>
                  </a:lnTo>
                  <a:lnTo>
                    <a:pt x="16" y="422"/>
                  </a:lnTo>
                  <a:lnTo>
                    <a:pt x="16" y="422"/>
                  </a:lnTo>
                  <a:lnTo>
                    <a:pt x="16" y="422"/>
                  </a:lnTo>
                  <a:lnTo>
                    <a:pt x="14" y="426"/>
                  </a:lnTo>
                  <a:lnTo>
                    <a:pt x="14" y="428"/>
                  </a:lnTo>
                  <a:lnTo>
                    <a:pt x="14" y="428"/>
                  </a:lnTo>
                  <a:lnTo>
                    <a:pt x="12" y="428"/>
                  </a:lnTo>
                  <a:lnTo>
                    <a:pt x="12" y="430"/>
                  </a:lnTo>
                  <a:lnTo>
                    <a:pt x="12" y="430"/>
                  </a:lnTo>
                  <a:lnTo>
                    <a:pt x="12" y="430"/>
                  </a:lnTo>
                  <a:lnTo>
                    <a:pt x="14" y="432"/>
                  </a:lnTo>
                  <a:lnTo>
                    <a:pt x="14" y="432"/>
                  </a:lnTo>
                  <a:lnTo>
                    <a:pt x="14" y="434"/>
                  </a:lnTo>
                  <a:lnTo>
                    <a:pt x="14" y="436"/>
                  </a:lnTo>
                  <a:lnTo>
                    <a:pt x="14" y="438"/>
                  </a:lnTo>
                  <a:lnTo>
                    <a:pt x="12" y="440"/>
                  </a:lnTo>
                  <a:lnTo>
                    <a:pt x="12" y="441"/>
                  </a:lnTo>
                  <a:lnTo>
                    <a:pt x="12" y="441"/>
                  </a:lnTo>
                  <a:lnTo>
                    <a:pt x="12" y="441"/>
                  </a:lnTo>
                  <a:lnTo>
                    <a:pt x="10" y="443"/>
                  </a:lnTo>
                  <a:lnTo>
                    <a:pt x="10" y="443"/>
                  </a:lnTo>
                  <a:lnTo>
                    <a:pt x="10" y="443"/>
                  </a:lnTo>
                  <a:lnTo>
                    <a:pt x="10" y="445"/>
                  </a:lnTo>
                  <a:lnTo>
                    <a:pt x="10" y="445"/>
                  </a:lnTo>
                  <a:lnTo>
                    <a:pt x="10" y="449"/>
                  </a:lnTo>
                  <a:lnTo>
                    <a:pt x="10" y="451"/>
                  </a:lnTo>
                  <a:lnTo>
                    <a:pt x="10" y="453"/>
                  </a:lnTo>
                  <a:lnTo>
                    <a:pt x="8" y="453"/>
                  </a:lnTo>
                  <a:lnTo>
                    <a:pt x="8" y="453"/>
                  </a:lnTo>
                  <a:lnTo>
                    <a:pt x="8" y="455"/>
                  </a:lnTo>
                  <a:lnTo>
                    <a:pt x="6" y="455"/>
                  </a:lnTo>
                  <a:lnTo>
                    <a:pt x="6" y="457"/>
                  </a:lnTo>
                  <a:lnTo>
                    <a:pt x="6" y="457"/>
                  </a:lnTo>
                  <a:lnTo>
                    <a:pt x="6" y="459"/>
                  </a:lnTo>
                  <a:lnTo>
                    <a:pt x="6" y="460"/>
                  </a:lnTo>
                  <a:lnTo>
                    <a:pt x="6" y="460"/>
                  </a:lnTo>
                  <a:lnTo>
                    <a:pt x="6" y="460"/>
                  </a:lnTo>
                  <a:lnTo>
                    <a:pt x="6" y="460"/>
                  </a:lnTo>
                  <a:lnTo>
                    <a:pt x="4" y="460"/>
                  </a:lnTo>
                  <a:lnTo>
                    <a:pt x="4" y="460"/>
                  </a:lnTo>
                  <a:lnTo>
                    <a:pt x="4" y="459"/>
                  </a:lnTo>
                  <a:lnTo>
                    <a:pt x="4" y="459"/>
                  </a:lnTo>
                  <a:lnTo>
                    <a:pt x="2" y="459"/>
                  </a:lnTo>
                  <a:lnTo>
                    <a:pt x="2" y="459"/>
                  </a:lnTo>
                  <a:lnTo>
                    <a:pt x="2" y="460"/>
                  </a:lnTo>
                  <a:lnTo>
                    <a:pt x="2" y="460"/>
                  </a:lnTo>
                  <a:lnTo>
                    <a:pt x="2" y="460"/>
                  </a:lnTo>
                  <a:lnTo>
                    <a:pt x="2" y="462"/>
                  </a:lnTo>
                  <a:lnTo>
                    <a:pt x="0" y="464"/>
                  </a:lnTo>
                  <a:lnTo>
                    <a:pt x="0" y="466"/>
                  </a:lnTo>
                  <a:lnTo>
                    <a:pt x="2" y="468"/>
                  </a:lnTo>
                  <a:lnTo>
                    <a:pt x="6" y="468"/>
                  </a:lnTo>
                  <a:lnTo>
                    <a:pt x="8" y="468"/>
                  </a:lnTo>
                  <a:lnTo>
                    <a:pt x="8" y="468"/>
                  </a:lnTo>
                  <a:lnTo>
                    <a:pt x="10" y="468"/>
                  </a:lnTo>
                  <a:lnTo>
                    <a:pt x="10" y="468"/>
                  </a:lnTo>
                  <a:lnTo>
                    <a:pt x="10" y="468"/>
                  </a:lnTo>
                  <a:lnTo>
                    <a:pt x="12" y="466"/>
                  </a:lnTo>
                  <a:lnTo>
                    <a:pt x="12" y="466"/>
                  </a:lnTo>
                  <a:lnTo>
                    <a:pt x="12" y="466"/>
                  </a:lnTo>
                  <a:lnTo>
                    <a:pt x="14" y="466"/>
                  </a:lnTo>
                  <a:lnTo>
                    <a:pt x="18" y="468"/>
                  </a:lnTo>
                  <a:lnTo>
                    <a:pt x="19" y="468"/>
                  </a:lnTo>
                  <a:lnTo>
                    <a:pt x="21" y="466"/>
                  </a:lnTo>
                  <a:lnTo>
                    <a:pt x="23" y="464"/>
                  </a:lnTo>
                  <a:lnTo>
                    <a:pt x="25" y="464"/>
                  </a:lnTo>
                  <a:lnTo>
                    <a:pt x="25" y="462"/>
                  </a:lnTo>
                  <a:lnTo>
                    <a:pt x="29" y="462"/>
                  </a:lnTo>
                  <a:lnTo>
                    <a:pt x="31" y="462"/>
                  </a:lnTo>
                  <a:lnTo>
                    <a:pt x="31" y="460"/>
                  </a:lnTo>
                  <a:lnTo>
                    <a:pt x="33" y="460"/>
                  </a:lnTo>
                  <a:lnTo>
                    <a:pt x="33" y="459"/>
                  </a:lnTo>
                  <a:lnTo>
                    <a:pt x="35" y="457"/>
                  </a:lnTo>
                  <a:lnTo>
                    <a:pt x="42" y="455"/>
                  </a:lnTo>
                  <a:lnTo>
                    <a:pt x="50" y="449"/>
                  </a:lnTo>
                  <a:lnTo>
                    <a:pt x="54" y="449"/>
                  </a:lnTo>
                  <a:lnTo>
                    <a:pt x="58" y="447"/>
                  </a:lnTo>
                  <a:lnTo>
                    <a:pt x="61" y="443"/>
                  </a:lnTo>
                  <a:lnTo>
                    <a:pt x="65" y="443"/>
                  </a:lnTo>
                  <a:lnTo>
                    <a:pt x="69" y="445"/>
                  </a:lnTo>
                  <a:lnTo>
                    <a:pt x="71" y="445"/>
                  </a:lnTo>
                  <a:lnTo>
                    <a:pt x="73" y="447"/>
                  </a:lnTo>
                  <a:lnTo>
                    <a:pt x="75" y="449"/>
                  </a:lnTo>
                  <a:lnTo>
                    <a:pt x="75" y="449"/>
                  </a:lnTo>
                  <a:lnTo>
                    <a:pt x="75" y="449"/>
                  </a:lnTo>
                  <a:lnTo>
                    <a:pt x="77" y="449"/>
                  </a:lnTo>
                  <a:lnTo>
                    <a:pt x="77" y="449"/>
                  </a:lnTo>
                  <a:lnTo>
                    <a:pt x="78" y="449"/>
                  </a:lnTo>
                  <a:lnTo>
                    <a:pt x="78" y="449"/>
                  </a:lnTo>
                  <a:lnTo>
                    <a:pt x="80" y="449"/>
                  </a:lnTo>
                  <a:lnTo>
                    <a:pt x="80" y="449"/>
                  </a:lnTo>
                  <a:lnTo>
                    <a:pt x="80" y="447"/>
                  </a:lnTo>
                  <a:lnTo>
                    <a:pt x="82" y="447"/>
                  </a:lnTo>
                  <a:lnTo>
                    <a:pt x="82" y="445"/>
                  </a:lnTo>
                  <a:lnTo>
                    <a:pt x="82" y="445"/>
                  </a:lnTo>
                  <a:lnTo>
                    <a:pt x="84" y="443"/>
                  </a:lnTo>
                  <a:lnTo>
                    <a:pt x="86" y="445"/>
                  </a:lnTo>
                  <a:lnTo>
                    <a:pt x="88" y="443"/>
                  </a:lnTo>
                  <a:lnTo>
                    <a:pt x="88" y="443"/>
                  </a:lnTo>
                  <a:lnTo>
                    <a:pt x="88" y="441"/>
                  </a:lnTo>
                  <a:lnTo>
                    <a:pt x="88" y="441"/>
                  </a:lnTo>
                  <a:lnTo>
                    <a:pt x="88" y="440"/>
                  </a:lnTo>
                  <a:lnTo>
                    <a:pt x="88" y="438"/>
                  </a:lnTo>
                  <a:lnTo>
                    <a:pt x="88" y="438"/>
                  </a:lnTo>
                  <a:lnTo>
                    <a:pt x="90" y="436"/>
                  </a:lnTo>
                  <a:lnTo>
                    <a:pt x="90" y="436"/>
                  </a:lnTo>
                  <a:lnTo>
                    <a:pt x="90" y="436"/>
                  </a:lnTo>
                  <a:lnTo>
                    <a:pt x="90" y="434"/>
                  </a:lnTo>
                  <a:lnTo>
                    <a:pt x="90" y="434"/>
                  </a:lnTo>
                  <a:lnTo>
                    <a:pt x="88" y="432"/>
                  </a:lnTo>
                  <a:lnTo>
                    <a:pt x="86" y="430"/>
                  </a:lnTo>
                  <a:lnTo>
                    <a:pt x="86" y="430"/>
                  </a:lnTo>
                  <a:lnTo>
                    <a:pt x="86" y="428"/>
                  </a:lnTo>
                  <a:lnTo>
                    <a:pt x="86" y="428"/>
                  </a:lnTo>
                  <a:lnTo>
                    <a:pt x="90" y="422"/>
                  </a:lnTo>
                  <a:lnTo>
                    <a:pt x="90" y="421"/>
                  </a:lnTo>
                  <a:lnTo>
                    <a:pt x="90" y="421"/>
                  </a:lnTo>
                  <a:lnTo>
                    <a:pt x="90" y="419"/>
                  </a:lnTo>
                  <a:lnTo>
                    <a:pt x="90" y="417"/>
                  </a:lnTo>
                  <a:lnTo>
                    <a:pt x="90" y="417"/>
                  </a:lnTo>
                  <a:lnTo>
                    <a:pt x="90" y="417"/>
                  </a:lnTo>
                  <a:lnTo>
                    <a:pt x="92" y="413"/>
                  </a:lnTo>
                  <a:lnTo>
                    <a:pt x="92" y="411"/>
                  </a:lnTo>
                  <a:lnTo>
                    <a:pt x="92" y="409"/>
                  </a:lnTo>
                  <a:lnTo>
                    <a:pt x="92" y="409"/>
                  </a:lnTo>
                  <a:lnTo>
                    <a:pt x="92" y="407"/>
                  </a:lnTo>
                  <a:lnTo>
                    <a:pt x="92" y="407"/>
                  </a:lnTo>
                  <a:lnTo>
                    <a:pt x="96" y="403"/>
                  </a:lnTo>
                  <a:lnTo>
                    <a:pt x="96" y="402"/>
                  </a:lnTo>
                  <a:lnTo>
                    <a:pt x="98" y="400"/>
                  </a:lnTo>
                  <a:lnTo>
                    <a:pt x="98" y="398"/>
                  </a:lnTo>
                  <a:lnTo>
                    <a:pt x="99" y="398"/>
                  </a:lnTo>
                  <a:lnTo>
                    <a:pt x="101" y="398"/>
                  </a:lnTo>
                  <a:lnTo>
                    <a:pt x="101" y="400"/>
                  </a:lnTo>
                  <a:lnTo>
                    <a:pt x="103" y="400"/>
                  </a:lnTo>
                  <a:lnTo>
                    <a:pt x="103" y="400"/>
                  </a:lnTo>
                  <a:lnTo>
                    <a:pt x="103" y="400"/>
                  </a:lnTo>
                  <a:lnTo>
                    <a:pt x="105" y="400"/>
                  </a:lnTo>
                  <a:lnTo>
                    <a:pt x="105" y="400"/>
                  </a:lnTo>
                  <a:lnTo>
                    <a:pt x="105" y="402"/>
                  </a:lnTo>
                  <a:lnTo>
                    <a:pt x="105" y="402"/>
                  </a:lnTo>
                  <a:lnTo>
                    <a:pt x="105" y="402"/>
                  </a:lnTo>
                  <a:lnTo>
                    <a:pt x="105" y="403"/>
                  </a:lnTo>
                  <a:lnTo>
                    <a:pt x="105" y="403"/>
                  </a:lnTo>
                  <a:lnTo>
                    <a:pt x="105" y="405"/>
                  </a:lnTo>
                  <a:lnTo>
                    <a:pt x="105" y="407"/>
                  </a:lnTo>
                  <a:lnTo>
                    <a:pt x="105" y="407"/>
                  </a:lnTo>
                  <a:lnTo>
                    <a:pt x="105" y="409"/>
                  </a:lnTo>
                  <a:lnTo>
                    <a:pt x="107" y="409"/>
                  </a:lnTo>
                  <a:lnTo>
                    <a:pt x="111" y="415"/>
                  </a:lnTo>
                  <a:lnTo>
                    <a:pt x="111" y="415"/>
                  </a:lnTo>
                  <a:lnTo>
                    <a:pt x="113" y="415"/>
                  </a:lnTo>
                  <a:lnTo>
                    <a:pt x="113" y="417"/>
                  </a:lnTo>
                  <a:lnTo>
                    <a:pt x="113" y="417"/>
                  </a:lnTo>
                  <a:lnTo>
                    <a:pt x="113" y="417"/>
                  </a:lnTo>
                  <a:lnTo>
                    <a:pt x="113" y="419"/>
                  </a:lnTo>
                  <a:lnTo>
                    <a:pt x="111" y="421"/>
                  </a:lnTo>
                  <a:lnTo>
                    <a:pt x="111" y="422"/>
                  </a:lnTo>
                  <a:lnTo>
                    <a:pt x="111" y="422"/>
                  </a:lnTo>
                  <a:lnTo>
                    <a:pt x="111" y="424"/>
                  </a:lnTo>
                  <a:lnTo>
                    <a:pt x="111" y="424"/>
                  </a:lnTo>
                  <a:lnTo>
                    <a:pt x="113" y="424"/>
                  </a:lnTo>
                  <a:lnTo>
                    <a:pt x="113" y="426"/>
                  </a:lnTo>
                  <a:lnTo>
                    <a:pt x="115" y="426"/>
                  </a:lnTo>
                  <a:lnTo>
                    <a:pt x="115" y="426"/>
                  </a:lnTo>
                  <a:lnTo>
                    <a:pt x="117" y="426"/>
                  </a:lnTo>
                  <a:lnTo>
                    <a:pt x="117" y="426"/>
                  </a:lnTo>
                  <a:lnTo>
                    <a:pt x="119" y="424"/>
                  </a:lnTo>
                  <a:lnTo>
                    <a:pt x="119" y="424"/>
                  </a:lnTo>
                  <a:lnTo>
                    <a:pt x="119" y="422"/>
                  </a:lnTo>
                  <a:lnTo>
                    <a:pt x="119" y="421"/>
                  </a:lnTo>
                  <a:lnTo>
                    <a:pt x="119" y="421"/>
                  </a:lnTo>
                  <a:lnTo>
                    <a:pt x="120" y="421"/>
                  </a:lnTo>
                  <a:lnTo>
                    <a:pt x="122" y="419"/>
                  </a:lnTo>
                  <a:lnTo>
                    <a:pt x="124" y="417"/>
                  </a:lnTo>
                  <a:lnTo>
                    <a:pt x="128" y="415"/>
                  </a:lnTo>
                  <a:lnTo>
                    <a:pt x="128" y="415"/>
                  </a:lnTo>
                  <a:lnTo>
                    <a:pt x="130" y="413"/>
                  </a:lnTo>
                  <a:lnTo>
                    <a:pt x="130" y="413"/>
                  </a:lnTo>
                  <a:lnTo>
                    <a:pt x="130" y="411"/>
                  </a:lnTo>
                  <a:lnTo>
                    <a:pt x="130" y="409"/>
                  </a:lnTo>
                  <a:lnTo>
                    <a:pt x="130" y="407"/>
                  </a:lnTo>
                  <a:lnTo>
                    <a:pt x="130" y="407"/>
                  </a:lnTo>
                  <a:lnTo>
                    <a:pt x="132" y="407"/>
                  </a:lnTo>
                  <a:lnTo>
                    <a:pt x="134" y="407"/>
                  </a:lnTo>
                  <a:lnTo>
                    <a:pt x="134" y="407"/>
                  </a:lnTo>
                  <a:lnTo>
                    <a:pt x="136" y="407"/>
                  </a:lnTo>
                  <a:lnTo>
                    <a:pt x="136" y="409"/>
                  </a:lnTo>
                  <a:lnTo>
                    <a:pt x="138" y="409"/>
                  </a:lnTo>
                  <a:lnTo>
                    <a:pt x="139" y="409"/>
                  </a:lnTo>
                  <a:lnTo>
                    <a:pt x="139" y="409"/>
                  </a:lnTo>
                  <a:lnTo>
                    <a:pt x="139" y="409"/>
                  </a:lnTo>
                  <a:lnTo>
                    <a:pt x="139" y="411"/>
                  </a:lnTo>
                  <a:lnTo>
                    <a:pt x="139" y="413"/>
                  </a:lnTo>
                  <a:lnTo>
                    <a:pt x="139" y="413"/>
                  </a:lnTo>
                  <a:lnTo>
                    <a:pt x="139" y="413"/>
                  </a:lnTo>
                  <a:lnTo>
                    <a:pt x="141" y="415"/>
                  </a:lnTo>
                  <a:lnTo>
                    <a:pt x="145" y="413"/>
                  </a:lnTo>
                  <a:lnTo>
                    <a:pt x="145" y="413"/>
                  </a:lnTo>
                  <a:lnTo>
                    <a:pt x="149" y="413"/>
                  </a:lnTo>
                  <a:lnTo>
                    <a:pt x="149" y="411"/>
                  </a:lnTo>
                  <a:lnTo>
                    <a:pt x="151" y="411"/>
                  </a:lnTo>
                  <a:lnTo>
                    <a:pt x="151" y="411"/>
                  </a:lnTo>
                  <a:lnTo>
                    <a:pt x="153" y="411"/>
                  </a:lnTo>
                  <a:lnTo>
                    <a:pt x="153" y="411"/>
                  </a:lnTo>
                  <a:lnTo>
                    <a:pt x="155" y="407"/>
                  </a:lnTo>
                  <a:lnTo>
                    <a:pt x="153" y="407"/>
                  </a:lnTo>
                  <a:lnTo>
                    <a:pt x="153" y="405"/>
                  </a:lnTo>
                  <a:lnTo>
                    <a:pt x="153" y="405"/>
                  </a:lnTo>
                  <a:lnTo>
                    <a:pt x="153" y="405"/>
                  </a:lnTo>
                  <a:lnTo>
                    <a:pt x="153" y="403"/>
                  </a:lnTo>
                  <a:lnTo>
                    <a:pt x="153" y="403"/>
                  </a:lnTo>
                  <a:lnTo>
                    <a:pt x="157" y="398"/>
                  </a:lnTo>
                  <a:lnTo>
                    <a:pt x="157" y="396"/>
                  </a:lnTo>
                  <a:lnTo>
                    <a:pt x="157" y="396"/>
                  </a:lnTo>
                  <a:lnTo>
                    <a:pt x="157" y="396"/>
                  </a:lnTo>
                  <a:lnTo>
                    <a:pt x="157" y="396"/>
                  </a:lnTo>
                  <a:lnTo>
                    <a:pt x="155" y="396"/>
                  </a:lnTo>
                  <a:lnTo>
                    <a:pt x="155" y="396"/>
                  </a:lnTo>
                  <a:lnTo>
                    <a:pt x="155" y="396"/>
                  </a:lnTo>
                  <a:lnTo>
                    <a:pt x="153" y="394"/>
                  </a:lnTo>
                  <a:lnTo>
                    <a:pt x="151" y="392"/>
                  </a:lnTo>
                  <a:lnTo>
                    <a:pt x="151" y="390"/>
                  </a:lnTo>
                  <a:lnTo>
                    <a:pt x="151" y="390"/>
                  </a:lnTo>
                  <a:lnTo>
                    <a:pt x="153" y="388"/>
                  </a:lnTo>
                  <a:lnTo>
                    <a:pt x="153" y="388"/>
                  </a:lnTo>
                  <a:lnTo>
                    <a:pt x="153" y="388"/>
                  </a:lnTo>
                  <a:lnTo>
                    <a:pt x="153" y="386"/>
                  </a:lnTo>
                  <a:lnTo>
                    <a:pt x="153" y="386"/>
                  </a:lnTo>
                  <a:lnTo>
                    <a:pt x="155" y="384"/>
                  </a:lnTo>
                  <a:lnTo>
                    <a:pt x="157" y="383"/>
                  </a:lnTo>
                  <a:lnTo>
                    <a:pt x="157" y="381"/>
                  </a:lnTo>
                  <a:lnTo>
                    <a:pt x="159" y="379"/>
                  </a:lnTo>
                  <a:lnTo>
                    <a:pt x="160" y="377"/>
                  </a:lnTo>
                  <a:lnTo>
                    <a:pt x="162" y="375"/>
                  </a:lnTo>
                  <a:lnTo>
                    <a:pt x="162" y="375"/>
                  </a:lnTo>
                  <a:lnTo>
                    <a:pt x="164" y="375"/>
                  </a:lnTo>
                  <a:lnTo>
                    <a:pt x="164" y="375"/>
                  </a:lnTo>
                  <a:lnTo>
                    <a:pt x="166" y="375"/>
                  </a:lnTo>
                  <a:lnTo>
                    <a:pt x="166" y="375"/>
                  </a:lnTo>
                  <a:lnTo>
                    <a:pt x="168" y="377"/>
                  </a:lnTo>
                  <a:lnTo>
                    <a:pt x="168" y="377"/>
                  </a:lnTo>
                  <a:lnTo>
                    <a:pt x="174" y="375"/>
                  </a:lnTo>
                  <a:lnTo>
                    <a:pt x="176" y="373"/>
                  </a:lnTo>
                  <a:lnTo>
                    <a:pt x="178" y="371"/>
                  </a:lnTo>
                  <a:lnTo>
                    <a:pt x="179" y="369"/>
                  </a:lnTo>
                  <a:lnTo>
                    <a:pt x="181" y="367"/>
                  </a:lnTo>
                  <a:lnTo>
                    <a:pt x="183" y="367"/>
                  </a:lnTo>
                  <a:lnTo>
                    <a:pt x="185" y="367"/>
                  </a:lnTo>
                  <a:lnTo>
                    <a:pt x="185" y="365"/>
                  </a:lnTo>
                  <a:lnTo>
                    <a:pt x="187" y="365"/>
                  </a:lnTo>
                  <a:lnTo>
                    <a:pt x="187" y="363"/>
                  </a:lnTo>
                  <a:lnTo>
                    <a:pt x="185" y="363"/>
                  </a:lnTo>
                  <a:lnTo>
                    <a:pt x="185" y="363"/>
                  </a:lnTo>
                  <a:lnTo>
                    <a:pt x="185" y="363"/>
                  </a:lnTo>
                  <a:lnTo>
                    <a:pt x="185" y="363"/>
                  </a:lnTo>
                  <a:lnTo>
                    <a:pt x="185" y="362"/>
                  </a:lnTo>
                  <a:lnTo>
                    <a:pt x="183" y="362"/>
                  </a:lnTo>
                  <a:lnTo>
                    <a:pt x="183" y="362"/>
                  </a:lnTo>
                  <a:lnTo>
                    <a:pt x="183" y="362"/>
                  </a:lnTo>
                  <a:lnTo>
                    <a:pt x="183" y="362"/>
                  </a:lnTo>
                  <a:lnTo>
                    <a:pt x="181" y="362"/>
                  </a:lnTo>
                  <a:lnTo>
                    <a:pt x="181" y="360"/>
                  </a:lnTo>
                  <a:lnTo>
                    <a:pt x="179" y="358"/>
                  </a:lnTo>
                  <a:lnTo>
                    <a:pt x="179" y="358"/>
                  </a:lnTo>
                  <a:lnTo>
                    <a:pt x="179" y="356"/>
                  </a:lnTo>
                  <a:lnTo>
                    <a:pt x="179" y="356"/>
                  </a:lnTo>
                  <a:lnTo>
                    <a:pt x="178" y="354"/>
                  </a:lnTo>
                  <a:lnTo>
                    <a:pt x="178" y="354"/>
                  </a:lnTo>
                  <a:lnTo>
                    <a:pt x="178" y="354"/>
                  </a:lnTo>
                  <a:lnTo>
                    <a:pt x="178" y="352"/>
                  </a:lnTo>
                  <a:lnTo>
                    <a:pt x="178" y="352"/>
                  </a:lnTo>
                  <a:lnTo>
                    <a:pt x="179" y="352"/>
                  </a:lnTo>
                  <a:lnTo>
                    <a:pt x="179" y="350"/>
                  </a:lnTo>
                  <a:lnTo>
                    <a:pt x="179" y="350"/>
                  </a:lnTo>
                  <a:lnTo>
                    <a:pt x="181" y="350"/>
                  </a:lnTo>
                  <a:lnTo>
                    <a:pt x="183" y="352"/>
                  </a:lnTo>
                  <a:lnTo>
                    <a:pt x="183" y="352"/>
                  </a:lnTo>
                  <a:lnTo>
                    <a:pt x="183" y="352"/>
                  </a:lnTo>
                  <a:lnTo>
                    <a:pt x="185" y="352"/>
                  </a:lnTo>
                  <a:lnTo>
                    <a:pt x="187" y="354"/>
                  </a:lnTo>
                  <a:lnTo>
                    <a:pt x="189" y="354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91" y="354"/>
                  </a:lnTo>
                  <a:lnTo>
                    <a:pt x="191" y="352"/>
                  </a:lnTo>
                  <a:lnTo>
                    <a:pt x="191" y="352"/>
                  </a:lnTo>
                  <a:lnTo>
                    <a:pt x="191" y="352"/>
                  </a:lnTo>
                  <a:lnTo>
                    <a:pt x="191" y="352"/>
                  </a:lnTo>
                  <a:lnTo>
                    <a:pt x="191" y="350"/>
                  </a:lnTo>
                  <a:lnTo>
                    <a:pt x="191" y="350"/>
                  </a:lnTo>
                  <a:lnTo>
                    <a:pt x="193" y="350"/>
                  </a:lnTo>
                  <a:lnTo>
                    <a:pt x="193" y="350"/>
                  </a:lnTo>
                  <a:lnTo>
                    <a:pt x="193" y="348"/>
                  </a:lnTo>
                  <a:lnTo>
                    <a:pt x="193" y="344"/>
                  </a:lnTo>
                  <a:lnTo>
                    <a:pt x="193" y="344"/>
                  </a:lnTo>
                  <a:lnTo>
                    <a:pt x="193" y="344"/>
                  </a:lnTo>
                  <a:lnTo>
                    <a:pt x="193" y="344"/>
                  </a:lnTo>
                  <a:lnTo>
                    <a:pt x="195" y="344"/>
                  </a:lnTo>
                  <a:lnTo>
                    <a:pt x="195" y="346"/>
                  </a:lnTo>
                  <a:lnTo>
                    <a:pt x="195" y="348"/>
                  </a:lnTo>
                  <a:lnTo>
                    <a:pt x="197" y="350"/>
                  </a:lnTo>
                  <a:lnTo>
                    <a:pt x="197" y="350"/>
                  </a:lnTo>
                  <a:lnTo>
                    <a:pt x="197" y="350"/>
                  </a:lnTo>
                  <a:lnTo>
                    <a:pt x="199" y="350"/>
                  </a:lnTo>
                  <a:lnTo>
                    <a:pt x="199" y="350"/>
                  </a:lnTo>
                  <a:lnTo>
                    <a:pt x="199" y="348"/>
                  </a:lnTo>
                  <a:lnTo>
                    <a:pt x="200" y="346"/>
                  </a:lnTo>
                  <a:lnTo>
                    <a:pt x="200" y="346"/>
                  </a:lnTo>
                  <a:lnTo>
                    <a:pt x="200" y="344"/>
                  </a:lnTo>
                  <a:lnTo>
                    <a:pt x="202" y="344"/>
                  </a:lnTo>
                  <a:lnTo>
                    <a:pt x="204" y="343"/>
                  </a:lnTo>
                  <a:lnTo>
                    <a:pt x="204" y="343"/>
                  </a:lnTo>
                  <a:lnTo>
                    <a:pt x="204" y="341"/>
                  </a:lnTo>
                  <a:lnTo>
                    <a:pt x="204" y="341"/>
                  </a:lnTo>
                  <a:lnTo>
                    <a:pt x="204" y="339"/>
                  </a:lnTo>
                  <a:lnTo>
                    <a:pt x="206" y="339"/>
                  </a:lnTo>
                  <a:lnTo>
                    <a:pt x="206" y="339"/>
                  </a:lnTo>
                  <a:lnTo>
                    <a:pt x="208" y="341"/>
                  </a:lnTo>
                  <a:lnTo>
                    <a:pt x="208" y="343"/>
                  </a:lnTo>
                  <a:lnTo>
                    <a:pt x="210" y="344"/>
                  </a:lnTo>
                  <a:lnTo>
                    <a:pt x="214" y="348"/>
                  </a:lnTo>
                  <a:lnTo>
                    <a:pt x="214" y="350"/>
                  </a:lnTo>
                  <a:lnTo>
                    <a:pt x="216" y="350"/>
                  </a:lnTo>
                  <a:lnTo>
                    <a:pt x="218" y="356"/>
                  </a:lnTo>
                  <a:lnTo>
                    <a:pt x="218" y="358"/>
                  </a:lnTo>
                  <a:lnTo>
                    <a:pt x="218" y="358"/>
                  </a:lnTo>
                  <a:lnTo>
                    <a:pt x="218" y="358"/>
                  </a:lnTo>
                  <a:lnTo>
                    <a:pt x="220" y="358"/>
                  </a:lnTo>
                  <a:lnTo>
                    <a:pt x="220" y="356"/>
                  </a:lnTo>
                  <a:lnTo>
                    <a:pt x="220" y="356"/>
                  </a:lnTo>
                  <a:lnTo>
                    <a:pt x="220" y="354"/>
                  </a:lnTo>
                  <a:lnTo>
                    <a:pt x="220" y="354"/>
                  </a:lnTo>
                  <a:lnTo>
                    <a:pt x="220" y="354"/>
                  </a:lnTo>
                  <a:lnTo>
                    <a:pt x="220" y="352"/>
                  </a:lnTo>
                  <a:lnTo>
                    <a:pt x="220" y="352"/>
                  </a:lnTo>
                  <a:lnTo>
                    <a:pt x="220" y="352"/>
                  </a:lnTo>
                  <a:lnTo>
                    <a:pt x="220" y="352"/>
                  </a:lnTo>
                  <a:lnTo>
                    <a:pt x="220" y="350"/>
                  </a:lnTo>
                  <a:lnTo>
                    <a:pt x="220" y="350"/>
                  </a:lnTo>
                  <a:lnTo>
                    <a:pt x="221" y="350"/>
                  </a:lnTo>
                  <a:lnTo>
                    <a:pt x="221" y="350"/>
                  </a:lnTo>
                  <a:lnTo>
                    <a:pt x="223" y="352"/>
                  </a:lnTo>
                  <a:lnTo>
                    <a:pt x="225" y="356"/>
                  </a:lnTo>
                  <a:lnTo>
                    <a:pt x="225" y="360"/>
                  </a:lnTo>
                  <a:lnTo>
                    <a:pt x="227" y="360"/>
                  </a:lnTo>
                  <a:lnTo>
                    <a:pt x="227" y="362"/>
                  </a:lnTo>
                  <a:lnTo>
                    <a:pt x="229" y="363"/>
                  </a:lnTo>
                  <a:lnTo>
                    <a:pt x="229" y="365"/>
                  </a:lnTo>
                  <a:lnTo>
                    <a:pt x="229" y="365"/>
                  </a:lnTo>
                  <a:lnTo>
                    <a:pt x="229" y="365"/>
                  </a:lnTo>
                  <a:lnTo>
                    <a:pt x="229" y="367"/>
                  </a:lnTo>
                  <a:lnTo>
                    <a:pt x="231" y="367"/>
                  </a:lnTo>
                  <a:lnTo>
                    <a:pt x="231" y="369"/>
                  </a:lnTo>
                  <a:lnTo>
                    <a:pt x="231" y="369"/>
                  </a:lnTo>
                  <a:lnTo>
                    <a:pt x="231" y="369"/>
                  </a:lnTo>
                  <a:lnTo>
                    <a:pt x="233" y="369"/>
                  </a:lnTo>
                  <a:lnTo>
                    <a:pt x="233" y="369"/>
                  </a:lnTo>
                  <a:lnTo>
                    <a:pt x="233" y="371"/>
                  </a:lnTo>
                  <a:lnTo>
                    <a:pt x="237" y="369"/>
                  </a:lnTo>
                  <a:lnTo>
                    <a:pt x="242" y="369"/>
                  </a:lnTo>
                  <a:lnTo>
                    <a:pt x="248" y="369"/>
                  </a:lnTo>
                  <a:lnTo>
                    <a:pt x="248" y="369"/>
                  </a:lnTo>
                  <a:lnTo>
                    <a:pt x="250" y="369"/>
                  </a:lnTo>
                  <a:lnTo>
                    <a:pt x="250" y="369"/>
                  </a:lnTo>
                  <a:lnTo>
                    <a:pt x="252" y="371"/>
                  </a:lnTo>
                  <a:lnTo>
                    <a:pt x="254" y="371"/>
                  </a:lnTo>
                  <a:lnTo>
                    <a:pt x="256" y="371"/>
                  </a:lnTo>
                  <a:lnTo>
                    <a:pt x="256" y="371"/>
                  </a:lnTo>
                  <a:lnTo>
                    <a:pt x="258" y="373"/>
                  </a:lnTo>
                  <a:lnTo>
                    <a:pt x="260" y="371"/>
                  </a:lnTo>
                  <a:lnTo>
                    <a:pt x="265" y="371"/>
                  </a:lnTo>
                  <a:lnTo>
                    <a:pt x="271" y="369"/>
                  </a:lnTo>
                  <a:lnTo>
                    <a:pt x="273" y="369"/>
                  </a:lnTo>
                  <a:lnTo>
                    <a:pt x="275" y="367"/>
                  </a:lnTo>
                  <a:lnTo>
                    <a:pt x="277" y="365"/>
                  </a:lnTo>
                  <a:lnTo>
                    <a:pt x="277" y="363"/>
                  </a:lnTo>
                  <a:lnTo>
                    <a:pt x="279" y="362"/>
                  </a:lnTo>
                  <a:lnTo>
                    <a:pt x="279" y="362"/>
                  </a:lnTo>
                  <a:lnTo>
                    <a:pt x="279" y="360"/>
                  </a:lnTo>
                  <a:lnTo>
                    <a:pt x="280" y="362"/>
                  </a:lnTo>
                  <a:lnTo>
                    <a:pt x="280" y="362"/>
                  </a:lnTo>
                  <a:lnTo>
                    <a:pt x="282" y="360"/>
                  </a:lnTo>
                  <a:lnTo>
                    <a:pt x="284" y="356"/>
                  </a:lnTo>
                  <a:lnTo>
                    <a:pt x="286" y="356"/>
                  </a:lnTo>
                  <a:lnTo>
                    <a:pt x="286" y="356"/>
                  </a:lnTo>
                  <a:lnTo>
                    <a:pt x="284" y="354"/>
                  </a:lnTo>
                  <a:lnTo>
                    <a:pt x="284" y="354"/>
                  </a:lnTo>
                  <a:lnTo>
                    <a:pt x="284" y="354"/>
                  </a:lnTo>
                  <a:lnTo>
                    <a:pt x="284" y="354"/>
                  </a:lnTo>
                  <a:lnTo>
                    <a:pt x="284" y="352"/>
                  </a:lnTo>
                  <a:lnTo>
                    <a:pt x="286" y="352"/>
                  </a:lnTo>
                  <a:lnTo>
                    <a:pt x="286" y="352"/>
                  </a:lnTo>
                  <a:lnTo>
                    <a:pt x="286" y="350"/>
                  </a:lnTo>
                  <a:lnTo>
                    <a:pt x="286" y="350"/>
                  </a:lnTo>
                  <a:lnTo>
                    <a:pt x="286" y="348"/>
                  </a:lnTo>
                  <a:lnTo>
                    <a:pt x="286" y="348"/>
                  </a:lnTo>
                  <a:lnTo>
                    <a:pt x="286" y="348"/>
                  </a:lnTo>
                  <a:lnTo>
                    <a:pt x="288" y="348"/>
                  </a:lnTo>
                  <a:lnTo>
                    <a:pt x="288" y="348"/>
                  </a:lnTo>
                  <a:lnTo>
                    <a:pt x="290" y="348"/>
                  </a:lnTo>
                  <a:lnTo>
                    <a:pt x="290" y="348"/>
                  </a:lnTo>
                  <a:lnTo>
                    <a:pt x="294" y="346"/>
                  </a:lnTo>
                  <a:lnTo>
                    <a:pt x="294" y="344"/>
                  </a:lnTo>
                  <a:lnTo>
                    <a:pt x="301" y="341"/>
                  </a:lnTo>
                  <a:lnTo>
                    <a:pt x="301" y="343"/>
                  </a:lnTo>
                  <a:lnTo>
                    <a:pt x="303" y="343"/>
                  </a:lnTo>
                  <a:lnTo>
                    <a:pt x="303" y="343"/>
                  </a:lnTo>
                  <a:lnTo>
                    <a:pt x="303" y="343"/>
                  </a:lnTo>
                  <a:lnTo>
                    <a:pt x="305" y="341"/>
                  </a:lnTo>
                  <a:lnTo>
                    <a:pt x="305" y="341"/>
                  </a:lnTo>
                  <a:lnTo>
                    <a:pt x="305" y="339"/>
                  </a:lnTo>
                  <a:lnTo>
                    <a:pt x="305" y="339"/>
                  </a:lnTo>
                  <a:lnTo>
                    <a:pt x="305" y="337"/>
                  </a:lnTo>
                  <a:lnTo>
                    <a:pt x="305" y="337"/>
                  </a:lnTo>
                  <a:lnTo>
                    <a:pt x="305" y="337"/>
                  </a:lnTo>
                  <a:lnTo>
                    <a:pt x="305" y="335"/>
                  </a:lnTo>
                  <a:lnTo>
                    <a:pt x="307" y="335"/>
                  </a:lnTo>
                  <a:lnTo>
                    <a:pt x="307" y="335"/>
                  </a:lnTo>
                  <a:lnTo>
                    <a:pt x="311" y="335"/>
                  </a:lnTo>
                  <a:lnTo>
                    <a:pt x="311" y="335"/>
                  </a:lnTo>
                  <a:lnTo>
                    <a:pt x="313" y="337"/>
                  </a:lnTo>
                  <a:lnTo>
                    <a:pt x="313" y="337"/>
                  </a:lnTo>
                  <a:lnTo>
                    <a:pt x="313" y="337"/>
                  </a:lnTo>
                  <a:lnTo>
                    <a:pt x="315" y="341"/>
                  </a:lnTo>
                  <a:lnTo>
                    <a:pt x="315" y="339"/>
                  </a:lnTo>
                  <a:lnTo>
                    <a:pt x="322" y="329"/>
                  </a:lnTo>
                  <a:lnTo>
                    <a:pt x="334" y="320"/>
                  </a:lnTo>
                  <a:lnTo>
                    <a:pt x="341" y="314"/>
                  </a:lnTo>
                  <a:lnTo>
                    <a:pt x="351" y="305"/>
                  </a:lnTo>
                  <a:lnTo>
                    <a:pt x="357" y="301"/>
                  </a:lnTo>
                  <a:lnTo>
                    <a:pt x="361" y="299"/>
                  </a:lnTo>
                  <a:lnTo>
                    <a:pt x="366" y="295"/>
                  </a:lnTo>
                  <a:lnTo>
                    <a:pt x="370" y="293"/>
                  </a:lnTo>
                  <a:lnTo>
                    <a:pt x="378" y="289"/>
                  </a:lnTo>
                  <a:lnTo>
                    <a:pt x="383" y="286"/>
                  </a:lnTo>
                  <a:lnTo>
                    <a:pt x="387" y="284"/>
                  </a:lnTo>
                  <a:lnTo>
                    <a:pt x="364" y="295"/>
                  </a:lnTo>
                  <a:lnTo>
                    <a:pt x="362" y="295"/>
                  </a:lnTo>
                  <a:lnTo>
                    <a:pt x="362" y="295"/>
                  </a:lnTo>
                  <a:lnTo>
                    <a:pt x="362" y="293"/>
                  </a:lnTo>
                  <a:lnTo>
                    <a:pt x="361" y="293"/>
                  </a:lnTo>
                  <a:lnTo>
                    <a:pt x="362" y="293"/>
                  </a:lnTo>
                  <a:lnTo>
                    <a:pt x="362" y="293"/>
                  </a:lnTo>
                  <a:lnTo>
                    <a:pt x="362" y="293"/>
                  </a:lnTo>
                  <a:lnTo>
                    <a:pt x="362" y="291"/>
                  </a:lnTo>
                  <a:lnTo>
                    <a:pt x="364" y="291"/>
                  </a:lnTo>
                  <a:lnTo>
                    <a:pt x="364" y="291"/>
                  </a:lnTo>
                  <a:lnTo>
                    <a:pt x="364" y="293"/>
                  </a:lnTo>
                  <a:lnTo>
                    <a:pt x="366" y="293"/>
                  </a:lnTo>
                  <a:lnTo>
                    <a:pt x="366" y="293"/>
                  </a:lnTo>
                  <a:lnTo>
                    <a:pt x="368" y="291"/>
                  </a:lnTo>
                  <a:lnTo>
                    <a:pt x="370" y="291"/>
                  </a:lnTo>
                  <a:lnTo>
                    <a:pt x="370" y="291"/>
                  </a:lnTo>
                  <a:lnTo>
                    <a:pt x="370" y="289"/>
                  </a:lnTo>
                  <a:lnTo>
                    <a:pt x="370" y="289"/>
                  </a:lnTo>
                  <a:lnTo>
                    <a:pt x="370" y="289"/>
                  </a:lnTo>
                  <a:lnTo>
                    <a:pt x="372" y="289"/>
                  </a:lnTo>
                  <a:lnTo>
                    <a:pt x="372" y="287"/>
                  </a:lnTo>
                  <a:lnTo>
                    <a:pt x="372" y="287"/>
                  </a:lnTo>
                  <a:lnTo>
                    <a:pt x="372" y="286"/>
                  </a:lnTo>
                  <a:lnTo>
                    <a:pt x="372" y="286"/>
                  </a:lnTo>
                  <a:lnTo>
                    <a:pt x="370" y="284"/>
                  </a:lnTo>
                  <a:lnTo>
                    <a:pt x="370" y="286"/>
                  </a:lnTo>
                  <a:lnTo>
                    <a:pt x="368" y="286"/>
                  </a:lnTo>
                  <a:lnTo>
                    <a:pt x="368" y="286"/>
                  </a:lnTo>
                  <a:lnTo>
                    <a:pt x="366" y="286"/>
                  </a:lnTo>
                  <a:lnTo>
                    <a:pt x="362" y="289"/>
                  </a:lnTo>
                  <a:lnTo>
                    <a:pt x="359" y="287"/>
                  </a:lnTo>
                  <a:lnTo>
                    <a:pt x="357" y="287"/>
                  </a:lnTo>
                  <a:lnTo>
                    <a:pt x="357" y="287"/>
                  </a:lnTo>
                  <a:lnTo>
                    <a:pt x="357" y="289"/>
                  </a:lnTo>
                  <a:lnTo>
                    <a:pt x="357" y="289"/>
                  </a:lnTo>
                  <a:lnTo>
                    <a:pt x="357" y="289"/>
                  </a:lnTo>
                  <a:lnTo>
                    <a:pt x="357" y="291"/>
                  </a:lnTo>
                  <a:lnTo>
                    <a:pt x="357" y="291"/>
                  </a:lnTo>
                  <a:lnTo>
                    <a:pt x="357" y="291"/>
                  </a:lnTo>
                  <a:lnTo>
                    <a:pt x="357" y="291"/>
                  </a:lnTo>
                  <a:lnTo>
                    <a:pt x="357" y="293"/>
                  </a:lnTo>
                  <a:lnTo>
                    <a:pt x="355" y="293"/>
                  </a:lnTo>
                  <a:lnTo>
                    <a:pt x="355" y="295"/>
                  </a:lnTo>
                  <a:lnTo>
                    <a:pt x="353" y="295"/>
                  </a:lnTo>
                  <a:lnTo>
                    <a:pt x="353" y="295"/>
                  </a:lnTo>
                  <a:lnTo>
                    <a:pt x="353" y="295"/>
                  </a:lnTo>
                  <a:lnTo>
                    <a:pt x="357" y="297"/>
                  </a:lnTo>
                  <a:lnTo>
                    <a:pt x="355" y="297"/>
                  </a:lnTo>
                  <a:lnTo>
                    <a:pt x="355" y="297"/>
                  </a:lnTo>
                  <a:lnTo>
                    <a:pt x="353" y="297"/>
                  </a:lnTo>
                  <a:lnTo>
                    <a:pt x="353" y="297"/>
                  </a:lnTo>
                  <a:lnTo>
                    <a:pt x="353" y="299"/>
                  </a:lnTo>
                  <a:lnTo>
                    <a:pt x="353" y="301"/>
                  </a:lnTo>
                  <a:lnTo>
                    <a:pt x="353" y="301"/>
                  </a:lnTo>
                  <a:lnTo>
                    <a:pt x="351" y="303"/>
                  </a:lnTo>
                  <a:lnTo>
                    <a:pt x="351" y="303"/>
                  </a:lnTo>
                  <a:lnTo>
                    <a:pt x="351" y="303"/>
                  </a:lnTo>
                  <a:lnTo>
                    <a:pt x="349" y="303"/>
                  </a:lnTo>
                  <a:lnTo>
                    <a:pt x="349" y="303"/>
                  </a:lnTo>
                  <a:lnTo>
                    <a:pt x="347" y="303"/>
                  </a:lnTo>
                  <a:lnTo>
                    <a:pt x="347" y="305"/>
                  </a:lnTo>
                  <a:lnTo>
                    <a:pt x="347" y="305"/>
                  </a:lnTo>
                  <a:lnTo>
                    <a:pt x="345" y="305"/>
                  </a:lnTo>
                  <a:lnTo>
                    <a:pt x="347" y="305"/>
                  </a:lnTo>
                  <a:lnTo>
                    <a:pt x="347" y="303"/>
                  </a:lnTo>
                  <a:lnTo>
                    <a:pt x="347" y="301"/>
                  </a:lnTo>
                  <a:lnTo>
                    <a:pt x="345" y="301"/>
                  </a:lnTo>
                  <a:lnTo>
                    <a:pt x="345" y="303"/>
                  </a:lnTo>
                  <a:lnTo>
                    <a:pt x="345" y="303"/>
                  </a:lnTo>
                  <a:lnTo>
                    <a:pt x="343" y="301"/>
                  </a:lnTo>
                  <a:lnTo>
                    <a:pt x="343" y="299"/>
                  </a:lnTo>
                  <a:lnTo>
                    <a:pt x="345" y="299"/>
                  </a:lnTo>
                  <a:lnTo>
                    <a:pt x="345" y="297"/>
                  </a:lnTo>
                  <a:lnTo>
                    <a:pt x="347" y="297"/>
                  </a:lnTo>
                  <a:lnTo>
                    <a:pt x="349" y="297"/>
                  </a:lnTo>
                  <a:lnTo>
                    <a:pt x="349" y="295"/>
                  </a:lnTo>
                  <a:lnTo>
                    <a:pt x="347" y="295"/>
                  </a:lnTo>
                  <a:lnTo>
                    <a:pt x="347" y="293"/>
                  </a:lnTo>
                  <a:lnTo>
                    <a:pt x="349" y="291"/>
                  </a:lnTo>
                  <a:lnTo>
                    <a:pt x="349" y="289"/>
                  </a:lnTo>
                  <a:lnTo>
                    <a:pt x="351" y="289"/>
                  </a:lnTo>
                  <a:lnTo>
                    <a:pt x="353" y="286"/>
                  </a:lnTo>
                  <a:lnTo>
                    <a:pt x="353" y="284"/>
                  </a:lnTo>
                  <a:lnTo>
                    <a:pt x="353" y="282"/>
                  </a:lnTo>
                  <a:lnTo>
                    <a:pt x="355" y="280"/>
                  </a:lnTo>
                  <a:lnTo>
                    <a:pt x="357" y="276"/>
                  </a:lnTo>
                  <a:lnTo>
                    <a:pt x="359" y="276"/>
                  </a:lnTo>
                  <a:lnTo>
                    <a:pt x="361" y="274"/>
                  </a:lnTo>
                  <a:lnTo>
                    <a:pt x="361" y="274"/>
                  </a:lnTo>
                  <a:lnTo>
                    <a:pt x="362" y="274"/>
                  </a:lnTo>
                  <a:lnTo>
                    <a:pt x="364" y="274"/>
                  </a:lnTo>
                  <a:lnTo>
                    <a:pt x="368" y="270"/>
                  </a:lnTo>
                  <a:lnTo>
                    <a:pt x="372" y="265"/>
                  </a:lnTo>
                  <a:lnTo>
                    <a:pt x="376" y="265"/>
                  </a:lnTo>
                  <a:lnTo>
                    <a:pt x="378" y="263"/>
                  </a:lnTo>
                  <a:lnTo>
                    <a:pt x="378" y="263"/>
                  </a:lnTo>
                  <a:lnTo>
                    <a:pt x="381" y="265"/>
                  </a:lnTo>
                  <a:lnTo>
                    <a:pt x="385" y="265"/>
                  </a:lnTo>
                  <a:lnTo>
                    <a:pt x="387" y="266"/>
                  </a:lnTo>
                  <a:lnTo>
                    <a:pt x="387" y="274"/>
                  </a:lnTo>
                  <a:lnTo>
                    <a:pt x="387" y="276"/>
                  </a:lnTo>
                  <a:lnTo>
                    <a:pt x="387" y="276"/>
                  </a:lnTo>
                  <a:lnTo>
                    <a:pt x="387" y="278"/>
                  </a:lnTo>
                  <a:lnTo>
                    <a:pt x="387" y="278"/>
                  </a:lnTo>
                  <a:lnTo>
                    <a:pt x="387" y="278"/>
                  </a:lnTo>
                  <a:lnTo>
                    <a:pt x="385" y="280"/>
                  </a:lnTo>
                  <a:lnTo>
                    <a:pt x="381" y="282"/>
                  </a:lnTo>
                  <a:lnTo>
                    <a:pt x="381" y="282"/>
                  </a:lnTo>
                  <a:lnTo>
                    <a:pt x="383" y="280"/>
                  </a:lnTo>
                  <a:lnTo>
                    <a:pt x="383" y="280"/>
                  </a:lnTo>
                  <a:lnTo>
                    <a:pt x="383" y="280"/>
                  </a:lnTo>
                  <a:lnTo>
                    <a:pt x="378" y="280"/>
                  </a:lnTo>
                  <a:lnTo>
                    <a:pt x="376" y="282"/>
                  </a:lnTo>
                  <a:lnTo>
                    <a:pt x="376" y="282"/>
                  </a:lnTo>
                  <a:lnTo>
                    <a:pt x="374" y="282"/>
                  </a:lnTo>
                  <a:lnTo>
                    <a:pt x="374" y="282"/>
                  </a:lnTo>
                  <a:lnTo>
                    <a:pt x="374" y="282"/>
                  </a:lnTo>
                  <a:lnTo>
                    <a:pt x="374" y="284"/>
                  </a:lnTo>
                  <a:lnTo>
                    <a:pt x="374" y="284"/>
                  </a:lnTo>
                  <a:lnTo>
                    <a:pt x="374" y="284"/>
                  </a:lnTo>
                  <a:lnTo>
                    <a:pt x="376" y="284"/>
                  </a:lnTo>
                  <a:lnTo>
                    <a:pt x="376" y="284"/>
                  </a:lnTo>
                  <a:lnTo>
                    <a:pt x="376" y="286"/>
                  </a:lnTo>
                  <a:lnTo>
                    <a:pt x="376" y="286"/>
                  </a:lnTo>
                  <a:lnTo>
                    <a:pt x="376" y="287"/>
                  </a:lnTo>
                  <a:lnTo>
                    <a:pt x="380" y="286"/>
                  </a:lnTo>
                  <a:lnTo>
                    <a:pt x="385" y="284"/>
                  </a:lnTo>
                  <a:lnTo>
                    <a:pt x="391" y="280"/>
                  </a:lnTo>
                  <a:lnTo>
                    <a:pt x="393" y="280"/>
                  </a:lnTo>
                  <a:lnTo>
                    <a:pt x="393" y="280"/>
                  </a:lnTo>
                  <a:lnTo>
                    <a:pt x="393" y="280"/>
                  </a:lnTo>
                  <a:lnTo>
                    <a:pt x="393" y="282"/>
                  </a:lnTo>
                  <a:lnTo>
                    <a:pt x="397" y="278"/>
                  </a:lnTo>
                  <a:lnTo>
                    <a:pt x="401" y="278"/>
                  </a:lnTo>
                  <a:lnTo>
                    <a:pt x="402" y="276"/>
                  </a:lnTo>
                  <a:lnTo>
                    <a:pt x="402" y="276"/>
                  </a:lnTo>
                  <a:lnTo>
                    <a:pt x="406" y="276"/>
                  </a:lnTo>
                  <a:lnTo>
                    <a:pt x="408" y="276"/>
                  </a:lnTo>
                  <a:lnTo>
                    <a:pt x="408" y="276"/>
                  </a:lnTo>
                  <a:lnTo>
                    <a:pt x="412" y="274"/>
                  </a:lnTo>
                  <a:lnTo>
                    <a:pt x="416" y="272"/>
                  </a:lnTo>
                  <a:lnTo>
                    <a:pt x="427" y="268"/>
                  </a:lnTo>
                  <a:lnTo>
                    <a:pt x="429" y="268"/>
                  </a:lnTo>
                  <a:lnTo>
                    <a:pt x="431" y="268"/>
                  </a:lnTo>
                  <a:lnTo>
                    <a:pt x="431" y="268"/>
                  </a:lnTo>
                  <a:lnTo>
                    <a:pt x="433" y="268"/>
                  </a:lnTo>
                  <a:lnTo>
                    <a:pt x="433" y="268"/>
                  </a:lnTo>
                  <a:lnTo>
                    <a:pt x="435" y="268"/>
                  </a:lnTo>
                  <a:lnTo>
                    <a:pt x="435" y="268"/>
                  </a:lnTo>
                  <a:lnTo>
                    <a:pt x="437" y="268"/>
                  </a:lnTo>
                  <a:lnTo>
                    <a:pt x="452" y="263"/>
                  </a:lnTo>
                  <a:lnTo>
                    <a:pt x="462" y="257"/>
                  </a:lnTo>
                  <a:lnTo>
                    <a:pt x="460" y="257"/>
                  </a:lnTo>
                  <a:lnTo>
                    <a:pt x="458" y="255"/>
                  </a:lnTo>
                  <a:lnTo>
                    <a:pt x="458" y="255"/>
                  </a:lnTo>
                  <a:lnTo>
                    <a:pt x="456" y="255"/>
                  </a:lnTo>
                  <a:lnTo>
                    <a:pt x="456" y="255"/>
                  </a:lnTo>
                  <a:lnTo>
                    <a:pt x="454" y="253"/>
                  </a:lnTo>
                  <a:lnTo>
                    <a:pt x="454" y="253"/>
                  </a:lnTo>
                  <a:lnTo>
                    <a:pt x="454" y="253"/>
                  </a:lnTo>
                  <a:lnTo>
                    <a:pt x="454" y="251"/>
                  </a:lnTo>
                  <a:lnTo>
                    <a:pt x="454" y="251"/>
                  </a:lnTo>
                  <a:lnTo>
                    <a:pt x="454" y="251"/>
                  </a:lnTo>
                  <a:lnTo>
                    <a:pt x="454" y="251"/>
                  </a:lnTo>
                  <a:lnTo>
                    <a:pt x="452" y="251"/>
                  </a:lnTo>
                  <a:lnTo>
                    <a:pt x="452" y="251"/>
                  </a:lnTo>
                  <a:lnTo>
                    <a:pt x="448" y="249"/>
                  </a:lnTo>
                  <a:lnTo>
                    <a:pt x="446" y="249"/>
                  </a:lnTo>
                  <a:lnTo>
                    <a:pt x="444" y="247"/>
                  </a:lnTo>
                  <a:lnTo>
                    <a:pt x="442" y="246"/>
                  </a:lnTo>
                  <a:lnTo>
                    <a:pt x="441" y="246"/>
                  </a:lnTo>
                  <a:lnTo>
                    <a:pt x="441" y="246"/>
                  </a:lnTo>
                  <a:lnTo>
                    <a:pt x="441" y="242"/>
                  </a:lnTo>
                  <a:lnTo>
                    <a:pt x="441" y="240"/>
                  </a:lnTo>
                  <a:lnTo>
                    <a:pt x="441" y="240"/>
                  </a:lnTo>
                  <a:lnTo>
                    <a:pt x="442" y="240"/>
                  </a:lnTo>
                  <a:lnTo>
                    <a:pt x="442" y="242"/>
                  </a:lnTo>
                  <a:lnTo>
                    <a:pt x="442" y="244"/>
                  </a:lnTo>
                  <a:lnTo>
                    <a:pt x="444" y="246"/>
                  </a:lnTo>
                  <a:lnTo>
                    <a:pt x="444" y="246"/>
                  </a:lnTo>
                  <a:lnTo>
                    <a:pt x="446" y="247"/>
                  </a:lnTo>
                  <a:lnTo>
                    <a:pt x="448" y="247"/>
                  </a:lnTo>
                  <a:lnTo>
                    <a:pt x="452" y="247"/>
                  </a:lnTo>
                  <a:lnTo>
                    <a:pt x="460" y="253"/>
                  </a:lnTo>
                  <a:lnTo>
                    <a:pt x="463" y="255"/>
                  </a:lnTo>
                  <a:lnTo>
                    <a:pt x="465" y="253"/>
                  </a:lnTo>
                  <a:lnTo>
                    <a:pt x="465" y="253"/>
                  </a:lnTo>
                  <a:lnTo>
                    <a:pt x="463" y="253"/>
                  </a:lnTo>
                  <a:lnTo>
                    <a:pt x="463" y="253"/>
                  </a:lnTo>
                  <a:lnTo>
                    <a:pt x="463" y="251"/>
                  </a:lnTo>
                  <a:lnTo>
                    <a:pt x="465" y="249"/>
                  </a:lnTo>
                  <a:lnTo>
                    <a:pt x="469" y="244"/>
                  </a:lnTo>
                  <a:lnTo>
                    <a:pt x="469" y="244"/>
                  </a:lnTo>
                  <a:lnTo>
                    <a:pt x="471" y="242"/>
                  </a:lnTo>
                  <a:lnTo>
                    <a:pt x="473" y="236"/>
                  </a:lnTo>
                  <a:lnTo>
                    <a:pt x="473" y="236"/>
                  </a:lnTo>
                  <a:lnTo>
                    <a:pt x="475" y="234"/>
                  </a:lnTo>
                  <a:lnTo>
                    <a:pt x="477" y="234"/>
                  </a:lnTo>
                  <a:lnTo>
                    <a:pt x="481" y="232"/>
                  </a:lnTo>
                  <a:lnTo>
                    <a:pt x="484" y="230"/>
                  </a:lnTo>
                  <a:lnTo>
                    <a:pt x="494" y="225"/>
                  </a:lnTo>
                  <a:lnTo>
                    <a:pt x="496" y="223"/>
                  </a:lnTo>
                  <a:lnTo>
                    <a:pt x="494" y="225"/>
                  </a:lnTo>
                  <a:lnTo>
                    <a:pt x="492" y="225"/>
                  </a:lnTo>
                  <a:lnTo>
                    <a:pt x="490" y="225"/>
                  </a:lnTo>
                  <a:lnTo>
                    <a:pt x="492" y="223"/>
                  </a:lnTo>
                  <a:lnTo>
                    <a:pt x="494" y="223"/>
                  </a:lnTo>
                  <a:lnTo>
                    <a:pt x="496" y="221"/>
                  </a:lnTo>
                  <a:lnTo>
                    <a:pt x="496" y="221"/>
                  </a:lnTo>
                  <a:lnTo>
                    <a:pt x="498" y="219"/>
                  </a:lnTo>
                  <a:lnTo>
                    <a:pt x="500" y="217"/>
                  </a:lnTo>
                  <a:lnTo>
                    <a:pt x="502" y="213"/>
                  </a:lnTo>
                  <a:lnTo>
                    <a:pt x="500" y="211"/>
                  </a:lnTo>
                  <a:lnTo>
                    <a:pt x="500" y="213"/>
                  </a:lnTo>
                  <a:lnTo>
                    <a:pt x="500" y="213"/>
                  </a:lnTo>
                  <a:lnTo>
                    <a:pt x="500" y="215"/>
                  </a:lnTo>
                  <a:lnTo>
                    <a:pt x="498" y="213"/>
                  </a:lnTo>
                  <a:lnTo>
                    <a:pt x="496" y="215"/>
                  </a:lnTo>
                  <a:lnTo>
                    <a:pt x="496" y="217"/>
                  </a:lnTo>
                  <a:lnTo>
                    <a:pt x="494" y="217"/>
                  </a:lnTo>
                  <a:lnTo>
                    <a:pt x="494" y="211"/>
                  </a:lnTo>
                  <a:lnTo>
                    <a:pt x="494" y="208"/>
                  </a:lnTo>
                  <a:lnTo>
                    <a:pt x="496" y="206"/>
                  </a:lnTo>
                  <a:lnTo>
                    <a:pt x="498" y="204"/>
                  </a:lnTo>
                  <a:lnTo>
                    <a:pt x="511" y="192"/>
                  </a:lnTo>
                  <a:lnTo>
                    <a:pt x="517" y="190"/>
                  </a:lnTo>
                  <a:lnTo>
                    <a:pt x="519" y="189"/>
                  </a:lnTo>
                  <a:lnTo>
                    <a:pt x="522" y="187"/>
                  </a:lnTo>
                  <a:lnTo>
                    <a:pt x="522" y="185"/>
                  </a:lnTo>
                  <a:lnTo>
                    <a:pt x="522" y="187"/>
                  </a:lnTo>
                  <a:lnTo>
                    <a:pt x="521" y="187"/>
                  </a:lnTo>
                  <a:lnTo>
                    <a:pt x="519" y="189"/>
                  </a:lnTo>
                  <a:lnTo>
                    <a:pt x="519" y="187"/>
                  </a:lnTo>
                  <a:lnTo>
                    <a:pt x="519" y="187"/>
                  </a:lnTo>
                  <a:lnTo>
                    <a:pt x="517" y="187"/>
                  </a:lnTo>
                  <a:lnTo>
                    <a:pt x="517" y="187"/>
                  </a:lnTo>
                  <a:lnTo>
                    <a:pt x="517" y="185"/>
                  </a:lnTo>
                  <a:lnTo>
                    <a:pt x="515" y="185"/>
                  </a:lnTo>
                  <a:lnTo>
                    <a:pt x="515" y="185"/>
                  </a:lnTo>
                  <a:lnTo>
                    <a:pt x="513" y="185"/>
                  </a:lnTo>
                  <a:lnTo>
                    <a:pt x="515" y="185"/>
                  </a:lnTo>
                  <a:lnTo>
                    <a:pt x="515" y="183"/>
                  </a:lnTo>
                  <a:lnTo>
                    <a:pt x="517" y="183"/>
                  </a:lnTo>
                  <a:lnTo>
                    <a:pt x="519" y="185"/>
                  </a:lnTo>
                  <a:lnTo>
                    <a:pt x="519" y="183"/>
                  </a:lnTo>
                  <a:lnTo>
                    <a:pt x="519" y="183"/>
                  </a:lnTo>
                  <a:lnTo>
                    <a:pt x="519" y="183"/>
                  </a:lnTo>
                  <a:lnTo>
                    <a:pt x="519" y="181"/>
                  </a:lnTo>
                  <a:lnTo>
                    <a:pt x="519" y="179"/>
                  </a:lnTo>
                  <a:lnTo>
                    <a:pt x="517" y="179"/>
                  </a:lnTo>
                  <a:lnTo>
                    <a:pt x="515" y="179"/>
                  </a:lnTo>
                  <a:lnTo>
                    <a:pt x="511" y="179"/>
                  </a:lnTo>
                  <a:lnTo>
                    <a:pt x="509" y="179"/>
                  </a:lnTo>
                  <a:lnTo>
                    <a:pt x="507" y="177"/>
                  </a:lnTo>
                  <a:lnTo>
                    <a:pt x="511" y="175"/>
                  </a:lnTo>
                  <a:lnTo>
                    <a:pt x="513" y="175"/>
                  </a:lnTo>
                  <a:lnTo>
                    <a:pt x="515" y="177"/>
                  </a:lnTo>
                  <a:lnTo>
                    <a:pt x="517" y="175"/>
                  </a:lnTo>
                  <a:lnTo>
                    <a:pt x="515" y="170"/>
                  </a:lnTo>
                  <a:lnTo>
                    <a:pt x="505" y="147"/>
                  </a:lnTo>
                  <a:lnTo>
                    <a:pt x="503" y="137"/>
                  </a:lnTo>
                  <a:lnTo>
                    <a:pt x="507" y="130"/>
                  </a:lnTo>
                  <a:lnTo>
                    <a:pt x="511" y="122"/>
                  </a:lnTo>
                  <a:lnTo>
                    <a:pt x="524" y="109"/>
                  </a:lnTo>
                  <a:lnTo>
                    <a:pt x="530" y="105"/>
                  </a:lnTo>
                  <a:lnTo>
                    <a:pt x="538" y="101"/>
                  </a:lnTo>
                  <a:lnTo>
                    <a:pt x="538" y="101"/>
                  </a:lnTo>
                  <a:lnTo>
                    <a:pt x="542" y="101"/>
                  </a:lnTo>
                  <a:lnTo>
                    <a:pt x="542" y="101"/>
                  </a:lnTo>
                  <a:lnTo>
                    <a:pt x="543" y="99"/>
                  </a:lnTo>
                  <a:lnTo>
                    <a:pt x="545" y="101"/>
                  </a:lnTo>
                  <a:lnTo>
                    <a:pt x="551" y="99"/>
                  </a:lnTo>
                  <a:lnTo>
                    <a:pt x="557" y="97"/>
                  </a:lnTo>
                  <a:lnTo>
                    <a:pt x="563" y="95"/>
                  </a:lnTo>
                  <a:lnTo>
                    <a:pt x="563" y="95"/>
                  </a:lnTo>
                  <a:lnTo>
                    <a:pt x="563" y="93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xmlns="" id="{DD368C8F-AB87-4A95-B121-0D0E043FD91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9335" y="3952062"/>
              <a:ext cx="893763" cy="742950"/>
            </a:xfrm>
            <a:custGeom>
              <a:avLst/>
              <a:gdLst>
                <a:gd name="T0" fmla="*/ 528 w 563"/>
                <a:gd name="T1" fmla="*/ 59 h 468"/>
                <a:gd name="T2" fmla="*/ 509 w 563"/>
                <a:gd name="T3" fmla="*/ 44 h 468"/>
                <a:gd name="T4" fmla="*/ 460 w 563"/>
                <a:gd name="T5" fmla="*/ 21 h 468"/>
                <a:gd name="T6" fmla="*/ 421 w 563"/>
                <a:gd name="T7" fmla="*/ 6 h 468"/>
                <a:gd name="T8" fmla="*/ 423 w 563"/>
                <a:gd name="T9" fmla="*/ 48 h 468"/>
                <a:gd name="T10" fmla="*/ 401 w 563"/>
                <a:gd name="T11" fmla="*/ 48 h 468"/>
                <a:gd name="T12" fmla="*/ 343 w 563"/>
                <a:gd name="T13" fmla="*/ 44 h 468"/>
                <a:gd name="T14" fmla="*/ 334 w 563"/>
                <a:gd name="T15" fmla="*/ 12 h 468"/>
                <a:gd name="T16" fmla="*/ 288 w 563"/>
                <a:gd name="T17" fmla="*/ 19 h 468"/>
                <a:gd name="T18" fmla="*/ 240 w 563"/>
                <a:gd name="T19" fmla="*/ 8 h 468"/>
                <a:gd name="T20" fmla="*/ 200 w 563"/>
                <a:gd name="T21" fmla="*/ 46 h 468"/>
                <a:gd name="T22" fmla="*/ 202 w 563"/>
                <a:gd name="T23" fmla="*/ 67 h 468"/>
                <a:gd name="T24" fmla="*/ 181 w 563"/>
                <a:gd name="T25" fmla="*/ 97 h 468"/>
                <a:gd name="T26" fmla="*/ 176 w 563"/>
                <a:gd name="T27" fmla="*/ 120 h 468"/>
                <a:gd name="T28" fmla="*/ 153 w 563"/>
                <a:gd name="T29" fmla="*/ 141 h 468"/>
                <a:gd name="T30" fmla="*/ 117 w 563"/>
                <a:gd name="T31" fmla="*/ 141 h 468"/>
                <a:gd name="T32" fmla="*/ 96 w 563"/>
                <a:gd name="T33" fmla="*/ 171 h 468"/>
                <a:gd name="T34" fmla="*/ 90 w 563"/>
                <a:gd name="T35" fmla="*/ 192 h 468"/>
                <a:gd name="T36" fmla="*/ 96 w 563"/>
                <a:gd name="T37" fmla="*/ 211 h 468"/>
                <a:gd name="T38" fmla="*/ 111 w 563"/>
                <a:gd name="T39" fmla="*/ 251 h 468"/>
                <a:gd name="T40" fmla="*/ 120 w 563"/>
                <a:gd name="T41" fmla="*/ 265 h 468"/>
                <a:gd name="T42" fmla="*/ 111 w 563"/>
                <a:gd name="T43" fmla="*/ 270 h 468"/>
                <a:gd name="T44" fmla="*/ 77 w 563"/>
                <a:gd name="T45" fmla="*/ 255 h 468"/>
                <a:gd name="T46" fmla="*/ 61 w 563"/>
                <a:gd name="T47" fmla="*/ 251 h 468"/>
                <a:gd name="T48" fmla="*/ 40 w 563"/>
                <a:gd name="T49" fmla="*/ 263 h 468"/>
                <a:gd name="T50" fmla="*/ 61 w 563"/>
                <a:gd name="T51" fmla="*/ 301 h 468"/>
                <a:gd name="T52" fmla="*/ 73 w 563"/>
                <a:gd name="T53" fmla="*/ 320 h 468"/>
                <a:gd name="T54" fmla="*/ 78 w 563"/>
                <a:gd name="T55" fmla="*/ 352 h 468"/>
                <a:gd name="T56" fmla="*/ 67 w 563"/>
                <a:gd name="T57" fmla="*/ 373 h 468"/>
                <a:gd name="T58" fmla="*/ 50 w 563"/>
                <a:gd name="T59" fmla="*/ 388 h 468"/>
                <a:gd name="T60" fmla="*/ 25 w 563"/>
                <a:gd name="T61" fmla="*/ 419 h 468"/>
                <a:gd name="T62" fmla="*/ 12 w 563"/>
                <a:gd name="T63" fmla="*/ 441 h 468"/>
                <a:gd name="T64" fmla="*/ 4 w 563"/>
                <a:gd name="T65" fmla="*/ 460 h 468"/>
                <a:gd name="T66" fmla="*/ 19 w 563"/>
                <a:gd name="T67" fmla="*/ 468 h 468"/>
                <a:gd name="T68" fmla="*/ 77 w 563"/>
                <a:gd name="T69" fmla="*/ 449 h 468"/>
                <a:gd name="T70" fmla="*/ 90 w 563"/>
                <a:gd name="T71" fmla="*/ 434 h 468"/>
                <a:gd name="T72" fmla="*/ 99 w 563"/>
                <a:gd name="T73" fmla="*/ 398 h 468"/>
                <a:gd name="T74" fmla="*/ 113 w 563"/>
                <a:gd name="T75" fmla="*/ 417 h 468"/>
                <a:gd name="T76" fmla="*/ 130 w 563"/>
                <a:gd name="T77" fmla="*/ 413 h 468"/>
                <a:gd name="T78" fmla="*/ 149 w 563"/>
                <a:gd name="T79" fmla="*/ 411 h 468"/>
                <a:gd name="T80" fmla="*/ 151 w 563"/>
                <a:gd name="T81" fmla="*/ 390 h 468"/>
                <a:gd name="T82" fmla="*/ 181 w 563"/>
                <a:gd name="T83" fmla="*/ 367 h 468"/>
                <a:gd name="T84" fmla="*/ 178 w 563"/>
                <a:gd name="T85" fmla="*/ 354 h 468"/>
                <a:gd name="T86" fmla="*/ 193 w 563"/>
                <a:gd name="T87" fmla="*/ 350 h 468"/>
                <a:gd name="T88" fmla="*/ 204 w 563"/>
                <a:gd name="T89" fmla="*/ 339 h 468"/>
                <a:gd name="T90" fmla="*/ 220 w 563"/>
                <a:gd name="T91" fmla="*/ 350 h 468"/>
                <a:gd name="T92" fmla="*/ 248 w 563"/>
                <a:gd name="T93" fmla="*/ 369 h 468"/>
                <a:gd name="T94" fmla="*/ 286 w 563"/>
                <a:gd name="T95" fmla="*/ 356 h 468"/>
                <a:gd name="T96" fmla="*/ 303 w 563"/>
                <a:gd name="T97" fmla="*/ 343 h 468"/>
                <a:gd name="T98" fmla="*/ 357 w 563"/>
                <a:gd name="T99" fmla="*/ 301 h 468"/>
                <a:gd name="T100" fmla="*/ 370 w 563"/>
                <a:gd name="T101" fmla="*/ 291 h 468"/>
                <a:gd name="T102" fmla="*/ 357 w 563"/>
                <a:gd name="T103" fmla="*/ 291 h 468"/>
                <a:gd name="T104" fmla="*/ 347 w 563"/>
                <a:gd name="T105" fmla="*/ 305 h 468"/>
                <a:gd name="T106" fmla="*/ 355 w 563"/>
                <a:gd name="T107" fmla="*/ 280 h 468"/>
                <a:gd name="T108" fmla="*/ 381 w 563"/>
                <a:gd name="T109" fmla="*/ 282 h 468"/>
                <a:gd name="T110" fmla="*/ 393 w 563"/>
                <a:gd name="T111" fmla="*/ 280 h 468"/>
                <a:gd name="T112" fmla="*/ 458 w 563"/>
                <a:gd name="T113" fmla="*/ 255 h 468"/>
                <a:gd name="T114" fmla="*/ 442 w 563"/>
                <a:gd name="T115" fmla="*/ 242 h 468"/>
                <a:gd name="T116" fmla="*/ 484 w 563"/>
                <a:gd name="T117" fmla="*/ 230 h 468"/>
                <a:gd name="T118" fmla="*/ 496 w 563"/>
                <a:gd name="T119" fmla="*/ 206 h 468"/>
                <a:gd name="T120" fmla="*/ 519 w 563"/>
                <a:gd name="T121" fmla="*/ 183 h 468"/>
                <a:gd name="T122" fmla="*/ 542 w 563"/>
                <a:gd name="T123" fmla="*/ 101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63" h="468">
                  <a:moveTo>
                    <a:pt x="563" y="93"/>
                  </a:moveTo>
                  <a:lnTo>
                    <a:pt x="559" y="88"/>
                  </a:lnTo>
                  <a:lnTo>
                    <a:pt x="559" y="88"/>
                  </a:lnTo>
                  <a:lnTo>
                    <a:pt x="559" y="86"/>
                  </a:lnTo>
                  <a:lnTo>
                    <a:pt x="559" y="84"/>
                  </a:lnTo>
                  <a:lnTo>
                    <a:pt x="559" y="82"/>
                  </a:lnTo>
                  <a:lnTo>
                    <a:pt x="559" y="80"/>
                  </a:lnTo>
                  <a:lnTo>
                    <a:pt x="559" y="78"/>
                  </a:lnTo>
                  <a:lnTo>
                    <a:pt x="557" y="78"/>
                  </a:lnTo>
                  <a:lnTo>
                    <a:pt x="545" y="74"/>
                  </a:lnTo>
                  <a:lnTo>
                    <a:pt x="542" y="74"/>
                  </a:lnTo>
                  <a:lnTo>
                    <a:pt x="542" y="73"/>
                  </a:lnTo>
                  <a:lnTo>
                    <a:pt x="540" y="71"/>
                  </a:lnTo>
                  <a:lnTo>
                    <a:pt x="540" y="69"/>
                  </a:lnTo>
                  <a:lnTo>
                    <a:pt x="540" y="67"/>
                  </a:lnTo>
                  <a:lnTo>
                    <a:pt x="540" y="63"/>
                  </a:lnTo>
                  <a:lnTo>
                    <a:pt x="538" y="61"/>
                  </a:lnTo>
                  <a:lnTo>
                    <a:pt x="536" y="61"/>
                  </a:lnTo>
                  <a:lnTo>
                    <a:pt x="534" y="59"/>
                  </a:lnTo>
                  <a:lnTo>
                    <a:pt x="532" y="59"/>
                  </a:lnTo>
                  <a:lnTo>
                    <a:pt x="530" y="59"/>
                  </a:lnTo>
                  <a:lnTo>
                    <a:pt x="530" y="59"/>
                  </a:lnTo>
                  <a:lnTo>
                    <a:pt x="528" y="59"/>
                  </a:lnTo>
                  <a:lnTo>
                    <a:pt x="528" y="61"/>
                  </a:lnTo>
                  <a:lnTo>
                    <a:pt x="528" y="61"/>
                  </a:lnTo>
                  <a:lnTo>
                    <a:pt x="526" y="63"/>
                  </a:lnTo>
                  <a:lnTo>
                    <a:pt x="526" y="63"/>
                  </a:lnTo>
                  <a:lnTo>
                    <a:pt x="526" y="63"/>
                  </a:lnTo>
                  <a:lnTo>
                    <a:pt x="524" y="65"/>
                  </a:lnTo>
                  <a:lnTo>
                    <a:pt x="524" y="65"/>
                  </a:lnTo>
                  <a:lnTo>
                    <a:pt x="524" y="65"/>
                  </a:lnTo>
                  <a:lnTo>
                    <a:pt x="522" y="65"/>
                  </a:lnTo>
                  <a:lnTo>
                    <a:pt x="519" y="63"/>
                  </a:lnTo>
                  <a:lnTo>
                    <a:pt x="519" y="61"/>
                  </a:lnTo>
                  <a:lnTo>
                    <a:pt x="519" y="59"/>
                  </a:lnTo>
                  <a:lnTo>
                    <a:pt x="519" y="55"/>
                  </a:lnTo>
                  <a:lnTo>
                    <a:pt x="519" y="55"/>
                  </a:lnTo>
                  <a:lnTo>
                    <a:pt x="519" y="55"/>
                  </a:lnTo>
                  <a:lnTo>
                    <a:pt x="519" y="53"/>
                  </a:lnTo>
                  <a:lnTo>
                    <a:pt x="519" y="52"/>
                  </a:lnTo>
                  <a:lnTo>
                    <a:pt x="519" y="52"/>
                  </a:lnTo>
                  <a:lnTo>
                    <a:pt x="519" y="50"/>
                  </a:lnTo>
                  <a:lnTo>
                    <a:pt x="519" y="50"/>
                  </a:lnTo>
                  <a:lnTo>
                    <a:pt x="517" y="48"/>
                  </a:lnTo>
                  <a:lnTo>
                    <a:pt x="513" y="46"/>
                  </a:lnTo>
                  <a:lnTo>
                    <a:pt x="509" y="44"/>
                  </a:lnTo>
                  <a:lnTo>
                    <a:pt x="507" y="44"/>
                  </a:lnTo>
                  <a:lnTo>
                    <a:pt x="507" y="44"/>
                  </a:lnTo>
                  <a:lnTo>
                    <a:pt x="505" y="44"/>
                  </a:lnTo>
                  <a:lnTo>
                    <a:pt x="503" y="44"/>
                  </a:lnTo>
                  <a:lnTo>
                    <a:pt x="500" y="40"/>
                  </a:lnTo>
                  <a:lnTo>
                    <a:pt x="498" y="40"/>
                  </a:lnTo>
                  <a:lnTo>
                    <a:pt x="496" y="38"/>
                  </a:lnTo>
                  <a:lnTo>
                    <a:pt x="494" y="38"/>
                  </a:lnTo>
                  <a:lnTo>
                    <a:pt x="492" y="38"/>
                  </a:lnTo>
                  <a:lnTo>
                    <a:pt x="492" y="38"/>
                  </a:lnTo>
                  <a:lnTo>
                    <a:pt x="490" y="34"/>
                  </a:lnTo>
                  <a:lnTo>
                    <a:pt x="486" y="33"/>
                  </a:lnTo>
                  <a:lnTo>
                    <a:pt x="482" y="29"/>
                  </a:lnTo>
                  <a:lnTo>
                    <a:pt x="473" y="23"/>
                  </a:lnTo>
                  <a:lnTo>
                    <a:pt x="473" y="23"/>
                  </a:lnTo>
                  <a:lnTo>
                    <a:pt x="471" y="23"/>
                  </a:lnTo>
                  <a:lnTo>
                    <a:pt x="471" y="23"/>
                  </a:lnTo>
                  <a:lnTo>
                    <a:pt x="467" y="23"/>
                  </a:lnTo>
                  <a:lnTo>
                    <a:pt x="465" y="25"/>
                  </a:lnTo>
                  <a:lnTo>
                    <a:pt x="463" y="25"/>
                  </a:lnTo>
                  <a:lnTo>
                    <a:pt x="462" y="23"/>
                  </a:lnTo>
                  <a:lnTo>
                    <a:pt x="462" y="23"/>
                  </a:lnTo>
                  <a:lnTo>
                    <a:pt x="460" y="21"/>
                  </a:lnTo>
                  <a:lnTo>
                    <a:pt x="458" y="21"/>
                  </a:lnTo>
                  <a:lnTo>
                    <a:pt x="456" y="19"/>
                  </a:lnTo>
                  <a:lnTo>
                    <a:pt x="456" y="17"/>
                  </a:lnTo>
                  <a:lnTo>
                    <a:pt x="454" y="15"/>
                  </a:lnTo>
                  <a:lnTo>
                    <a:pt x="452" y="14"/>
                  </a:lnTo>
                  <a:lnTo>
                    <a:pt x="437" y="6"/>
                  </a:lnTo>
                  <a:lnTo>
                    <a:pt x="433" y="2"/>
                  </a:lnTo>
                  <a:lnTo>
                    <a:pt x="433" y="0"/>
                  </a:lnTo>
                  <a:lnTo>
                    <a:pt x="431" y="0"/>
                  </a:lnTo>
                  <a:lnTo>
                    <a:pt x="431" y="0"/>
                  </a:lnTo>
                  <a:lnTo>
                    <a:pt x="429" y="0"/>
                  </a:lnTo>
                  <a:lnTo>
                    <a:pt x="429" y="2"/>
                  </a:lnTo>
                  <a:lnTo>
                    <a:pt x="427" y="4"/>
                  </a:lnTo>
                  <a:lnTo>
                    <a:pt x="427" y="4"/>
                  </a:lnTo>
                  <a:lnTo>
                    <a:pt x="425" y="4"/>
                  </a:lnTo>
                  <a:lnTo>
                    <a:pt x="425" y="4"/>
                  </a:lnTo>
                  <a:lnTo>
                    <a:pt x="423" y="4"/>
                  </a:lnTo>
                  <a:lnTo>
                    <a:pt x="423" y="6"/>
                  </a:lnTo>
                  <a:lnTo>
                    <a:pt x="421" y="6"/>
                  </a:lnTo>
                  <a:lnTo>
                    <a:pt x="421" y="6"/>
                  </a:lnTo>
                  <a:lnTo>
                    <a:pt x="421" y="6"/>
                  </a:lnTo>
                  <a:lnTo>
                    <a:pt x="421" y="6"/>
                  </a:lnTo>
                  <a:lnTo>
                    <a:pt x="421" y="6"/>
                  </a:lnTo>
                  <a:lnTo>
                    <a:pt x="421" y="8"/>
                  </a:lnTo>
                  <a:lnTo>
                    <a:pt x="421" y="10"/>
                  </a:lnTo>
                  <a:lnTo>
                    <a:pt x="421" y="12"/>
                  </a:lnTo>
                  <a:lnTo>
                    <a:pt x="425" y="14"/>
                  </a:lnTo>
                  <a:lnTo>
                    <a:pt x="425" y="15"/>
                  </a:lnTo>
                  <a:lnTo>
                    <a:pt x="425" y="17"/>
                  </a:lnTo>
                  <a:lnTo>
                    <a:pt x="425" y="23"/>
                  </a:lnTo>
                  <a:lnTo>
                    <a:pt x="425" y="25"/>
                  </a:lnTo>
                  <a:lnTo>
                    <a:pt x="425" y="27"/>
                  </a:lnTo>
                  <a:lnTo>
                    <a:pt x="423" y="29"/>
                  </a:lnTo>
                  <a:lnTo>
                    <a:pt x="423" y="31"/>
                  </a:lnTo>
                  <a:lnTo>
                    <a:pt x="423" y="33"/>
                  </a:lnTo>
                  <a:lnTo>
                    <a:pt x="423" y="33"/>
                  </a:lnTo>
                  <a:lnTo>
                    <a:pt x="425" y="36"/>
                  </a:lnTo>
                  <a:lnTo>
                    <a:pt x="425" y="38"/>
                  </a:lnTo>
                  <a:lnTo>
                    <a:pt x="425" y="38"/>
                  </a:lnTo>
                  <a:lnTo>
                    <a:pt x="425" y="42"/>
                  </a:lnTo>
                  <a:lnTo>
                    <a:pt x="423" y="42"/>
                  </a:lnTo>
                  <a:lnTo>
                    <a:pt x="423" y="44"/>
                  </a:lnTo>
                  <a:lnTo>
                    <a:pt x="425" y="46"/>
                  </a:lnTo>
                  <a:lnTo>
                    <a:pt x="425" y="46"/>
                  </a:lnTo>
                  <a:lnTo>
                    <a:pt x="423" y="46"/>
                  </a:lnTo>
                  <a:lnTo>
                    <a:pt x="423" y="48"/>
                  </a:lnTo>
                  <a:lnTo>
                    <a:pt x="420" y="53"/>
                  </a:lnTo>
                  <a:lnTo>
                    <a:pt x="418" y="55"/>
                  </a:lnTo>
                  <a:lnTo>
                    <a:pt x="416" y="57"/>
                  </a:lnTo>
                  <a:lnTo>
                    <a:pt x="412" y="57"/>
                  </a:lnTo>
                  <a:lnTo>
                    <a:pt x="406" y="55"/>
                  </a:lnTo>
                  <a:lnTo>
                    <a:pt x="406" y="53"/>
                  </a:lnTo>
                  <a:lnTo>
                    <a:pt x="406" y="52"/>
                  </a:lnTo>
                  <a:lnTo>
                    <a:pt x="406" y="52"/>
                  </a:lnTo>
                  <a:lnTo>
                    <a:pt x="406" y="50"/>
                  </a:lnTo>
                  <a:lnTo>
                    <a:pt x="406" y="50"/>
                  </a:lnTo>
                  <a:lnTo>
                    <a:pt x="406" y="48"/>
                  </a:lnTo>
                  <a:lnTo>
                    <a:pt x="408" y="46"/>
                  </a:lnTo>
                  <a:lnTo>
                    <a:pt x="408" y="46"/>
                  </a:lnTo>
                  <a:lnTo>
                    <a:pt x="408" y="44"/>
                  </a:lnTo>
                  <a:lnTo>
                    <a:pt x="408" y="44"/>
                  </a:lnTo>
                  <a:lnTo>
                    <a:pt x="408" y="44"/>
                  </a:lnTo>
                  <a:lnTo>
                    <a:pt x="406" y="44"/>
                  </a:lnTo>
                  <a:lnTo>
                    <a:pt x="404" y="44"/>
                  </a:lnTo>
                  <a:lnTo>
                    <a:pt x="404" y="46"/>
                  </a:lnTo>
                  <a:lnTo>
                    <a:pt x="402" y="46"/>
                  </a:lnTo>
                  <a:lnTo>
                    <a:pt x="402" y="46"/>
                  </a:lnTo>
                  <a:lnTo>
                    <a:pt x="401" y="48"/>
                  </a:lnTo>
                  <a:lnTo>
                    <a:pt x="401" y="48"/>
                  </a:lnTo>
                  <a:lnTo>
                    <a:pt x="399" y="48"/>
                  </a:lnTo>
                  <a:lnTo>
                    <a:pt x="397" y="48"/>
                  </a:lnTo>
                  <a:lnTo>
                    <a:pt x="395" y="48"/>
                  </a:lnTo>
                  <a:lnTo>
                    <a:pt x="391" y="48"/>
                  </a:lnTo>
                  <a:lnTo>
                    <a:pt x="385" y="46"/>
                  </a:lnTo>
                  <a:lnTo>
                    <a:pt x="378" y="40"/>
                  </a:lnTo>
                  <a:lnTo>
                    <a:pt x="376" y="40"/>
                  </a:lnTo>
                  <a:lnTo>
                    <a:pt x="374" y="40"/>
                  </a:lnTo>
                  <a:lnTo>
                    <a:pt x="374" y="40"/>
                  </a:lnTo>
                  <a:lnTo>
                    <a:pt x="372" y="40"/>
                  </a:lnTo>
                  <a:lnTo>
                    <a:pt x="372" y="40"/>
                  </a:lnTo>
                  <a:lnTo>
                    <a:pt x="370" y="42"/>
                  </a:lnTo>
                  <a:lnTo>
                    <a:pt x="366" y="42"/>
                  </a:lnTo>
                  <a:lnTo>
                    <a:pt x="364" y="44"/>
                  </a:lnTo>
                  <a:lnTo>
                    <a:pt x="361" y="48"/>
                  </a:lnTo>
                  <a:lnTo>
                    <a:pt x="357" y="53"/>
                  </a:lnTo>
                  <a:lnTo>
                    <a:pt x="355" y="53"/>
                  </a:lnTo>
                  <a:lnTo>
                    <a:pt x="355" y="53"/>
                  </a:lnTo>
                  <a:lnTo>
                    <a:pt x="355" y="53"/>
                  </a:lnTo>
                  <a:lnTo>
                    <a:pt x="353" y="52"/>
                  </a:lnTo>
                  <a:lnTo>
                    <a:pt x="351" y="50"/>
                  </a:lnTo>
                  <a:lnTo>
                    <a:pt x="345" y="46"/>
                  </a:lnTo>
                  <a:lnTo>
                    <a:pt x="343" y="44"/>
                  </a:lnTo>
                  <a:lnTo>
                    <a:pt x="341" y="44"/>
                  </a:lnTo>
                  <a:lnTo>
                    <a:pt x="340" y="44"/>
                  </a:lnTo>
                  <a:lnTo>
                    <a:pt x="340" y="44"/>
                  </a:lnTo>
                  <a:lnTo>
                    <a:pt x="338" y="44"/>
                  </a:lnTo>
                  <a:lnTo>
                    <a:pt x="334" y="46"/>
                  </a:lnTo>
                  <a:lnTo>
                    <a:pt x="334" y="46"/>
                  </a:lnTo>
                  <a:lnTo>
                    <a:pt x="334" y="46"/>
                  </a:lnTo>
                  <a:lnTo>
                    <a:pt x="334" y="44"/>
                  </a:lnTo>
                  <a:lnTo>
                    <a:pt x="334" y="44"/>
                  </a:lnTo>
                  <a:lnTo>
                    <a:pt x="334" y="42"/>
                  </a:lnTo>
                  <a:lnTo>
                    <a:pt x="336" y="40"/>
                  </a:lnTo>
                  <a:lnTo>
                    <a:pt x="338" y="34"/>
                  </a:lnTo>
                  <a:lnTo>
                    <a:pt x="343" y="29"/>
                  </a:lnTo>
                  <a:lnTo>
                    <a:pt x="343" y="27"/>
                  </a:lnTo>
                  <a:lnTo>
                    <a:pt x="343" y="25"/>
                  </a:lnTo>
                  <a:lnTo>
                    <a:pt x="343" y="23"/>
                  </a:lnTo>
                  <a:lnTo>
                    <a:pt x="343" y="21"/>
                  </a:lnTo>
                  <a:lnTo>
                    <a:pt x="343" y="17"/>
                  </a:lnTo>
                  <a:lnTo>
                    <a:pt x="343" y="12"/>
                  </a:lnTo>
                  <a:lnTo>
                    <a:pt x="340" y="6"/>
                  </a:lnTo>
                  <a:lnTo>
                    <a:pt x="338" y="8"/>
                  </a:lnTo>
                  <a:lnTo>
                    <a:pt x="334" y="12"/>
                  </a:lnTo>
                  <a:lnTo>
                    <a:pt x="334" y="12"/>
                  </a:lnTo>
                  <a:lnTo>
                    <a:pt x="330" y="12"/>
                  </a:lnTo>
                  <a:lnTo>
                    <a:pt x="330" y="12"/>
                  </a:lnTo>
                  <a:lnTo>
                    <a:pt x="328" y="12"/>
                  </a:lnTo>
                  <a:lnTo>
                    <a:pt x="328" y="14"/>
                  </a:lnTo>
                  <a:lnTo>
                    <a:pt x="326" y="14"/>
                  </a:lnTo>
                  <a:lnTo>
                    <a:pt x="326" y="14"/>
                  </a:lnTo>
                  <a:lnTo>
                    <a:pt x="322" y="14"/>
                  </a:lnTo>
                  <a:lnTo>
                    <a:pt x="317" y="12"/>
                  </a:lnTo>
                  <a:lnTo>
                    <a:pt x="317" y="12"/>
                  </a:lnTo>
                  <a:lnTo>
                    <a:pt x="315" y="12"/>
                  </a:lnTo>
                  <a:lnTo>
                    <a:pt x="313" y="12"/>
                  </a:lnTo>
                  <a:lnTo>
                    <a:pt x="313" y="12"/>
                  </a:lnTo>
                  <a:lnTo>
                    <a:pt x="313" y="14"/>
                  </a:lnTo>
                  <a:lnTo>
                    <a:pt x="311" y="14"/>
                  </a:lnTo>
                  <a:lnTo>
                    <a:pt x="309" y="14"/>
                  </a:lnTo>
                  <a:lnTo>
                    <a:pt x="292" y="14"/>
                  </a:lnTo>
                  <a:lnTo>
                    <a:pt x="290" y="14"/>
                  </a:lnTo>
                  <a:lnTo>
                    <a:pt x="288" y="15"/>
                  </a:lnTo>
                  <a:lnTo>
                    <a:pt x="288" y="15"/>
                  </a:lnTo>
                  <a:lnTo>
                    <a:pt x="288" y="15"/>
                  </a:lnTo>
                  <a:lnTo>
                    <a:pt x="288" y="17"/>
                  </a:lnTo>
                  <a:lnTo>
                    <a:pt x="288" y="17"/>
                  </a:lnTo>
                  <a:lnTo>
                    <a:pt x="288" y="19"/>
                  </a:lnTo>
                  <a:lnTo>
                    <a:pt x="288" y="19"/>
                  </a:lnTo>
                  <a:lnTo>
                    <a:pt x="288" y="19"/>
                  </a:lnTo>
                  <a:lnTo>
                    <a:pt x="286" y="19"/>
                  </a:lnTo>
                  <a:lnTo>
                    <a:pt x="280" y="23"/>
                  </a:lnTo>
                  <a:lnTo>
                    <a:pt x="280" y="23"/>
                  </a:lnTo>
                  <a:lnTo>
                    <a:pt x="271" y="23"/>
                  </a:lnTo>
                  <a:lnTo>
                    <a:pt x="269" y="23"/>
                  </a:lnTo>
                  <a:lnTo>
                    <a:pt x="263" y="21"/>
                  </a:lnTo>
                  <a:lnTo>
                    <a:pt x="261" y="21"/>
                  </a:lnTo>
                  <a:lnTo>
                    <a:pt x="260" y="21"/>
                  </a:lnTo>
                  <a:lnTo>
                    <a:pt x="260" y="21"/>
                  </a:lnTo>
                  <a:lnTo>
                    <a:pt x="260" y="19"/>
                  </a:lnTo>
                  <a:lnTo>
                    <a:pt x="256" y="17"/>
                  </a:lnTo>
                  <a:lnTo>
                    <a:pt x="256" y="15"/>
                  </a:lnTo>
                  <a:lnTo>
                    <a:pt x="254" y="15"/>
                  </a:lnTo>
                  <a:lnTo>
                    <a:pt x="254" y="14"/>
                  </a:lnTo>
                  <a:lnTo>
                    <a:pt x="248" y="6"/>
                  </a:lnTo>
                  <a:lnTo>
                    <a:pt x="246" y="4"/>
                  </a:lnTo>
                  <a:lnTo>
                    <a:pt x="242" y="4"/>
                  </a:lnTo>
                  <a:lnTo>
                    <a:pt x="239" y="2"/>
                  </a:lnTo>
                  <a:lnTo>
                    <a:pt x="239" y="4"/>
                  </a:lnTo>
                  <a:lnTo>
                    <a:pt x="239" y="4"/>
                  </a:lnTo>
                  <a:lnTo>
                    <a:pt x="240" y="8"/>
                  </a:lnTo>
                  <a:lnTo>
                    <a:pt x="242" y="10"/>
                  </a:lnTo>
                  <a:lnTo>
                    <a:pt x="242" y="12"/>
                  </a:lnTo>
                  <a:lnTo>
                    <a:pt x="242" y="12"/>
                  </a:lnTo>
                  <a:lnTo>
                    <a:pt x="242" y="14"/>
                  </a:lnTo>
                  <a:lnTo>
                    <a:pt x="242" y="14"/>
                  </a:lnTo>
                  <a:lnTo>
                    <a:pt x="240" y="15"/>
                  </a:lnTo>
                  <a:lnTo>
                    <a:pt x="240" y="15"/>
                  </a:lnTo>
                  <a:lnTo>
                    <a:pt x="239" y="19"/>
                  </a:lnTo>
                  <a:lnTo>
                    <a:pt x="237" y="19"/>
                  </a:lnTo>
                  <a:lnTo>
                    <a:pt x="237" y="19"/>
                  </a:lnTo>
                  <a:lnTo>
                    <a:pt x="235" y="19"/>
                  </a:lnTo>
                  <a:lnTo>
                    <a:pt x="231" y="21"/>
                  </a:lnTo>
                  <a:lnTo>
                    <a:pt x="227" y="21"/>
                  </a:lnTo>
                  <a:lnTo>
                    <a:pt x="225" y="23"/>
                  </a:lnTo>
                  <a:lnTo>
                    <a:pt x="218" y="31"/>
                  </a:lnTo>
                  <a:lnTo>
                    <a:pt x="216" y="31"/>
                  </a:lnTo>
                  <a:lnTo>
                    <a:pt x="212" y="33"/>
                  </a:lnTo>
                  <a:lnTo>
                    <a:pt x="208" y="34"/>
                  </a:lnTo>
                  <a:lnTo>
                    <a:pt x="208" y="34"/>
                  </a:lnTo>
                  <a:lnTo>
                    <a:pt x="206" y="36"/>
                  </a:lnTo>
                  <a:lnTo>
                    <a:pt x="200" y="44"/>
                  </a:lnTo>
                  <a:lnTo>
                    <a:pt x="200" y="44"/>
                  </a:lnTo>
                  <a:lnTo>
                    <a:pt x="200" y="46"/>
                  </a:lnTo>
                  <a:lnTo>
                    <a:pt x="200" y="46"/>
                  </a:lnTo>
                  <a:lnTo>
                    <a:pt x="202" y="48"/>
                  </a:lnTo>
                  <a:lnTo>
                    <a:pt x="202" y="48"/>
                  </a:lnTo>
                  <a:lnTo>
                    <a:pt x="202" y="48"/>
                  </a:lnTo>
                  <a:lnTo>
                    <a:pt x="202" y="50"/>
                  </a:lnTo>
                  <a:lnTo>
                    <a:pt x="202" y="50"/>
                  </a:lnTo>
                  <a:lnTo>
                    <a:pt x="202" y="52"/>
                  </a:lnTo>
                  <a:lnTo>
                    <a:pt x="200" y="52"/>
                  </a:lnTo>
                  <a:lnTo>
                    <a:pt x="200" y="52"/>
                  </a:lnTo>
                  <a:lnTo>
                    <a:pt x="199" y="53"/>
                  </a:lnTo>
                  <a:lnTo>
                    <a:pt x="199" y="53"/>
                  </a:lnTo>
                  <a:lnTo>
                    <a:pt x="199" y="53"/>
                  </a:lnTo>
                  <a:lnTo>
                    <a:pt x="197" y="57"/>
                  </a:lnTo>
                  <a:lnTo>
                    <a:pt x="197" y="59"/>
                  </a:lnTo>
                  <a:lnTo>
                    <a:pt x="197" y="59"/>
                  </a:lnTo>
                  <a:lnTo>
                    <a:pt x="199" y="61"/>
                  </a:lnTo>
                  <a:lnTo>
                    <a:pt x="199" y="61"/>
                  </a:lnTo>
                  <a:lnTo>
                    <a:pt x="200" y="63"/>
                  </a:lnTo>
                  <a:lnTo>
                    <a:pt x="202" y="63"/>
                  </a:lnTo>
                  <a:lnTo>
                    <a:pt x="202" y="63"/>
                  </a:lnTo>
                  <a:lnTo>
                    <a:pt x="202" y="65"/>
                  </a:lnTo>
                  <a:lnTo>
                    <a:pt x="202" y="65"/>
                  </a:lnTo>
                  <a:lnTo>
                    <a:pt x="202" y="67"/>
                  </a:lnTo>
                  <a:lnTo>
                    <a:pt x="202" y="69"/>
                  </a:lnTo>
                  <a:lnTo>
                    <a:pt x="202" y="69"/>
                  </a:lnTo>
                  <a:lnTo>
                    <a:pt x="202" y="71"/>
                  </a:lnTo>
                  <a:lnTo>
                    <a:pt x="200" y="73"/>
                  </a:lnTo>
                  <a:lnTo>
                    <a:pt x="200" y="73"/>
                  </a:lnTo>
                  <a:lnTo>
                    <a:pt x="200" y="73"/>
                  </a:lnTo>
                  <a:lnTo>
                    <a:pt x="199" y="73"/>
                  </a:lnTo>
                  <a:lnTo>
                    <a:pt x="199" y="73"/>
                  </a:lnTo>
                  <a:lnTo>
                    <a:pt x="199" y="73"/>
                  </a:lnTo>
                  <a:lnTo>
                    <a:pt x="199" y="74"/>
                  </a:lnTo>
                  <a:lnTo>
                    <a:pt x="197" y="76"/>
                  </a:lnTo>
                  <a:lnTo>
                    <a:pt x="197" y="76"/>
                  </a:lnTo>
                  <a:lnTo>
                    <a:pt x="197" y="76"/>
                  </a:lnTo>
                  <a:lnTo>
                    <a:pt x="197" y="76"/>
                  </a:lnTo>
                  <a:lnTo>
                    <a:pt x="195" y="74"/>
                  </a:lnTo>
                  <a:lnTo>
                    <a:pt x="195" y="74"/>
                  </a:lnTo>
                  <a:lnTo>
                    <a:pt x="193" y="74"/>
                  </a:lnTo>
                  <a:lnTo>
                    <a:pt x="193" y="76"/>
                  </a:lnTo>
                  <a:lnTo>
                    <a:pt x="193" y="76"/>
                  </a:lnTo>
                  <a:lnTo>
                    <a:pt x="193" y="80"/>
                  </a:lnTo>
                  <a:lnTo>
                    <a:pt x="193" y="82"/>
                  </a:lnTo>
                  <a:lnTo>
                    <a:pt x="191" y="84"/>
                  </a:lnTo>
                  <a:lnTo>
                    <a:pt x="181" y="97"/>
                  </a:lnTo>
                  <a:lnTo>
                    <a:pt x="181" y="99"/>
                  </a:lnTo>
                  <a:lnTo>
                    <a:pt x="181" y="101"/>
                  </a:lnTo>
                  <a:lnTo>
                    <a:pt x="181" y="103"/>
                  </a:lnTo>
                  <a:lnTo>
                    <a:pt x="179" y="105"/>
                  </a:lnTo>
                  <a:lnTo>
                    <a:pt x="179" y="107"/>
                  </a:lnTo>
                  <a:lnTo>
                    <a:pt x="179" y="109"/>
                  </a:lnTo>
                  <a:lnTo>
                    <a:pt x="179" y="111"/>
                  </a:lnTo>
                  <a:lnTo>
                    <a:pt x="181" y="111"/>
                  </a:lnTo>
                  <a:lnTo>
                    <a:pt x="181" y="112"/>
                  </a:lnTo>
                  <a:lnTo>
                    <a:pt x="185" y="114"/>
                  </a:lnTo>
                  <a:lnTo>
                    <a:pt x="185" y="116"/>
                  </a:lnTo>
                  <a:lnTo>
                    <a:pt x="185" y="116"/>
                  </a:lnTo>
                  <a:lnTo>
                    <a:pt x="185" y="118"/>
                  </a:lnTo>
                  <a:lnTo>
                    <a:pt x="185" y="120"/>
                  </a:lnTo>
                  <a:lnTo>
                    <a:pt x="185" y="120"/>
                  </a:lnTo>
                  <a:lnTo>
                    <a:pt x="185" y="122"/>
                  </a:lnTo>
                  <a:lnTo>
                    <a:pt x="183" y="122"/>
                  </a:lnTo>
                  <a:lnTo>
                    <a:pt x="183" y="122"/>
                  </a:lnTo>
                  <a:lnTo>
                    <a:pt x="183" y="122"/>
                  </a:lnTo>
                  <a:lnTo>
                    <a:pt x="181" y="122"/>
                  </a:lnTo>
                  <a:lnTo>
                    <a:pt x="178" y="120"/>
                  </a:lnTo>
                  <a:lnTo>
                    <a:pt x="176" y="120"/>
                  </a:lnTo>
                  <a:lnTo>
                    <a:pt x="176" y="120"/>
                  </a:lnTo>
                  <a:lnTo>
                    <a:pt x="176" y="120"/>
                  </a:lnTo>
                  <a:lnTo>
                    <a:pt x="174" y="122"/>
                  </a:lnTo>
                  <a:lnTo>
                    <a:pt x="174" y="122"/>
                  </a:lnTo>
                  <a:lnTo>
                    <a:pt x="174" y="124"/>
                  </a:lnTo>
                  <a:lnTo>
                    <a:pt x="174" y="124"/>
                  </a:lnTo>
                  <a:lnTo>
                    <a:pt x="174" y="124"/>
                  </a:lnTo>
                  <a:lnTo>
                    <a:pt x="174" y="124"/>
                  </a:lnTo>
                  <a:lnTo>
                    <a:pt x="174" y="126"/>
                  </a:lnTo>
                  <a:lnTo>
                    <a:pt x="174" y="126"/>
                  </a:lnTo>
                  <a:lnTo>
                    <a:pt x="174" y="126"/>
                  </a:lnTo>
                  <a:lnTo>
                    <a:pt x="172" y="130"/>
                  </a:lnTo>
                  <a:lnTo>
                    <a:pt x="170" y="130"/>
                  </a:lnTo>
                  <a:lnTo>
                    <a:pt x="168" y="137"/>
                  </a:lnTo>
                  <a:lnTo>
                    <a:pt x="166" y="139"/>
                  </a:lnTo>
                  <a:lnTo>
                    <a:pt x="166" y="141"/>
                  </a:lnTo>
                  <a:lnTo>
                    <a:pt x="164" y="143"/>
                  </a:lnTo>
                  <a:lnTo>
                    <a:pt x="162" y="143"/>
                  </a:lnTo>
                  <a:lnTo>
                    <a:pt x="162" y="143"/>
                  </a:lnTo>
                  <a:lnTo>
                    <a:pt x="157" y="143"/>
                  </a:lnTo>
                  <a:lnTo>
                    <a:pt x="157" y="143"/>
                  </a:lnTo>
                  <a:lnTo>
                    <a:pt x="155" y="143"/>
                  </a:lnTo>
                  <a:lnTo>
                    <a:pt x="155" y="141"/>
                  </a:lnTo>
                  <a:lnTo>
                    <a:pt x="153" y="141"/>
                  </a:lnTo>
                  <a:lnTo>
                    <a:pt x="153" y="141"/>
                  </a:lnTo>
                  <a:lnTo>
                    <a:pt x="151" y="141"/>
                  </a:lnTo>
                  <a:lnTo>
                    <a:pt x="151" y="141"/>
                  </a:lnTo>
                  <a:lnTo>
                    <a:pt x="149" y="139"/>
                  </a:lnTo>
                  <a:lnTo>
                    <a:pt x="149" y="139"/>
                  </a:lnTo>
                  <a:lnTo>
                    <a:pt x="149" y="139"/>
                  </a:lnTo>
                  <a:lnTo>
                    <a:pt x="147" y="137"/>
                  </a:lnTo>
                  <a:lnTo>
                    <a:pt x="147" y="137"/>
                  </a:lnTo>
                  <a:lnTo>
                    <a:pt x="138" y="139"/>
                  </a:lnTo>
                  <a:lnTo>
                    <a:pt x="136" y="139"/>
                  </a:lnTo>
                  <a:lnTo>
                    <a:pt x="134" y="139"/>
                  </a:lnTo>
                  <a:lnTo>
                    <a:pt x="132" y="139"/>
                  </a:lnTo>
                  <a:lnTo>
                    <a:pt x="132" y="141"/>
                  </a:lnTo>
                  <a:lnTo>
                    <a:pt x="130" y="141"/>
                  </a:lnTo>
                  <a:lnTo>
                    <a:pt x="130" y="141"/>
                  </a:lnTo>
                  <a:lnTo>
                    <a:pt x="130" y="141"/>
                  </a:lnTo>
                  <a:lnTo>
                    <a:pt x="128" y="139"/>
                  </a:lnTo>
                  <a:lnTo>
                    <a:pt x="128" y="139"/>
                  </a:lnTo>
                  <a:lnTo>
                    <a:pt x="126" y="139"/>
                  </a:lnTo>
                  <a:lnTo>
                    <a:pt x="119" y="139"/>
                  </a:lnTo>
                  <a:lnTo>
                    <a:pt x="119" y="141"/>
                  </a:lnTo>
                  <a:lnTo>
                    <a:pt x="117" y="141"/>
                  </a:lnTo>
                  <a:lnTo>
                    <a:pt x="117" y="141"/>
                  </a:lnTo>
                  <a:lnTo>
                    <a:pt x="117" y="141"/>
                  </a:lnTo>
                  <a:lnTo>
                    <a:pt x="117" y="141"/>
                  </a:lnTo>
                  <a:lnTo>
                    <a:pt x="117" y="143"/>
                  </a:lnTo>
                  <a:lnTo>
                    <a:pt x="117" y="145"/>
                  </a:lnTo>
                  <a:lnTo>
                    <a:pt x="115" y="147"/>
                  </a:lnTo>
                  <a:lnTo>
                    <a:pt x="113" y="152"/>
                  </a:lnTo>
                  <a:lnTo>
                    <a:pt x="109" y="160"/>
                  </a:lnTo>
                  <a:lnTo>
                    <a:pt x="109" y="162"/>
                  </a:lnTo>
                  <a:lnTo>
                    <a:pt x="107" y="162"/>
                  </a:lnTo>
                  <a:lnTo>
                    <a:pt x="107" y="162"/>
                  </a:lnTo>
                  <a:lnTo>
                    <a:pt x="105" y="162"/>
                  </a:lnTo>
                  <a:lnTo>
                    <a:pt x="105" y="162"/>
                  </a:lnTo>
                  <a:lnTo>
                    <a:pt x="103" y="164"/>
                  </a:lnTo>
                  <a:lnTo>
                    <a:pt x="103" y="166"/>
                  </a:lnTo>
                  <a:lnTo>
                    <a:pt x="101" y="168"/>
                  </a:lnTo>
                  <a:lnTo>
                    <a:pt x="99" y="170"/>
                  </a:lnTo>
                  <a:lnTo>
                    <a:pt x="99" y="170"/>
                  </a:lnTo>
                  <a:lnTo>
                    <a:pt x="98" y="171"/>
                  </a:lnTo>
                  <a:lnTo>
                    <a:pt x="96" y="171"/>
                  </a:lnTo>
                  <a:lnTo>
                    <a:pt x="96" y="171"/>
                  </a:lnTo>
                  <a:lnTo>
                    <a:pt x="96" y="171"/>
                  </a:lnTo>
                  <a:lnTo>
                    <a:pt x="96" y="171"/>
                  </a:lnTo>
                  <a:lnTo>
                    <a:pt x="96" y="171"/>
                  </a:lnTo>
                  <a:lnTo>
                    <a:pt x="96" y="170"/>
                  </a:lnTo>
                  <a:lnTo>
                    <a:pt x="96" y="170"/>
                  </a:lnTo>
                  <a:lnTo>
                    <a:pt x="96" y="168"/>
                  </a:lnTo>
                  <a:lnTo>
                    <a:pt x="96" y="168"/>
                  </a:lnTo>
                  <a:lnTo>
                    <a:pt x="94" y="168"/>
                  </a:lnTo>
                  <a:lnTo>
                    <a:pt x="94" y="168"/>
                  </a:lnTo>
                  <a:lnTo>
                    <a:pt x="92" y="168"/>
                  </a:lnTo>
                  <a:lnTo>
                    <a:pt x="90" y="168"/>
                  </a:lnTo>
                  <a:lnTo>
                    <a:pt x="90" y="168"/>
                  </a:lnTo>
                  <a:lnTo>
                    <a:pt x="90" y="168"/>
                  </a:lnTo>
                  <a:lnTo>
                    <a:pt x="90" y="168"/>
                  </a:lnTo>
                  <a:lnTo>
                    <a:pt x="90" y="168"/>
                  </a:lnTo>
                  <a:lnTo>
                    <a:pt x="90" y="170"/>
                  </a:lnTo>
                  <a:lnTo>
                    <a:pt x="90" y="181"/>
                  </a:lnTo>
                  <a:lnTo>
                    <a:pt x="90" y="181"/>
                  </a:lnTo>
                  <a:lnTo>
                    <a:pt x="90" y="183"/>
                  </a:lnTo>
                  <a:lnTo>
                    <a:pt x="90" y="185"/>
                  </a:lnTo>
                  <a:lnTo>
                    <a:pt x="92" y="185"/>
                  </a:lnTo>
                  <a:lnTo>
                    <a:pt x="92" y="187"/>
                  </a:lnTo>
                  <a:lnTo>
                    <a:pt x="92" y="189"/>
                  </a:lnTo>
                  <a:lnTo>
                    <a:pt x="92" y="189"/>
                  </a:lnTo>
                  <a:lnTo>
                    <a:pt x="92" y="190"/>
                  </a:lnTo>
                  <a:lnTo>
                    <a:pt x="90" y="192"/>
                  </a:lnTo>
                  <a:lnTo>
                    <a:pt x="88" y="198"/>
                  </a:lnTo>
                  <a:lnTo>
                    <a:pt x="88" y="200"/>
                  </a:lnTo>
                  <a:lnTo>
                    <a:pt x="90" y="202"/>
                  </a:lnTo>
                  <a:lnTo>
                    <a:pt x="90" y="204"/>
                  </a:lnTo>
                  <a:lnTo>
                    <a:pt x="90" y="204"/>
                  </a:lnTo>
                  <a:lnTo>
                    <a:pt x="90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4" y="206"/>
                  </a:lnTo>
                  <a:lnTo>
                    <a:pt x="94" y="208"/>
                  </a:lnTo>
                  <a:lnTo>
                    <a:pt x="94" y="209"/>
                  </a:lnTo>
                  <a:lnTo>
                    <a:pt x="94" y="209"/>
                  </a:lnTo>
                  <a:lnTo>
                    <a:pt x="94" y="209"/>
                  </a:lnTo>
                  <a:lnTo>
                    <a:pt x="96" y="209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9"/>
                  </a:lnTo>
                  <a:lnTo>
                    <a:pt x="96" y="211"/>
                  </a:lnTo>
                  <a:lnTo>
                    <a:pt x="96" y="219"/>
                  </a:lnTo>
                  <a:lnTo>
                    <a:pt x="96" y="221"/>
                  </a:lnTo>
                  <a:lnTo>
                    <a:pt x="96" y="223"/>
                  </a:lnTo>
                  <a:lnTo>
                    <a:pt x="96" y="223"/>
                  </a:lnTo>
                  <a:lnTo>
                    <a:pt x="96" y="223"/>
                  </a:lnTo>
                  <a:lnTo>
                    <a:pt x="98" y="225"/>
                  </a:lnTo>
                  <a:lnTo>
                    <a:pt x="98" y="230"/>
                  </a:lnTo>
                  <a:lnTo>
                    <a:pt x="98" y="234"/>
                  </a:lnTo>
                  <a:lnTo>
                    <a:pt x="98" y="236"/>
                  </a:lnTo>
                  <a:lnTo>
                    <a:pt x="98" y="238"/>
                  </a:lnTo>
                  <a:lnTo>
                    <a:pt x="96" y="244"/>
                  </a:lnTo>
                  <a:lnTo>
                    <a:pt x="96" y="246"/>
                  </a:lnTo>
                  <a:lnTo>
                    <a:pt x="96" y="247"/>
                  </a:lnTo>
                  <a:lnTo>
                    <a:pt x="99" y="249"/>
                  </a:lnTo>
                  <a:lnTo>
                    <a:pt x="101" y="249"/>
                  </a:lnTo>
                  <a:lnTo>
                    <a:pt x="103" y="251"/>
                  </a:lnTo>
                  <a:lnTo>
                    <a:pt x="103" y="251"/>
                  </a:lnTo>
                  <a:lnTo>
                    <a:pt x="103" y="251"/>
                  </a:lnTo>
                  <a:lnTo>
                    <a:pt x="105" y="251"/>
                  </a:lnTo>
                  <a:lnTo>
                    <a:pt x="109" y="251"/>
                  </a:lnTo>
                  <a:lnTo>
                    <a:pt x="109" y="251"/>
                  </a:lnTo>
                  <a:lnTo>
                    <a:pt x="109" y="251"/>
                  </a:lnTo>
                  <a:lnTo>
                    <a:pt x="111" y="251"/>
                  </a:lnTo>
                  <a:lnTo>
                    <a:pt x="111" y="251"/>
                  </a:lnTo>
                  <a:lnTo>
                    <a:pt x="113" y="253"/>
                  </a:lnTo>
                  <a:lnTo>
                    <a:pt x="113" y="253"/>
                  </a:lnTo>
                  <a:lnTo>
                    <a:pt x="113" y="255"/>
                  </a:lnTo>
                  <a:lnTo>
                    <a:pt x="113" y="255"/>
                  </a:lnTo>
                  <a:lnTo>
                    <a:pt x="115" y="255"/>
                  </a:lnTo>
                  <a:lnTo>
                    <a:pt x="115" y="255"/>
                  </a:lnTo>
                  <a:lnTo>
                    <a:pt x="115" y="255"/>
                  </a:lnTo>
                  <a:lnTo>
                    <a:pt x="117" y="253"/>
                  </a:lnTo>
                  <a:lnTo>
                    <a:pt x="117" y="253"/>
                  </a:lnTo>
                  <a:lnTo>
                    <a:pt x="117" y="253"/>
                  </a:lnTo>
                  <a:lnTo>
                    <a:pt x="117" y="253"/>
                  </a:lnTo>
                  <a:lnTo>
                    <a:pt x="119" y="253"/>
                  </a:lnTo>
                  <a:lnTo>
                    <a:pt x="119" y="253"/>
                  </a:lnTo>
                  <a:lnTo>
                    <a:pt x="120" y="253"/>
                  </a:lnTo>
                  <a:lnTo>
                    <a:pt x="122" y="253"/>
                  </a:lnTo>
                  <a:lnTo>
                    <a:pt x="122" y="253"/>
                  </a:lnTo>
                  <a:lnTo>
                    <a:pt x="122" y="253"/>
                  </a:lnTo>
                  <a:lnTo>
                    <a:pt x="122" y="255"/>
                  </a:lnTo>
                  <a:lnTo>
                    <a:pt x="122" y="257"/>
                  </a:lnTo>
                  <a:lnTo>
                    <a:pt x="122" y="257"/>
                  </a:lnTo>
                  <a:lnTo>
                    <a:pt x="120" y="263"/>
                  </a:lnTo>
                  <a:lnTo>
                    <a:pt x="120" y="265"/>
                  </a:lnTo>
                  <a:lnTo>
                    <a:pt x="120" y="265"/>
                  </a:lnTo>
                  <a:lnTo>
                    <a:pt x="120" y="265"/>
                  </a:lnTo>
                  <a:lnTo>
                    <a:pt x="120" y="265"/>
                  </a:lnTo>
                  <a:lnTo>
                    <a:pt x="122" y="266"/>
                  </a:lnTo>
                  <a:lnTo>
                    <a:pt x="124" y="268"/>
                  </a:lnTo>
                  <a:lnTo>
                    <a:pt x="124" y="268"/>
                  </a:lnTo>
                  <a:lnTo>
                    <a:pt x="122" y="268"/>
                  </a:lnTo>
                  <a:lnTo>
                    <a:pt x="120" y="270"/>
                  </a:lnTo>
                  <a:lnTo>
                    <a:pt x="120" y="270"/>
                  </a:lnTo>
                  <a:lnTo>
                    <a:pt x="119" y="272"/>
                  </a:lnTo>
                  <a:lnTo>
                    <a:pt x="117" y="272"/>
                  </a:lnTo>
                  <a:lnTo>
                    <a:pt x="117" y="272"/>
                  </a:lnTo>
                  <a:lnTo>
                    <a:pt x="113" y="276"/>
                  </a:lnTo>
                  <a:lnTo>
                    <a:pt x="113" y="276"/>
                  </a:lnTo>
                  <a:lnTo>
                    <a:pt x="111" y="276"/>
                  </a:lnTo>
                  <a:lnTo>
                    <a:pt x="111" y="276"/>
                  </a:lnTo>
                  <a:lnTo>
                    <a:pt x="111" y="276"/>
                  </a:lnTo>
                  <a:lnTo>
                    <a:pt x="111" y="274"/>
                  </a:lnTo>
                  <a:lnTo>
                    <a:pt x="111" y="274"/>
                  </a:lnTo>
                  <a:lnTo>
                    <a:pt x="111" y="272"/>
                  </a:lnTo>
                  <a:lnTo>
                    <a:pt x="111" y="272"/>
                  </a:lnTo>
                  <a:lnTo>
                    <a:pt x="111" y="270"/>
                  </a:lnTo>
                  <a:lnTo>
                    <a:pt x="111" y="270"/>
                  </a:lnTo>
                  <a:lnTo>
                    <a:pt x="111" y="268"/>
                  </a:lnTo>
                  <a:lnTo>
                    <a:pt x="111" y="268"/>
                  </a:lnTo>
                  <a:lnTo>
                    <a:pt x="109" y="268"/>
                  </a:lnTo>
                  <a:lnTo>
                    <a:pt x="105" y="268"/>
                  </a:lnTo>
                  <a:lnTo>
                    <a:pt x="105" y="268"/>
                  </a:lnTo>
                  <a:lnTo>
                    <a:pt x="103" y="266"/>
                  </a:lnTo>
                  <a:lnTo>
                    <a:pt x="101" y="266"/>
                  </a:lnTo>
                  <a:lnTo>
                    <a:pt x="92" y="265"/>
                  </a:lnTo>
                  <a:lnTo>
                    <a:pt x="92" y="265"/>
                  </a:lnTo>
                  <a:lnTo>
                    <a:pt x="90" y="265"/>
                  </a:lnTo>
                  <a:lnTo>
                    <a:pt x="90" y="265"/>
                  </a:lnTo>
                  <a:lnTo>
                    <a:pt x="90" y="266"/>
                  </a:lnTo>
                  <a:lnTo>
                    <a:pt x="90" y="266"/>
                  </a:lnTo>
                  <a:lnTo>
                    <a:pt x="88" y="266"/>
                  </a:lnTo>
                  <a:lnTo>
                    <a:pt x="88" y="266"/>
                  </a:lnTo>
                  <a:lnTo>
                    <a:pt x="86" y="270"/>
                  </a:lnTo>
                  <a:lnTo>
                    <a:pt x="86" y="270"/>
                  </a:lnTo>
                  <a:lnTo>
                    <a:pt x="86" y="270"/>
                  </a:lnTo>
                  <a:lnTo>
                    <a:pt x="84" y="270"/>
                  </a:lnTo>
                  <a:lnTo>
                    <a:pt x="84" y="270"/>
                  </a:lnTo>
                  <a:lnTo>
                    <a:pt x="78" y="257"/>
                  </a:lnTo>
                  <a:lnTo>
                    <a:pt x="78" y="257"/>
                  </a:lnTo>
                  <a:lnTo>
                    <a:pt x="77" y="255"/>
                  </a:lnTo>
                  <a:lnTo>
                    <a:pt x="77" y="255"/>
                  </a:lnTo>
                  <a:lnTo>
                    <a:pt x="75" y="255"/>
                  </a:lnTo>
                  <a:lnTo>
                    <a:pt x="73" y="255"/>
                  </a:lnTo>
                  <a:lnTo>
                    <a:pt x="73" y="255"/>
                  </a:lnTo>
                  <a:lnTo>
                    <a:pt x="73" y="255"/>
                  </a:lnTo>
                  <a:lnTo>
                    <a:pt x="73" y="255"/>
                  </a:lnTo>
                  <a:lnTo>
                    <a:pt x="73" y="255"/>
                  </a:lnTo>
                  <a:lnTo>
                    <a:pt x="71" y="253"/>
                  </a:lnTo>
                  <a:lnTo>
                    <a:pt x="71" y="253"/>
                  </a:lnTo>
                  <a:lnTo>
                    <a:pt x="71" y="253"/>
                  </a:lnTo>
                  <a:lnTo>
                    <a:pt x="71" y="253"/>
                  </a:lnTo>
                  <a:lnTo>
                    <a:pt x="69" y="251"/>
                  </a:lnTo>
                  <a:lnTo>
                    <a:pt x="67" y="249"/>
                  </a:lnTo>
                  <a:lnTo>
                    <a:pt x="65" y="247"/>
                  </a:lnTo>
                  <a:lnTo>
                    <a:pt x="65" y="247"/>
                  </a:lnTo>
                  <a:lnTo>
                    <a:pt x="65" y="247"/>
                  </a:lnTo>
                  <a:lnTo>
                    <a:pt x="65" y="247"/>
                  </a:lnTo>
                  <a:lnTo>
                    <a:pt x="63" y="247"/>
                  </a:lnTo>
                  <a:lnTo>
                    <a:pt x="63" y="247"/>
                  </a:lnTo>
                  <a:lnTo>
                    <a:pt x="63" y="249"/>
                  </a:lnTo>
                  <a:lnTo>
                    <a:pt x="63" y="249"/>
                  </a:lnTo>
                  <a:lnTo>
                    <a:pt x="61" y="251"/>
                  </a:lnTo>
                  <a:lnTo>
                    <a:pt x="61" y="251"/>
                  </a:lnTo>
                  <a:lnTo>
                    <a:pt x="61" y="251"/>
                  </a:lnTo>
                  <a:lnTo>
                    <a:pt x="61" y="253"/>
                  </a:lnTo>
                  <a:lnTo>
                    <a:pt x="59" y="253"/>
                  </a:lnTo>
                  <a:lnTo>
                    <a:pt x="59" y="251"/>
                  </a:lnTo>
                  <a:lnTo>
                    <a:pt x="59" y="251"/>
                  </a:lnTo>
                  <a:lnTo>
                    <a:pt x="59" y="251"/>
                  </a:lnTo>
                  <a:lnTo>
                    <a:pt x="59" y="249"/>
                  </a:lnTo>
                  <a:lnTo>
                    <a:pt x="58" y="249"/>
                  </a:lnTo>
                  <a:lnTo>
                    <a:pt x="54" y="244"/>
                  </a:lnTo>
                  <a:lnTo>
                    <a:pt x="54" y="244"/>
                  </a:lnTo>
                  <a:lnTo>
                    <a:pt x="52" y="244"/>
                  </a:lnTo>
                  <a:lnTo>
                    <a:pt x="52" y="244"/>
                  </a:lnTo>
                  <a:lnTo>
                    <a:pt x="52" y="244"/>
                  </a:lnTo>
                  <a:lnTo>
                    <a:pt x="48" y="247"/>
                  </a:lnTo>
                  <a:lnTo>
                    <a:pt x="46" y="249"/>
                  </a:lnTo>
                  <a:lnTo>
                    <a:pt x="46" y="249"/>
                  </a:lnTo>
                  <a:lnTo>
                    <a:pt x="44" y="249"/>
                  </a:lnTo>
                  <a:lnTo>
                    <a:pt x="40" y="257"/>
                  </a:lnTo>
                  <a:lnTo>
                    <a:pt x="40" y="257"/>
                  </a:lnTo>
                  <a:lnTo>
                    <a:pt x="40" y="259"/>
                  </a:lnTo>
                  <a:lnTo>
                    <a:pt x="40" y="261"/>
                  </a:lnTo>
                  <a:lnTo>
                    <a:pt x="40" y="261"/>
                  </a:lnTo>
                  <a:lnTo>
                    <a:pt x="40" y="263"/>
                  </a:lnTo>
                  <a:lnTo>
                    <a:pt x="42" y="263"/>
                  </a:lnTo>
                  <a:lnTo>
                    <a:pt x="42" y="265"/>
                  </a:lnTo>
                  <a:lnTo>
                    <a:pt x="52" y="268"/>
                  </a:lnTo>
                  <a:lnTo>
                    <a:pt x="52" y="268"/>
                  </a:lnTo>
                  <a:lnTo>
                    <a:pt x="52" y="270"/>
                  </a:lnTo>
                  <a:lnTo>
                    <a:pt x="54" y="272"/>
                  </a:lnTo>
                  <a:lnTo>
                    <a:pt x="54" y="274"/>
                  </a:lnTo>
                  <a:lnTo>
                    <a:pt x="54" y="274"/>
                  </a:lnTo>
                  <a:lnTo>
                    <a:pt x="56" y="274"/>
                  </a:lnTo>
                  <a:lnTo>
                    <a:pt x="59" y="274"/>
                  </a:lnTo>
                  <a:lnTo>
                    <a:pt x="59" y="274"/>
                  </a:lnTo>
                  <a:lnTo>
                    <a:pt x="59" y="276"/>
                  </a:lnTo>
                  <a:lnTo>
                    <a:pt x="61" y="276"/>
                  </a:lnTo>
                  <a:lnTo>
                    <a:pt x="61" y="278"/>
                  </a:lnTo>
                  <a:lnTo>
                    <a:pt x="59" y="282"/>
                  </a:lnTo>
                  <a:lnTo>
                    <a:pt x="59" y="284"/>
                  </a:lnTo>
                  <a:lnTo>
                    <a:pt x="59" y="286"/>
                  </a:lnTo>
                  <a:lnTo>
                    <a:pt x="61" y="287"/>
                  </a:lnTo>
                  <a:lnTo>
                    <a:pt x="61" y="289"/>
                  </a:lnTo>
                  <a:lnTo>
                    <a:pt x="61" y="291"/>
                  </a:lnTo>
                  <a:lnTo>
                    <a:pt x="61" y="293"/>
                  </a:lnTo>
                  <a:lnTo>
                    <a:pt x="59" y="301"/>
                  </a:lnTo>
                  <a:lnTo>
                    <a:pt x="61" y="301"/>
                  </a:lnTo>
                  <a:lnTo>
                    <a:pt x="61" y="303"/>
                  </a:lnTo>
                  <a:lnTo>
                    <a:pt x="63" y="303"/>
                  </a:lnTo>
                  <a:lnTo>
                    <a:pt x="65" y="303"/>
                  </a:lnTo>
                  <a:lnTo>
                    <a:pt x="65" y="303"/>
                  </a:lnTo>
                  <a:lnTo>
                    <a:pt x="65" y="305"/>
                  </a:lnTo>
                  <a:lnTo>
                    <a:pt x="67" y="308"/>
                  </a:lnTo>
                  <a:lnTo>
                    <a:pt x="67" y="308"/>
                  </a:lnTo>
                  <a:lnTo>
                    <a:pt x="67" y="308"/>
                  </a:lnTo>
                  <a:lnTo>
                    <a:pt x="69" y="308"/>
                  </a:lnTo>
                  <a:lnTo>
                    <a:pt x="71" y="310"/>
                  </a:lnTo>
                  <a:lnTo>
                    <a:pt x="71" y="310"/>
                  </a:lnTo>
                  <a:lnTo>
                    <a:pt x="73" y="310"/>
                  </a:lnTo>
                  <a:lnTo>
                    <a:pt x="73" y="312"/>
                  </a:lnTo>
                  <a:lnTo>
                    <a:pt x="73" y="312"/>
                  </a:lnTo>
                  <a:lnTo>
                    <a:pt x="73" y="314"/>
                  </a:lnTo>
                  <a:lnTo>
                    <a:pt x="73" y="314"/>
                  </a:lnTo>
                  <a:lnTo>
                    <a:pt x="71" y="316"/>
                  </a:lnTo>
                  <a:lnTo>
                    <a:pt x="71" y="316"/>
                  </a:lnTo>
                  <a:lnTo>
                    <a:pt x="71" y="316"/>
                  </a:lnTo>
                  <a:lnTo>
                    <a:pt x="71" y="318"/>
                  </a:lnTo>
                  <a:lnTo>
                    <a:pt x="71" y="318"/>
                  </a:lnTo>
                  <a:lnTo>
                    <a:pt x="73" y="318"/>
                  </a:lnTo>
                  <a:lnTo>
                    <a:pt x="73" y="320"/>
                  </a:lnTo>
                  <a:lnTo>
                    <a:pt x="73" y="320"/>
                  </a:lnTo>
                  <a:lnTo>
                    <a:pt x="73" y="322"/>
                  </a:lnTo>
                  <a:lnTo>
                    <a:pt x="71" y="325"/>
                  </a:lnTo>
                  <a:lnTo>
                    <a:pt x="71" y="325"/>
                  </a:lnTo>
                  <a:lnTo>
                    <a:pt x="71" y="327"/>
                  </a:lnTo>
                  <a:lnTo>
                    <a:pt x="71" y="329"/>
                  </a:lnTo>
                  <a:lnTo>
                    <a:pt x="71" y="331"/>
                  </a:lnTo>
                  <a:lnTo>
                    <a:pt x="71" y="331"/>
                  </a:lnTo>
                  <a:lnTo>
                    <a:pt x="73" y="333"/>
                  </a:lnTo>
                  <a:lnTo>
                    <a:pt x="73" y="335"/>
                  </a:lnTo>
                  <a:lnTo>
                    <a:pt x="73" y="337"/>
                  </a:lnTo>
                  <a:lnTo>
                    <a:pt x="73" y="339"/>
                  </a:lnTo>
                  <a:lnTo>
                    <a:pt x="73" y="339"/>
                  </a:lnTo>
                  <a:lnTo>
                    <a:pt x="73" y="341"/>
                  </a:lnTo>
                  <a:lnTo>
                    <a:pt x="75" y="341"/>
                  </a:lnTo>
                  <a:lnTo>
                    <a:pt x="75" y="343"/>
                  </a:lnTo>
                  <a:lnTo>
                    <a:pt x="77" y="343"/>
                  </a:lnTo>
                  <a:lnTo>
                    <a:pt x="77" y="346"/>
                  </a:lnTo>
                  <a:lnTo>
                    <a:pt x="77" y="346"/>
                  </a:lnTo>
                  <a:lnTo>
                    <a:pt x="78" y="348"/>
                  </a:lnTo>
                  <a:lnTo>
                    <a:pt x="78" y="350"/>
                  </a:lnTo>
                  <a:lnTo>
                    <a:pt x="78" y="350"/>
                  </a:lnTo>
                  <a:lnTo>
                    <a:pt x="78" y="352"/>
                  </a:lnTo>
                  <a:lnTo>
                    <a:pt x="78" y="358"/>
                  </a:lnTo>
                  <a:lnTo>
                    <a:pt x="78" y="360"/>
                  </a:lnTo>
                  <a:lnTo>
                    <a:pt x="78" y="360"/>
                  </a:lnTo>
                  <a:lnTo>
                    <a:pt x="77" y="360"/>
                  </a:lnTo>
                  <a:lnTo>
                    <a:pt x="75" y="362"/>
                  </a:lnTo>
                  <a:lnTo>
                    <a:pt x="75" y="362"/>
                  </a:lnTo>
                  <a:lnTo>
                    <a:pt x="75" y="362"/>
                  </a:lnTo>
                  <a:lnTo>
                    <a:pt x="75" y="362"/>
                  </a:lnTo>
                  <a:lnTo>
                    <a:pt x="73" y="362"/>
                  </a:lnTo>
                  <a:lnTo>
                    <a:pt x="73" y="363"/>
                  </a:lnTo>
                  <a:lnTo>
                    <a:pt x="73" y="363"/>
                  </a:lnTo>
                  <a:lnTo>
                    <a:pt x="73" y="363"/>
                  </a:lnTo>
                  <a:lnTo>
                    <a:pt x="73" y="367"/>
                  </a:lnTo>
                  <a:lnTo>
                    <a:pt x="71" y="371"/>
                  </a:lnTo>
                  <a:lnTo>
                    <a:pt x="71" y="371"/>
                  </a:lnTo>
                  <a:lnTo>
                    <a:pt x="71" y="373"/>
                  </a:lnTo>
                  <a:lnTo>
                    <a:pt x="71" y="375"/>
                  </a:lnTo>
                  <a:lnTo>
                    <a:pt x="71" y="377"/>
                  </a:lnTo>
                  <a:lnTo>
                    <a:pt x="69" y="375"/>
                  </a:lnTo>
                  <a:lnTo>
                    <a:pt x="69" y="375"/>
                  </a:lnTo>
                  <a:lnTo>
                    <a:pt x="67" y="373"/>
                  </a:lnTo>
                  <a:lnTo>
                    <a:pt x="67" y="373"/>
                  </a:lnTo>
                  <a:lnTo>
                    <a:pt x="67" y="373"/>
                  </a:lnTo>
                  <a:lnTo>
                    <a:pt x="67" y="373"/>
                  </a:lnTo>
                  <a:lnTo>
                    <a:pt x="65" y="375"/>
                  </a:lnTo>
                  <a:lnTo>
                    <a:pt x="65" y="377"/>
                  </a:lnTo>
                  <a:lnTo>
                    <a:pt x="63" y="379"/>
                  </a:lnTo>
                  <a:lnTo>
                    <a:pt x="63" y="379"/>
                  </a:lnTo>
                  <a:lnTo>
                    <a:pt x="61" y="379"/>
                  </a:lnTo>
                  <a:lnTo>
                    <a:pt x="58" y="381"/>
                  </a:lnTo>
                  <a:lnTo>
                    <a:pt x="58" y="381"/>
                  </a:lnTo>
                  <a:lnTo>
                    <a:pt x="56" y="381"/>
                  </a:lnTo>
                  <a:lnTo>
                    <a:pt x="56" y="381"/>
                  </a:lnTo>
                  <a:lnTo>
                    <a:pt x="54" y="383"/>
                  </a:lnTo>
                  <a:lnTo>
                    <a:pt x="54" y="383"/>
                  </a:lnTo>
                  <a:lnTo>
                    <a:pt x="52" y="384"/>
                  </a:lnTo>
                  <a:lnTo>
                    <a:pt x="52" y="384"/>
                  </a:lnTo>
                  <a:lnTo>
                    <a:pt x="52" y="386"/>
                  </a:lnTo>
                  <a:lnTo>
                    <a:pt x="50" y="386"/>
                  </a:lnTo>
                  <a:lnTo>
                    <a:pt x="50" y="386"/>
                  </a:lnTo>
                  <a:lnTo>
                    <a:pt x="50" y="386"/>
                  </a:lnTo>
                  <a:lnTo>
                    <a:pt x="48" y="386"/>
                  </a:lnTo>
                  <a:lnTo>
                    <a:pt x="48" y="388"/>
                  </a:lnTo>
                  <a:lnTo>
                    <a:pt x="48" y="388"/>
                  </a:lnTo>
                  <a:lnTo>
                    <a:pt x="50" y="388"/>
                  </a:lnTo>
                  <a:lnTo>
                    <a:pt x="50" y="388"/>
                  </a:lnTo>
                  <a:lnTo>
                    <a:pt x="52" y="390"/>
                  </a:lnTo>
                  <a:lnTo>
                    <a:pt x="52" y="390"/>
                  </a:lnTo>
                  <a:lnTo>
                    <a:pt x="52" y="392"/>
                  </a:lnTo>
                  <a:lnTo>
                    <a:pt x="52" y="394"/>
                  </a:lnTo>
                  <a:lnTo>
                    <a:pt x="52" y="394"/>
                  </a:lnTo>
                  <a:lnTo>
                    <a:pt x="52" y="394"/>
                  </a:lnTo>
                  <a:lnTo>
                    <a:pt x="50" y="396"/>
                  </a:lnTo>
                  <a:lnTo>
                    <a:pt x="50" y="396"/>
                  </a:lnTo>
                  <a:lnTo>
                    <a:pt x="48" y="398"/>
                  </a:lnTo>
                  <a:lnTo>
                    <a:pt x="46" y="400"/>
                  </a:lnTo>
                  <a:lnTo>
                    <a:pt x="42" y="402"/>
                  </a:lnTo>
                  <a:lnTo>
                    <a:pt x="40" y="405"/>
                  </a:lnTo>
                  <a:lnTo>
                    <a:pt x="38" y="405"/>
                  </a:lnTo>
                  <a:lnTo>
                    <a:pt x="37" y="409"/>
                  </a:lnTo>
                  <a:lnTo>
                    <a:pt x="33" y="413"/>
                  </a:lnTo>
                  <a:lnTo>
                    <a:pt x="33" y="415"/>
                  </a:lnTo>
                  <a:lnTo>
                    <a:pt x="33" y="415"/>
                  </a:lnTo>
                  <a:lnTo>
                    <a:pt x="31" y="415"/>
                  </a:lnTo>
                  <a:lnTo>
                    <a:pt x="29" y="415"/>
                  </a:lnTo>
                  <a:lnTo>
                    <a:pt x="29" y="417"/>
                  </a:lnTo>
                  <a:lnTo>
                    <a:pt x="27" y="417"/>
                  </a:lnTo>
                  <a:lnTo>
                    <a:pt x="27" y="417"/>
                  </a:lnTo>
                  <a:lnTo>
                    <a:pt x="25" y="419"/>
                  </a:lnTo>
                  <a:lnTo>
                    <a:pt x="25" y="419"/>
                  </a:lnTo>
                  <a:lnTo>
                    <a:pt x="25" y="421"/>
                  </a:lnTo>
                  <a:lnTo>
                    <a:pt x="19" y="422"/>
                  </a:lnTo>
                  <a:lnTo>
                    <a:pt x="18" y="422"/>
                  </a:lnTo>
                  <a:lnTo>
                    <a:pt x="18" y="422"/>
                  </a:lnTo>
                  <a:lnTo>
                    <a:pt x="18" y="422"/>
                  </a:lnTo>
                  <a:lnTo>
                    <a:pt x="16" y="422"/>
                  </a:lnTo>
                  <a:lnTo>
                    <a:pt x="16" y="422"/>
                  </a:lnTo>
                  <a:lnTo>
                    <a:pt x="16" y="422"/>
                  </a:lnTo>
                  <a:lnTo>
                    <a:pt x="14" y="426"/>
                  </a:lnTo>
                  <a:lnTo>
                    <a:pt x="14" y="428"/>
                  </a:lnTo>
                  <a:lnTo>
                    <a:pt x="14" y="428"/>
                  </a:lnTo>
                  <a:lnTo>
                    <a:pt x="12" y="428"/>
                  </a:lnTo>
                  <a:lnTo>
                    <a:pt x="12" y="430"/>
                  </a:lnTo>
                  <a:lnTo>
                    <a:pt x="12" y="430"/>
                  </a:lnTo>
                  <a:lnTo>
                    <a:pt x="12" y="430"/>
                  </a:lnTo>
                  <a:lnTo>
                    <a:pt x="14" y="432"/>
                  </a:lnTo>
                  <a:lnTo>
                    <a:pt x="14" y="432"/>
                  </a:lnTo>
                  <a:lnTo>
                    <a:pt x="14" y="434"/>
                  </a:lnTo>
                  <a:lnTo>
                    <a:pt x="14" y="436"/>
                  </a:lnTo>
                  <a:lnTo>
                    <a:pt x="14" y="438"/>
                  </a:lnTo>
                  <a:lnTo>
                    <a:pt x="12" y="440"/>
                  </a:lnTo>
                  <a:lnTo>
                    <a:pt x="12" y="441"/>
                  </a:lnTo>
                  <a:lnTo>
                    <a:pt x="12" y="441"/>
                  </a:lnTo>
                  <a:lnTo>
                    <a:pt x="12" y="441"/>
                  </a:lnTo>
                  <a:lnTo>
                    <a:pt x="10" y="443"/>
                  </a:lnTo>
                  <a:lnTo>
                    <a:pt x="10" y="443"/>
                  </a:lnTo>
                  <a:lnTo>
                    <a:pt x="10" y="443"/>
                  </a:lnTo>
                  <a:lnTo>
                    <a:pt x="10" y="445"/>
                  </a:lnTo>
                  <a:lnTo>
                    <a:pt x="10" y="445"/>
                  </a:lnTo>
                  <a:lnTo>
                    <a:pt x="10" y="449"/>
                  </a:lnTo>
                  <a:lnTo>
                    <a:pt x="10" y="451"/>
                  </a:lnTo>
                  <a:lnTo>
                    <a:pt x="10" y="453"/>
                  </a:lnTo>
                  <a:lnTo>
                    <a:pt x="8" y="453"/>
                  </a:lnTo>
                  <a:lnTo>
                    <a:pt x="8" y="453"/>
                  </a:lnTo>
                  <a:lnTo>
                    <a:pt x="8" y="455"/>
                  </a:lnTo>
                  <a:lnTo>
                    <a:pt x="6" y="455"/>
                  </a:lnTo>
                  <a:lnTo>
                    <a:pt x="6" y="457"/>
                  </a:lnTo>
                  <a:lnTo>
                    <a:pt x="6" y="457"/>
                  </a:lnTo>
                  <a:lnTo>
                    <a:pt x="6" y="459"/>
                  </a:lnTo>
                  <a:lnTo>
                    <a:pt x="6" y="460"/>
                  </a:lnTo>
                  <a:lnTo>
                    <a:pt x="6" y="460"/>
                  </a:lnTo>
                  <a:lnTo>
                    <a:pt x="6" y="460"/>
                  </a:lnTo>
                  <a:lnTo>
                    <a:pt x="6" y="460"/>
                  </a:lnTo>
                  <a:lnTo>
                    <a:pt x="4" y="460"/>
                  </a:lnTo>
                  <a:lnTo>
                    <a:pt x="4" y="460"/>
                  </a:lnTo>
                  <a:lnTo>
                    <a:pt x="4" y="459"/>
                  </a:lnTo>
                  <a:lnTo>
                    <a:pt x="4" y="459"/>
                  </a:lnTo>
                  <a:lnTo>
                    <a:pt x="2" y="459"/>
                  </a:lnTo>
                  <a:lnTo>
                    <a:pt x="2" y="459"/>
                  </a:lnTo>
                  <a:lnTo>
                    <a:pt x="2" y="460"/>
                  </a:lnTo>
                  <a:lnTo>
                    <a:pt x="2" y="460"/>
                  </a:lnTo>
                  <a:lnTo>
                    <a:pt x="2" y="460"/>
                  </a:lnTo>
                  <a:lnTo>
                    <a:pt x="2" y="462"/>
                  </a:lnTo>
                  <a:lnTo>
                    <a:pt x="0" y="464"/>
                  </a:lnTo>
                  <a:lnTo>
                    <a:pt x="0" y="466"/>
                  </a:lnTo>
                  <a:lnTo>
                    <a:pt x="2" y="468"/>
                  </a:lnTo>
                  <a:lnTo>
                    <a:pt x="6" y="468"/>
                  </a:lnTo>
                  <a:lnTo>
                    <a:pt x="8" y="468"/>
                  </a:lnTo>
                  <a:lnTo>
                    <a:pt x="8" y="468"/>
                  </a:lnTo>
                  <a:lnTo>
                    <a:pt x="10" y="468"/>
                  </a:lnTo>
                  <a:lnTo>
                    <a:pt x="10" y="468"/>
                  </a:lnTo>
                  <a:lnTo>
                    <a:pt x="10" y="468"/>
                  </a:lnTo>
                  <a:lnTo>
                    <a:pt x="12" y="466"/>
                  </a:lnTo>
                  <a:lnTo>
                    <a:pt x="12" y="466"/>
                  </a:lnTo>
                  <a:lnTo>
                    <a:pt x="12" y="466"/>
                  </a:lnTo>
                  <a:lnTo>
                    <a:pt x="14" y="466"/>
                  </a:lnTo>
                  <a:lnTo>
                    <a:pt x="18" y="468"/>
                  </a:lnTo>
                  <a:lnTo>
                    <a:pt x="19" y="468"/>
                  </a:lnTo>
                  <a:lnTo>
                    <a:pt x="21" y="466"/>
                  </a:lnTo>
                  <a:lnTo>
                    <a:pt x="23" y="464"/>
                  </a:lnTo>
                  <a:lnTo>
                    <a:pt x="25" y="464"/>
                  </a:lnTo>
                  <a:lnTo>
                    <a:pt x="25" y="462"/>
                  </a:lnTo>
                  <a:lnTo>
                    <a:pt x="29" y="462"/>
                  </a:lnTo>
                  <a:lnTo>
                    <a:pt x="31" y="462"/>
                  </a:lnTo>
                  <a:lnTo>
                    <a:pt x="31" y="460"/>
                  </a:lnTo>
                  <a:lnTo>
                    <a:pt x="33" y="460"/>
                  </a:lnTo>
                  <a:lnTo>
                    <a:pt x="33" y="459"/>
                  </a:lnTo>
                  <a:lnTo>
                    <a:pt x="35" y="457"/>
                  </a:lnTo>
                  <a:lnTo>
                    <a:pt x="42" y="455"/>
                  </a:lnTo>
                  <a:lnTo>
                    <a:pt x="50" y="449"/>
                  </a:lnTo>
                  <a:lnTo>
                    <a:pt x="54" y="449"/>
                  </a:lnTo>
                  <a:lnTo>
                    <a:pt x="58" y="447"/>
                  </a:lnTo>
                  <a:lnTo>
                    <a:pt x="61" y="443"/>
                  </a:lnTo>
                  <a:lnTo>
                    <a:pt x="65" y="443"/>
                  </a:lnTo>
                  <a:lnTo>
                    <a:pt x="69" y="445"/>
                  </a:lnTo>
                  <a:lnTo>
                    <a:pt x="71" y="445"/>
                  </a:lnTo>
                  <a:lnTo>
                    <a:pt x="73" y="447"/>
                  </a:lnTo>
                  <a:lnTo>
                    <a:pt x="75" y="449"/>
                  </a:lnTo>
                  <a:lnTo>
                    <a:pt x="75" y="449"/>
                  </a:lnTo>
                  <a:lnTo>
                    <a:pt x="75" y="449"/>
                  </a:lnTo>
                  <a:lnTo>
                    <a:pt x="77" y="449"/>
                  </a:lnTo>
                  <a:lnTo>
                    <a:pt x="77" y="449"/>
                  </a:lnTo>
                  <a:lnTo>
                    <a:pt x="78" y="449"/>
                  </a:lnTo>
                  <a:lnTo>
                    <a:pt x="78" y="449"/>
                  </a:lnTo>
                  <a:lnTo>
                    <a:pt x="80" y="449"/>
                  </a:lnTo>
                  <a:lnTo>
                    <a:pt x="80" y="449"/>
                  </a:lnTo>
                  <a:lnTo>
                    <a:pt x="80" y="447"/>
                  </a:lnTo>
                  <a:lnTo>
                    <a:pt x="82" y="447"/>
                  </a:lnTo>
                  <a:lnTo>
                    <a:pt x="82" y="445"/>
                  </a:lnTo>
                  <a:lnTo>
                    <a:pt x="82" y="445"/>
                  </a:lnTo>
                  <a:lnTo>
                    <a:pt x="84" y="443"/>
                  </a:lnTo>
                  <a:lnTo>
                    <a:pt x="86" y="445"/>
                  </a:lnTo>
                  <a:lnTo>
                    <a:pt x="88" y="443"/>
                  </a:lnTo>
                  <a:lnTo>
                    <a:pt x="88" y="443"/>
                  </a:lnTo>
                  <a:lnTo>
                    <a:pt x="88" y="441"/>
                  </a:lnTo>
                  <a:lnTo>
                    <a:pt x="88" y="441"/>
                  </a:lnTo>
                  <a:lnTo>
                    <a:pt x="88" y="440"/>
                  </a:lnTo>
                  <a:lnTo>
                    <a:pt x="88" y="438"/>
                  </a:lnTo>
                  <a:lnTo>
                    <a:pt x="88" y="438"/>
                  </a:lnTo>
                  <a:lnTo>
                    <a:pt x="90" y="436"/>
                  </a:lnTo>
                  <a:lnTo>
                    <a:pt x="90" y="436"/>
                  </a:lnTo>
                  <a:lnTo>
                    <a:pt x="90" y="436"/>
                  </a:lnTo>
                  <a:lnTo>
                    <a:pt x="90" y="434"/>
                  </a:lnTo>
                  <a:lnTo>
                    <a:pt x="90" y="434"/>
                  </a:lnTo>
                  <a:lnTo>
                    <a:pt x="88" y="432"/>
                  </a:lnTo>
                  <a:lnTo>
                    <a:pt x="86" y="430"/>
                  </a:lnTo>
                  <a:lnTo>
                    <a:pt x="86" y="430"/>
                  </a:lnTo>
                  <a:lnTo>
                    <a:pt x="86" y="428"/>
                  </a:lnTo>
                  <a:lnTo>
                    <a:pt x="86" y="428"/>
                  </a:lnTo>
                  <a:lnTo>
                    <a:pt x="90" y="422"/>
                  </a:lnTo>
                  <a:lnTo>
                    <a:pt x="90" y="421"/>
                  </a:lnTo>
                  <a:lnTo>
                    <a:pt x="90" y="421"/>
                  </a:lnTo>
                  <a:lnTo>
                    <a:pt x="90" y="419"/>
                  </a:lnTo>
                  <a:lnTo>
                    <a:pt x="90" y="417"/>
                  </a:lnTo>
                  <a:lnTo>
                    <a:pt x="90" y="417"/>
                  </a:lnTo>
                  <a:lnTo>
                    <a:pt x="90" y="417"/>
                  </a:lnTo>
                  <a:lnTo>
                    <a:pt x="92" y="413"/>
                  </a:lnTo>
                  <a:lnTo>
                    <a:pt x="92" y="411"/>
                  </a:lnTo>
                  <a:lnTo>
                    <a:pt x="92" y="409"/>
                  </a:lnTo>
                  <a:lnTo>
                    <a:pt x="92" y="409"/>
                  </a:lnTo>
                  <a:lnTo>
                    <a:pt x="92" y="407"/>
                  </a:lnTo>
                  <a:lnTo>
                    <a:pt x="92" y="407"/>
                  </a:lnTo>
                  <a:lnTo>
                    <a:pt x="96" y="403"/>
                  </a:lnTo>
                  <a:lnTo>
                    <a:pt x="96" y="402"/>
                  </a:lnTo>
                  <a:lnTo>
                    <a:pt x="98" y="400"/>
                  </a:lnTo>
                  <a:lnTo>
                    <a:pt x="98" y="398"/>
                  </a:lnTo>
                  <a:lnTo>
                    <a:pt x="99" y="398"/>
                  </a:lnTo>
                  <a:lnTo>
                    <a:pt x="101" y="398"/>
                  </a:lnTo>
                  <a:lnTo>
                    <a:pt x="101" y="400"/>
                  </a:lnTo>
                  <a:lnTo>
                    <a:pt x="103" y="400"/>
                  </a:lnTo>
                  <a:lnTo>
                    <a:pt x="103" y="400"/>
                  </a:lnTo>
                  <a:lnTo>
                    <a:pt x="103" y="400"/>
                  </a:lnTo>
                  <a:lnTo>
                    <a:pt x="105" y="400"/>
                  </a:lnTo>
                  <a:lnTo>
                    <a:pt x="105" y="400"/>
                  </a:lnTo>
                  <a:lnTo>
                    <a:pt x="105" y="402"/>
                  </a:lnTo>
                  <a:lnTo>
                    <a:pt x="105" y="402"/>
                  </a:lnTo>
                  <a:lnTo>
                    <a:pt x="105" y="402"/>
                  </a:lnTo>
                  <a:lnTo>
                    <a:pt x="105" y="403"/>
                  </a:lnTo>
                  <a:lnTo>
                    <a:pt x="105" y="403"/>
                  </a:lnTo>
                  <a:lnTo>
                    <a:pt x="105" y="405"/>
                  </a:lnTo>
                  <a:lnTo>
                    <a:pt x="105" y="407"/>
                  </a:lnTo>
                  <a:lnTo>
                    <a:pt x="105" y="407"/>
                  </a:lnTo>
                  <a:lnTo>
                    <a:pt x="105" y="409"/>
                  </a:lnTo>
                  <a:lnTo>
                    <a:pt x="107" y="409"/>
                  </a:lnTo>
                  <a:lnTo>
                    <a:pt x="111" y="415"/>
                  </a:lnTo>
                  <a:lnTo>
                    <a:pt x="111" y="415"/>
                  </a:lnTo>
                  <a:lnTo>
                    <a:pt x="113" y="415"/>
                  </a:lnTo>
                  <a:lnTo>
                    <a:pt x="113" y="417"/>
                  </a:lnTo>
                  <a:lnTo>
                    <a:pt x="113" y="417"/>
                  </a:lnTo>
                  <a:lnTo>
                    <a:pt x="113" y="417"/>
                  </a:lnTo>
                  <a:lnTo>
                    <a:pt x="113" y="419"/>
                  </a:lnTo>
                  <a:lnTo>
                    <a:pt x="111" y="421"/>
                  </a:lnTo>
                  <a:lnTo>
                    <a:pt x="111" y="422"/>
                  </a:lnTo>
                  <a:lnTo>
                    <a:pt x="111" y="422"/>
                  </a:lnTo>
                  <a:lnTo>
                    <a:pt x="111" y="424"/>
                  </a:lnTo>
                  <a:lnTo>
                    <a:pt x="111" y="424"/>
                  </a:lnTo>
                  <a:lnTo>
                    <a:pt x="113" y="424"/>
                  </a:lnTo>
                  <a:lnTo>
                    <a:pt x="113" y="426"/>
                  </a:lnTo>
                  <a:lnTo>
                    <a:pt x="115" y="426"/>
                  </a:lnTo>
                  <a:lnTo>
                    <a:pt x="115" y="426"/>
                  </a:lnTo>
                  <a:lnTo>
                    <a:pt x="117" y="426"/>
                  </a:lnTo>
                  <a:lnTo>
                    <a:pt x="117" y="426"/>
                  </a:lnTo>
                  <a:lnTo>
                    <a:pt x="119" y="424"/>
                  </a:lnTo>
                  <a:lnTo>
                    <a:pt x="119" y="424"/>
                  </a:lnTo>
                  <a:lnTo>
                    <a:pt x="119" y="422"/>
                  </a:lnTo>
                  <a:lnTo>
                    <a:pt x="119" y="421"/>
                  </a:lnTo>
                  <a:lnTo>
                    <a:pt x="119" y="421"/>
                  </a:lnTo>
                  <a:lnTo>
                    <a:pt x="120" y="421"/>
                  </a:lnTo>
                  <a:lnTo>
                    <a:pt x="122" y="419"/>
                  </a:lnTo>
                  <a:lnTo>
                    <a:pt x="124" y="417"/>
                  </a:lnTo>
                  <a:lnTo>
                    <a:pt x="128" y="415"/>
                  </a:lnTo>
                  <a:lnTo>
                    <a:pt x="128" y="415"/>
                  </a:lnTo>
                  <a:lnTo>
                    <a:pt x="130" y="413"/>
                  </a:lnTo>
                  <a:lnTo>
                    <a:pt x="130" y="413"/>
                  </a:lnTo>
                  <a:lnTo>
                    <a:pt x="130" y="411"/>
                  </a:lnTo>
                  <a:lnTo>
                    <a:pt x="130" y="409"/>
                  </a:lnTo>
                  <a:lnTo>
                    <a:pt x="130" y="407"/>
                  </a:lnTo>
                  <a:lnTo>
                    <a:pt x="130" y="407"/>
                  </a:lnTo>
                  <a:lnTo>
                    <a:pt x="132" y="407"/>
                  </a:lnTo>
                  <a:lnTo>
                    <a:pt x="134" y="407"/>
                  </a:lnTo>
                  <a:lnTo>
                    <a:pt x="134" y="407"/>
                  </a:lnTo>
                  <a:lnTo>
                    <a:pt x="136" y="407"/>
                  </a:lnTo>
                  <a:lnTo>
                    <a:pt x="136" y="409"/>
                  </a:lnTo>
                  <a:lnTo>
                    <a:pt x="138" y="409"/>
                  </a:lnTo>
                  <a:lnTo>
                    <a:pt x="139" y="409"/>
                  </a:lnTo>
                  <a:lnTo>
                    <a:pt x="139" y="409"/>
                  </a:lnTo>
                  <a:lnTo>
                    <a:pt x="139" y="409"/>
                  </a:lnTo>
                  <a:lnTo>
                    <a:pt x="139" y="411"/>
                  </a:lnTo>
                  <a:lnTo>
                    <a:pt x="139" y="413"/>
                  </a:lnTo>
                  <a:lnTo>
                    <a:pt x="139" y="413"/>
                  </a:lnTo>
                  <a:lnTo>
                    <a:pt x="139" y="413"/>
                  </a:lnTo>
                  <a:lnTo>
                    <a:pt x="141" y="415"/>
                  </a:lnTo>
                  <a:lnTo>
                    <a:pt x="145" y="413"/>
                  </a:lnTo>
                  <a:lnTo>
                    <a:pt x="145" y="413"/>
                  </a:lnTo>
                  <a:lnTo>
                    <a:pt x="149" y="413"/>
                  </a:lnTo>
                  <a:lnTo>
                    <a:pt x="149" y="411"/>
                  </a:lnTo>
                  <a:lnTo>
                    <a:pt x="151" y="411"/>
                  </a:lnTo>
                  <a:lnTo>
                    <a:pt x="151" y="411"/>
                  </a:lnTo>
                  <a:lnTo>
                    <a:pt x="153" y="411"/>
                  </a:lnTo>
                  <a:lnTo>
                    <a:pt x="153" y="411"/>
                  </a:lnTo>
                  <a:lnTo>
                    <a:pt x="155" y="407"/>
                  </a:lnTo>
                  <a:lnTo>
                    <a:pt x="153" y="407"/>
                  </a:lnTo>
                  <a:lnTo>
                    <a:pt x="153" y="405"/>
                  </a:lnTo>
                  <a:lnTo>
                    <a:pt x="153" y="405"/>
                  </a:lnTo>
                  <a:lnTo>
                    <a:pt x="153" y="405"/>
                  </a:lnTo>
                  <a:lnTo>
                    <a:pt x="153" y="403"/>
                  </a:lnTo>
                  <a:lnTo>
                    <a:pt x="153" y="403"/>
                  </a:lnTo>
                  <a:lnTo>
                    <a:pt x="157" y="398"/>
                  </a:lnTo>
                  <a:lnTo>
                    <a:pt x="157" y="396"/>
                  </a:lnTo>
                  <a:lnTo>
                    <a:pt x="157" y="396"/>
                  </a:lnTo>
                  <a:lnTo>
                    <a:pt x="157" y="396"/>
                  </a:lnTo>
                  <a:lnTo>
                    <a:pt x="157" y="396"/>
                  </a:lnTo>
                  <a:lnTo>
                    <a:pt x="155" y="396"/>
                  </a:lnTo>
                  <a:lnTo>
                    <a:pt x="155" y="396"/>
                  </a:lnTo>
                  <a:lnTo>
                    <a:pt x="155" y="396"/>
                  </a:lnTo>
                  <a:lnTo>
                    <a:pt x="153" y="394"/>
                  </a:lnTo>
                  <a:lnTo>
                    <a:pt x="151" y="392"/>
                  </a:lnTo>
                  <a:lnTo>
                    <a:pt x="151" y="390"/>
                  </a:lnTo>
                  <a:lnTo>
                    <a:pt x="151" y="390"/>
                  </a:lnTo>
                  <a:lnTo>
                    <a:pt x="153" y="388"/>
                  </a:lnTo>
                  <a:lnTo>
                    <a:pt x="153" y="388"/>
                  </a:lnTo>
                  <a:lnTo>
                    <a:pt x="153" y="388"/>
                  </a:lnTo>
                  <a:lnTo>
                    <a:pt x="153" y="386"/>
                  </a:lnTo>
                  <a:lnTo>
                    <a:pt x="153" y="386"/>
                  </a:lnTo>
                  <a:lnTo>
                    <a:pt x="155" y="384"/>
                  </a:lnTo>
                  <a:lnTo>
                    <a:pt x="157" y="383"/>
                  </a:lnTo>
                  <a:lnTo>
                    <a:pt x="157" y="381"/>
                  </a:lnTo>
                  <a:lnTo>
                    <a:pt x="159" y="379"/>
                  </a:lnTo>
                  <a:lnTo>
                    <a:pt x="160" y="377"/>
                  </a:lnTo>
                  <a:lnTo>
                    <a:pt x="162" y="375"/>
                  </a:lnTo>
                  <a:lnTo>
                    <a:pt x="162" y="375"/>
                  </a:lnTo>
                  <a:lnTo>
                    <a:pt x="164" y="375"/>
                  </a:lnTo>
                  <a:lnTo>
                    <a:pt x="164" y="375"/>
                  </a:lnTo>
                  <a:lnTo>
                    <a:pt x="166" y="375"/>
                  </a:lnTo>
                  <a:lnTo>
                    <a:pt x="166" y="375"/>
                  </a:lnTo>
                  <a:lnTo>
                    <a:pt x="168" y="377"/>
                  </a:lnTo>
                  <a:lnTo>
                    <a:pt x="168" y="377"/>
                  </a:lnTo>
                  <a:lnTo>
                    <a:pt x="174" y="375"/>
                  </a:lnTo>
                  <a:lnTo>
                    <a:pt x="176" y="373"/>
                  </a:lnTo>
                  <a:lnTo>
                    <a:pt x="178" y="371"/>
                  </a:lnTo>
                  <a:lnTo>
                    <a:pt x="179" y="369"/>
                  </a:lnTo>
                  <a:lnTo>
                    <a:pt x="181" y="367"/>
                  </a:lnTo>
                  <a:lnTo>
                    <a:pt x="183" y="367"/>
                  </a:lnTo>
                  <a:lnTo>
                    <a:pt x="185" y="367"/>
                  </a:lnTo>
                  <a:lnTo>
                    <a:pt x="185" y="365"/>
                  </a:lnTo>
                  <a:lnTo>
                    <a:pt x="187" y="365"/>
                  </a:lnTo>
                  <a:lnTo>
                    <a:pt x="187" y="363"/>
                  </a:lnTo>
                  <a:lnTo>
                    <a:pt x="185" y="363"/>
                  </a:lnTo>
                  <a:lnTo>
                    <a:pt x="185" y="363"/>
                  </a:lnTo>
                  <a:lnTo>
                    <a:pt x="185" y="363"/>
                  </a:lnTo>
                  <a:lnTo>
                    <a:pt x="185" y="363"/>
                  </a:lnTo>
                  <a:lnTo>
                    <a:pt x="185" y="362"/>
                  </a:lnTo>
                  <a:lnTo>
                    <a:pt x="183" y="362"/>
                  </a:lnTo>
                  <a:lnTo>
                    <a:pt x="183" y="362"/>
                  </a:lnTo>
                  <a:lnTo>
                    <a:pt x="183" y="362"/>
                  </a:lnTo>
                  <a:lnTo>
                    <a:pt x="183" y="362"/>
                  </a:lnTo>
                  <a:lnTo>
                    <a:pt x="181" y="362"/>
                  </a:lnTo>
                  <a:lnTo>
                    <a:pt x="181" y="360"/>
                  </a:lnTo>
                  <a:lnTo>
                    <a:pt x="179" y="358"/>
                  </a:lnTo>
                  <a:lnTo>
                    <a:pt x="179" y="358"/>
                  </a:lnTo>
                  <a:lnTo>
                    <a:pt x="179" y="356"/>
                  </a:lnTo>
                  <a:lnTo>
                    <a:pt x="179" y="356"/>
                  </a:lnTo>
                  <a:lnTo>
                    <a:pt x="178" y="354"/>
                  </a:lnTo>
                  <a:lnTo>
                    <a:pt x="178" y="354"/>
                  </a:lnTo>
                  <a:lnTo>
                    <a:pt x="178" y="354"/>
                  </a:lnTo>
                  <a:lnTo>
                    <a:pt x="178" y="352"/>
                  </a:lnTo>
                  <a:lnTo>
                    <a:pt x="178" y="352"/>
                  </a:lnTo>
                  <a:lnTo>
                    <a:pt x="179" y="352"/>
                  </a:lnTo>
                  <a:lnTo>
                    <a:pt x="179" y="350"/>
                  </a:lnTo>
                  <a:lnTo>
                    <a:pt x="179" y="350"/>
                  </a:lnTo>
                  <a:lnTo>
                    <a:pt x="181" y="350"/>
                  </a:lnTo>
                  <a:lnTo>
                    <a:pt x="183" y="352"/>
                  </a:lnTo>
                  <a:lnTo>
                    <a:pt x="183" y="352"/>
                  </a:lnTo>
                  <a:lnTo>
                    <a:pt x="183" y="352"/>
                  </a:lnTo>
                  <a:lnTo>
                    <a:pt x="185" y="352"/>
                  </a:lnTo>
                  <a:lnTo>
                    <a:pt x="187" y="354"/>
                  </a:lnTo>
                  <a:lnTo>
                    <a:pt x="189" y="354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91" y="354"/>
                  </a:lnTo>
                  <a:lnTo>
                    <a:pt x="191" y="352"/>
                  </a:lnTo>
                  <a:lnTo>
                    <a:pt x="191" y="352"/>
                  </a:lnTo>
                  <a:lnTo>
                    <a:pt x="191" y="352"/>
                  </a:lnTo>
                  <a:lnTo>
                    <a:pt x="191" y="352"/>
                  </a:lnTo>
                  <a:lnTo>
                    <a:pt x="191" y="350"/>
                  </a:lnTo>
                  <a:lnTo>
                    <a:pt x="191" y="350"/>
                  </a:lnTo>
                  <a:lnTo>
                    <a:pt x="193" y="350"/>
                  </a:lnTo>
                  <a:lnTo>
                    <a:pt x="193" y="350"/>
                  </a:lnTo>
                  <a:lnTo>
                    <a:pt x="193" y="348"/>
                  </a:lnTo>
                  <a:lnTo>
                    <a:pt x="193" y="344"/>
                  </a:lnTo>
                  <a:lnTo>
                    <a:pt x="193" y="344"/>
                  </a:lnTo>
                  <a:lnTo>
                    <a:pt x="193" y="344"/>
                  </a:lnTo>
                  <a:lnTo>
                    <a:pt x="193" y="344"/>
                  </a:lnTo>
                  <a:lnTo>
                    <a:pt x="195" y="344"/>
                  </a:lnTo>
                  <a:lnTo>
                    <a:pt x="195" y="346"/>
                  </a:lnTo>
                  <a:lnTo>
                    <a:pt x="195" y="348"/>
                  </a:lnTo>
                  <a:lnTo>
                    <a:pt x="197" y="350"/>
                  </a:lnTo>
                  <a:lnTo>
                    <a:pt x="197" y="350"/>
                  </a:lnTo>
                  <a:lnTo>
                    <a:pt x="197" y="350"/>
                  </a:lnTo>
                  <a:lnTo>
                    <a:pt x="199" y="350"/>
                  </a:lnTo>
                  <a:lnTo>
                    <a:pt x="199" y="350"/>
                  </a:lnTo>
                  <a:lnTo>
                    <a:pt x="199" y="348"/>
                  </a:lnTo>
                  <a:lnTo>
                    <a:pt x="200" y="346"/>
                  </a:lnTo>
                  <a:lnTo>
                    <a:pt x="200" y="346"/>
                  </a:lnTo>
                  <a:lnTo>
                    <a:pt x="200" y="344"/>
                  </a:lnTo>
                  <a:lnTo>
                    <a:pt x="202" y="344"/>
                  </a:lnTo>
                  <a:lnTo>
                    <a:pt x="204" y="343"/>
                  </a:lnTo>
                  <a:lnTo>
                    <a:pt x="204" y="343"/>
                  </a:lnTo>
                  <a:lnTo>
                    <a:pt x="204" y="341"/>
                  </a:lnTo>
                  <a:lnTo>
                    <a:pt x="204" y="341"/>
                  </a:lnTo>
                  <a:lnTo>
                    <a:pt x="204" y="339"/>
                  </a:lnTo>
                  <a:lnTo>
                    <a:pt x="206" y="339"/>
                  </a:lnTo>
                  <a:lnTo>
                    <a:pt x="206" y="339"/>
                  </a:lnTo>
                  <a:lnTo>
                    <a:pt x="208" y="341"/>
                  </a:lnTo>
                  <a:lnTo>
                    <a:pt x="208" y="343"/>
                  </a:lnTo>
                  <a:lnTo>
                    <a:pt x="210" y="344"/>
                  </a:lnTo>
                  <a:lnTo>
                    <a:pt x="214" y="348"/>
                  </a:lnTo>
                  <a:lnTo>
                    <a:pt x="214" y="350"/>
                  </a:lnTo>
                  <a:lnTo>
                    <a:pt x="216" y="350"/>
                  </a:lnTo>
                  <a:lnTo>
                    <a:pt x="218" y="356"/>
                  </a:lnTo>
                  <a:lnTo>
                    <a:pt x="218" y="358"/>
                  </a:lnTo>
                  <a:lnTo>
                    <a:pt x="218" y="358"/>
                  </a:lnTo>
                  <a:lnTo>
                    <a:pt x="218" y="358"/>
                  </a:lnTo>
                  <a:lnTo>
                    <a:pt x="220" y="358"/>
                  </a:lnTo>
                  <a:lnTo>
                    <a:pt x="220" y="356"/>
                  </a:lnTo>
                  <a:lnTo>
                    <a:pt x="220" y="356"/>
                  </a:lnTo>
                  <a:lnTo>
                    <a:pt x="220" y="354"/>
                  </a:lnTo>
                  <a:lnTo>
                    <a:pt x="220" y="354"/>
                  </a:lnTo>
                  <a:lnTo>
                    <a:pt x="220" y="354"/>
                  </a:lnTo>
                  <a:lnTo>
                    <a:pt x="220" y="352"/>
                  </a:lnTo>
                  <a:lnTo>
                    <a:pt x="220" y="352"/>
                  </a:lnTo>
                  <a:lnTo>
                    <a:pt x="220" y="352"/>
                  </a:lnTo>
                  <a:lnTo>
                    <a:pt x="220" y="352"/>
                  </a:lnTo>
                  <a:lnTo>
                    <a:pt x="220" y="350"/>
                  </a:lnTo>
                  <a:lnTo>
                    <a:pt x="220" y="350"/>
                  </a:lnTo>
                  <a:lnTo>
                    <a:pt x="221" y="350"/>
                  </a:lnTo>
                  <a:lnTo>
                    <a:pt x="221" y="350"/>
                  </a:lnTo>
                  <a:lnTo>
                    <a:pt x="223" y="352"/>
                  </a:lnTo>
                  <a:lnTo>
                    <a:pt x="225" y="356"/>
                  </a:lnTo>
                  <a:lnTo>
                    <a:pt x="225" y="360"/>
                  </a:lnTo>
                  <a:lnTo>
                    <a:pt x="227" y="360"/>
                  </a:lnTo>
                  <a:lnTo>
                    <a:pt x="227" y="362"/>
                  </a:lnTo>
                  <a:lnTo>
                    <a:pt x="229" y="363"/>
                  </a:lnTo>
                  <a:lnTo>
                    <a:pt x="229" y="365"/>
                  </a:lnTo>
                  <a:lnTo>
                    <a:pt x="229" y="365"/>
                  </a:lnTo>
                  <a:lnTo>
                    <a:pt x="229" y="365"/>
                  </a:lnTo>
                  <a:lnTo>
                    <a:pt x="229" y="367"/>
                  </a:lnTo>
                  <a:lnTo>
                    <a:pt x="231" y="367"/>
                  </a:lnTo>
                  <a:lnTo>
                    <a:pt x="231" y="369"/>
                  </a:lnTo>
                  <a:lnTo>
                    <a:pt x="231" y="369"/>
                  </a:lnTo>
                  <a:lnTo>
                    <a:pt x="231" y="369"/>
                  </a:lnTo>
                  <a:lnTo>
                    <a:pt x="233" y="369"/>
                  </a:lnTo>
                  <a:lnTo>
                    <a:pt x="233" y="369"/>
                  </a:lnTo>
                  <a:lnTo>
                    <a:pt x="233" y="371"/>
                  </a:lnTo>
                  <a:lnTo>
                    <a:pt x="237" y="369"/>
                  </a:lnTo>
                  <a:lnTo>
                    <a:pt x="242" y="369"/>
                  </a:lnTo>
                  <a:lnTo>
                    <a:pt x="248" y="369"/>
                  </a:lnTo>
                  <a:lnTo>
                    <a:pt x="248" y="369"/>
                  </a:lnTo>
                  <a:lnTo>
                    <a:pt x="250" y="369"/>
                  </a:lnTo>
                  <a:lnTo>
                    <a:pt x="250" y="369"/>
                  </a:lnTo>
                  <a:lnTo>
                    <a:pt x="252" y="371"/>
                  </a:lnTo>
                  <a:lnTo>
                    <a:pt x="254" y="371"/>
                  </a:lnTo>
                  <a:lnTo>
                    <a:pt x="256" y="371"/>
                  </a:lnTo>
                  <a:lnTo>
                    <a:pt x="256" y="371"/>
                  </a:lnTo>
                  <a:lnTo>
                    <a:pt x="258" y="373"/>
                  </a:lnTo>
                  <a:lnTo>
                    <a:pt x="260" y="371"/>
                  </a:lnTo>
                  <a:lnTo>
                    <a:pt x="265" y="371"/>
                  </a:lnTo>
                  <a:lnTo>
                    <a:pt x="271" y="369"/>
                  </a:lnTo>
                  <a:lnTo>
                    <a:pt x="273" y="369"/>
                  </a:lnTo>
                  <a:lnTo>
                    <a:pt x="275" y="367"/>
                  </a:lnTo>
                  <a:lnTo>
                    <a:pt x="277" y="365"/>
                  </a:lnTo>
                  <a:lnTo>
                    <a:pt x="277" y="363"/>
                  </a:lnTo>
                  <a:lnTo>
                    <a:pt x="279" y="362"/>
                  </a:lnTo>
                  <a:lnTo>
                    <a:pt x="279" y="362"/>
                  </a:lnTo>
                  <a:lnTo>
                    <a:pt x="279" y="360"/>
                  </a:lnTo>
                  <a:lnTo>
                    <a:pt x="280" y="362"/>
                  </a:lnTo>
                  <a:lnTo>
                    <a:pt x="280" y="362"/>
                  </a:lnTo>
                  <a:lnTo>
                    <a:pt x="282" y="360"/>
                  </a:lnTo>
                  <a:lnTo>
                    <a:pt x="284" y="356"/>
                  </a:lnTo>
                  <a:lnTo>
                    <a:pt x="286" y="356"/>
                  </a:lnTo>
                  <a:lnTo>
                    <a:pt x="286" y="356"/>
                  </a:lnTo>
                  <a:lnTo>
                    <a:pt x="284" y="354"/>
                  </a:lnTo>
                  <a:lnTo>
                    <a:pt x="284" y="354"/>
                  </a:lnTo>
                  <a:lnTo>
                    <a:pt x="284" y="354"/>
                  </a:lnTo>
                  <a:lnTo>
                    <a:pt x="284" y="354"/>
                  </a:lnTo>
                  <a:lnTo>
                    <a:pt x="284" y="352"/>
                  </a:lnTo>
                  <a:lnTo>
                    <a:pt x="286" y="352"/>
                  </a:lnTo>
                  <a:lnTo>
                    <a:pt x="286" y="352"/>
                  </a:lnTo>
                  <a:lnTo>
                    <a:pt x="286" y="350"/>
                  </a:lnTo>
                  <a:lnTo>
                    <a:pt x="286" y="350"/>
                  </a:lnTo>
                  <a:lnTo>
                    <a:pt x="286" y="348"/>
                  </a:lnTo>
                  <a:lnTo>
                    <a:pt x="286" y="348"/>
                  </a:lnTo>
                  <a:lnTo>
                    <a:pt x="286" y="348"/>
                  </a:lnTo>
                  <a:lnTo>
                    <a:pt x="288" y="348"/>
                  </a:lnTo>
                  <a:lnTo>
                    <a:pt x="288" y="348"/>
                  </a:lnTo>
                  <a:lnTo>
                    <a:pt x="290" y="348"/>
                  </a:lnTo>
                  <a:lnTo>
                    <a:pt x="290" y="348"/>
                  </a:lnTo>
                  <a:lnTo>
                    <a:pt x="294" y="346"/>
                  </a:lnTo>
                  <a:lnTo>
                    <a:pt x="294" y="344"/>
                  </a:lnTo>
                  <a:lnTo>
                    <a:pt x="301" y="341"/>
                  </a:lnTo>
                  <a:lnTo>
                    <a:pt x="301" y="343"/>
                  </a:lnTo>
                  <a:lnTo>
                    <a:pt x="303" y="343"/>
                  </a:lnTo>
                  <a:lnTo>
                    <a:pt x="303" y="343"/>
                  </a:lnTo>
                  <a:lnTo>
                    <a:pt x="303" y="343"/>
                  </a:lnTo>
                  <a:lnTo>
                    <a:pt x="305" y="341"/>
                  </a:lnTo>
                  <a:lnTo>
                    <a:pt x="305" y="341"/>
                  </a:lnTo>
                  <a:lnTo>
                    <a:pt x="305" y="339"/>
                  </a:lnTo>
                  <a:lnTo>
                    <a:pt x="305" y="339"/>
                  </a:lnTo>
                  <a:lnTo>
                    <a:pt x="305" y="337"/>
                  </a:lnTo>
                  <a:lnTo>
                    <a:pt x="305" y="337"/>
                  </a:lnTo>
                  <a:lnTo>
                    <a:pt x="305" y="337"/>
                  </a:lnTo>
                  <a:lnTo>
                    <a:pt x="305" y="335"/>
                  </a:lnTo>
                  <a:lnTo>
                    <a:pt x="307" y="335"/>
                  </a:lnTo>
                  <a:lnTo>
                    <a:pt x="307" y="335"/>
                  </a:lnTo>
                  <a:lnTo>
                    <a:pt x="311" y="335"/>
                  </a:lnTo>
                  <a:lnTo>
                    <a:pt x="311" y="335"/>
                  </a:lnTo>
                  <a:lnTo>
                    <a:pt x="313" y="337"/>
                  </a:lnTo>
                  <a:lnTo>
                    <a:pt x="313" y="337"/>
                  </a:lnTo>
                  <a:lnTo>
                    <a:pt x="313" y="337"/>
                  </a:lnTo>
                  <a:lnTo>
                    <a:pt x="315" y="341"/>
                  </a:lnTo>
                  <a:lnTo>
                    <a:pt x="315" y="339"/>
                  </a:lnTo>
                  <a:lnTo>
                    <a:pt x="322" y="329"/>
                  </a:lnTo>
                  <a:lnTo>
                    <a:pt x="334" y="320"/>
                  </a:lnTo>
                  <a:lnTo>
                    <a:pt x="341" y="314"/>
                  </a:lnTo>
                  <a:lnTo>
                    <a:pt x="351" y="305"/>
                  </a:lnTo>
                  <a:lnTo>
                    <a:pt x="357" y="301"/>
                  </a:lnTo>
                  <a:lnTo>
                    <a:pt x="361" y="299"/>
                  </a:lnTo>
                  <a:lnTo>
                    <a:pt x="366" y="295"/>
                  </a:lnTo>
                  <a:lnTo>
                    <a:pt x="370" y="293"/>
                  </a:lnTo>
                  <a:lnTo>
                    <a:pt x="378" y="289"/>
                  </a:lnTo>
                  <a:lnTo>
                    <a:pt x="383" y="286"/>
                  </a:lnTo>
                  <a:lnTo>
                    <a:pt x="387" y="284"/>
                  </a:lnTo>
                  <a:lnTo>
                    <a:pt x="364" y="295"/>
                  </a:lnTo>
                  <a:lnTo>
                    <a:pt x="362" y="295"/>
                  </a:lnTo>
                  <a:lnTo>
                    <a:pt x="362" y="295"/>
                  </a:lnTo>
                  <a:lnTo>
                    <a:pt x="362" y="293"/>
                  </a:lnTo>
                  <a:lnTo>
                    <a:pt x="361" y="293"/>
                  </a:lnTo>
                  <a:lnTo>
                    <a:pt x="362" y="293"/>
                  </a:lnTo>
                  <a:lnTo>
                    <a:pt x="362" y="293"/>
                  </a:lnTo>
                  <a:lnTo>
                    <a:pt x="362" y="293"/>
                  </a:lnTo>
                  <a:lnTo>
                    <a:pt x="362" y="291"/>
                  </a:lnTo>
                  <a:lnTo>
                    <a:pt x="364" y="291"/>
                  </a:lnTo>
                  <a:lnTo>
                    <a:pt x="364" y="291"/>
                  </a:lnTo>
                  <a:lnTo>
                    <a:pt x="364" y="293"/>
                  </a:lnTo>
                  <a:lnTo>
                    <a:pt x="366" y="293"/>
                  </a:lnTo>
                  <a:lnTo>
                    <a:pt x="366" y="293"/>
                  </a:lnTo>
                  <a:lnTo>
                    <a:pt x="368" y="291"/>
                  </a:lnTo>
                  <a:lnTo>
                    <a:pt x="370" y="291"/>
                  </a:lnTo>
                  <a:lnTo>
                    <a:pt x="370" y="291"/>
                  </a:lnTo>
                  <a:lnTo>
                    <a:pt x="370" y="289"/>
                  </a:lnTo>
                  <a:lnTo>
                    <a:pt x="370" y="289"/>
                  </a:lnTo>
                  <a:lnTo>
                    <a:pt x="370" y="289"/>
                  </a:lnTo>
                  <a:lnTo>
                    <a:pt x="372" y="289"/>
                  </a:lnTo>
                  <a:lnTo>
                    <a:pt x="372" y="287"/>
                  </a:lnTo>
                  <a:lnTo>
                    <a:pt x="372" y="287"/>
                  </a:lnTo>
                  <a:lnTo>
                    <a:pt x="372" y="286"/>
                  </a:lnTo>
                  <a:lnTo>
                    <a:pt x="372" y="286"/>
                  </a:lnTo>
                  <a:lnTo>
                    <a:pt x="370" y="284"/>
                  </a:lnTo>
                  <a:lnTo>
                    <a:pt x="370" y="286"/>
                  </a:lnTo>
                  <a:lnTo>
                    <a:pt x="368" y="286"/>
                  </a:lnTo>
                  <a:lnTo>
                    <a:pt x="368" y="286"/>
                  </a:lnTo>
                  <a:lnTo>
                    <a:pt x="366" y="286"/>
                  </a:lnTo>
                  <a:lnTo>
                    <a:pt x="362" y="289"/>
                  </a:lnTo>
                  <a:lnTo>
                    <a:pt x="359" y="287"/>
                  </a:lnTo>
                  <a:lnTo>
                    <a:pt x="357" y="287"/>
                  </a:lnTo>
                  <a:lnTo>
                    <a:pt x="357" y="287"/>
                  </a:lnTo>
                  <a:lnTo>
                    <a:pt x="357" y="289"/>
                  </a:lnTo>
                  <a:lnTo>
                    <a:pt x="357" y="289"/>
                  </a:lnTo>
                  <a:lnTo>
                    <a:pt x="357" y="289"/>
                  </a:lnTo>
                  <a:lnTo>
                    <a:pt x="357" y="291"/>
                  </a:lnTo>
                  <a:lnTo>
                    <a:pt x="357" y="291"/>
                  </a:lnTo>
                  <a:lnTo>
                    <a:pt x="357" y="291"/>
                  </a:lnTo>
                  <a:lnTo>
                    <a:pt x="357" y="291"/>
                  </a:lnTo>
                  <a:lnTo>
                    <a:pt x="357" y="293"/>
                  </a:lnTo>
                  <a:lnTo>
                    <a:pt x="355" y="293"/>
                  </a:lnTo>
                  <a:lnTo>
                    <a:pt x="355" y="295"/>
                  </a:lnTo>
                  <a:lnTo>
                    <a:pt x="353" y="295"/>
                  </a:lnTo>
                  <a:lnTo>
                    <a:pt x="353" y="295"/>
                  </a:lnTo>
                  <a:lnTo>
                    <a:pt x="353" y="295"/>
                  </a:lnTo>
                  <a:lnTo>
                    <a:pt x="357" y="297"/>
                  </a:lnTo>
                  <a:lnTo>
                    <a:pt x="355" y="297"/>
                  </a:lnTo>
                  <a:lnTo>
                    <a:pt x="355" y="297"/>
                  </a:lnTo>
                  <a:lnTo>
                    <a:pt x="353" y="297"/>
                  </a:lnTo>
                  <a:lnTo>
                    <a:pt x="353" y="297"/>
                  </a:lnTo>
                  <a:lnTo>
                    <a:pt x="353" y="299"/>
                  </a:lnTo>
                  <a:lnTo>
                    <a:pt x="353" y="301"/>
                  </a:lnTo>
                  <a:lnTo>
                    <a:pt x="353" y="301"/>
                  </a:lnTo>
                  <a:lnTo>
                    <a:pt x="351" y="303"/>
                  </a:lnTo>
                  <a:lnTo>
                    <a:pt x="351" y="303"/>
                  </a:lnTo>
                  <a:lnTo>
                    <a:pt x="351" y="303"/>
                  </a:lnTo>
                  <a:lnTo>
                    <a:pt x="349" y="303"/>
                  </a:lnTo>
                  <a:lnTo>
                    <a:pt x="349" y="303"/>
                  </a:lnTo>
                  <a:lnTo>
                    <a:pt x="347" y="303"/>
                  </a:lnTo>
                  <a:lnTo>
                    <a:pt x="347" y="305"/>
                  </a:lnTo>
                  <a:lnTo>
                    <a:pt x="347" y="305"/>
                  </a:lnTo>
                  <a:lnTo>
                    <a:pt x="345" y="305"/>
                  </a:lnTo>
                  <a:lnTo>
                    <a:pt x="347" y="305"/>
                  </a:lnTo>
                  <a:lnTo>
                    <a:pt x="347" y="303"/>
                  </a:lnTo>
                  <a:lnTo>
                    <a:pt x="347" y="301"/>
                  </a:lnTo>
                  <a:lnTo>
                    <a:pt x="345" y="301"/>
                  </a:lnTo>
                  <a:lnTo>
                    <a:pt x="345" y="303"/>
                  </a:lnTo>
                  <a:lnTo>
                    <a:pt x="345" y="303"/>
                  </a:lnTo>
                  <a:lnTo>
                    <a:pt x="343" y="301"/>
                  </a:lnTo>
                  <a:lnTo>
                    <a:pt x="343" y="299"/>
                  </a:lnTo>
                  <a:lnTo>
                    <a:pt x="345" y="299"/>
                  </a:lnTo>
                  <a:lnTo>
                    <a:pt x="345" y="297"/>
                  </a:lnTo>
                  <a:lnTo>
                    <a:pt x="347" y="297"/>
                  </a:lnTo>
                  <a:lnTo>
                    <a:pt x="349" y="297"/>
                  </a:lnTo>
                  <a:lnTo>
                    <a:pt x="349" y="295"/>
                  </a:lnTo>
                  <a:lnTo>
                    <a:pt x="347" y="295"/>
                  </a:lnTo>
                  <a:lnTo>
                    <a:pt x="347" y="293"/>
                  </a:lnTo>
                  <a:lnTo>
                    <a:pt x="349" y="291"/>
                  </a:lnTo>
                  <a:lnTo>
                    <a:pt x="349" y="289"/>
                  </a:lnTo>
                  <a:lnTo>
                    <a:pt x="351" y="289"/>
                  </a:lnTo>
                  <a:lnTo>
                    <a:pt x="353" y="286"/>
                  </a:lnTo>
                  <a:lnTo>
                    <a:pt x="353" y="284"/>
                  </a:lnTo>
                  <a:lnTo>
                    <a:pt x="353" y="282"/>
                  </a:lnTo>
                  <a:lnTo>
                    <a:pt x="355" y="280"/>
                  </a:lnTo>
                  <a:lnTo>
                    <a:pt x="357" y="276"/>
                  </a:lnTo>
                  <a:lnTo>
                    <a:pt x="359" y="276"/>
                  </a:lnTo>
                  <a:lnTo>
                    <a:pt x="361" y="274"/>
                  </a:lnTo>
                  <a:lnTo>
                    <a:pt x="361" y="274"/>
                  </a:lnTo>
                  <a:lnTo>
                    <a:pt x="362" y="274"/>
                  </a:lnTo>
                  <a:lnTo>
                    <a:pt x="364" y="274"/>
                  </a:lnTo>
                  <a:lnTo>
                    <a:pt x="368" y="270"/>
                  </a:lnTo>
                  <a:lnTo>
                    <a:pt x="372" y="265"/>
                  </a:lnTo>
                  <a:lnTo>
                    <a:pt x="376" y="265"/>
                  </a:lnTo>
                  <a:lnTo>
                    <a:pt x="378" y="263"/>
                  </a:lnTo>
                  <a:lnTo>
                    <a:pt x="378" y="263"/>
                  </a:lnTo>
                  <a:lnTo>
                    <a:pt x="381" y="265"/>
                  </a:lnTo>
                  <a:lnTo>
                    <a:pt x="385" y="265"/>
                  </a:lnTo>
                  <a:lnTo>
                    <a:pt x="387" y="266"/>
                  </a:lnTo>
                  <a:lnTo>
                    <a:pt x="387" y="274"/>
                  </a:lnTo>
                  <a:lnTo>
                    <a:pt x="387" y="276"/>
                  </a:lnTo>
                  <a:lnTo>
                    <a:pt x="387" y="276"/>
                  </a:lnTo>
                  <a:lnTo>
                    <a:pt x="387" y="278"/>
                  </a:lnTo>
                  <a:lnTo>
                    <a:pt x="387" y="278"/>
                  </a:lnTo>
                  <a:lnTo>
                    <a:pt x="387" y="278"/>
                  </a:lnTo>
                  <a:lnTo>
                    <a:pt x="385" y="280"/>
                  </a:lnTo>
                  <a:lnTo>
                    <a:pt x="381" y="282"/>
                  </a:lnTo>
                  <a:lnTo>
                    <a:pt x="381" y="282"/>
                  </a:lnTo>
                  <a:lnTo>
                    <a:pt x="383" y="280"/>
                  </a:lnTo>
                  <a:lnTo>
                    <a:pt x="383" y="280"/>
                  </a:lnTo>
                  <a:lnTo>
                    <a:pt x="383" y="280"/>
                  </a:lnTo>
                  <a:lnTo>
                    <a:pt x="378" y="280"/>
                  </a:lnTo>
                  <a:lnTo>
                    <a:pt x="376" y="282"/>
                  </a:lnTo>
                  <a:lnTo>
                    <a:pt x="376" y="282"/>
                  </a:lnTo>
                  <a:lnTo>
                    <a:pt x="374" y="282"/>
                  </a:lnTo>
                  <a:lnTo>
                    <a:pt x="374" y="282"/>
                  </a:lnTo>
                  <a:lnTo>
                    <a:pt x="374" y="282"/>
                  </a:lnTo>
                  <a:lnTo>
                    <a:pt x="374" y="284"/>
                  </a:lnTo>
                  <a:lnTo>
                    <a:pt x="374" y="284"/>
                  </a:lnTo>
                  <a:lnTo>
                    <a:pt x="374" y="284"/>
                  </a:lnTo>
                  <a:lnTo>
                    <a:pt x="376" y="284"/>
                  </a:lnTo>
                  <a:lnTo>
                    <a:pt x="376" y="284"/>
                  </a:lnTo>
                  <a:lnTo>
                    <a:pt x="376" y="286"/>
                  </a:lnTo>
                  <a:lnTo>
                    <a:pt x="376" y="286"/>
                  </a:lnTo>
                  <a:lnTo>
                    <a:pt x="376" y="287"/>
                  </a:lnTo>
                  <a:lnTo>
                    <a:pt x="380" y="286"/>
                  </a:lnTo>
                  <a:lnTo>
                    <a:pt x="385" y="284"/>
                  </a:lnTo>
                  <a:lnTo>
                    <a:pt x="391" y="280"/>
                  </a:lnTo>
                  <a:lnTo>
                    <a:pt x="393" y="280"/>
                  </a:lnTo>
                  <a:lnTo>
                    <a:pt x="393" y="280"/>
                  </a:lnTo>
                  <a:lnTo>
                    <a:pt x="393" y="280"/>
                  </a:lnTo>
                  <a:lnTo>
                    <a:pt x="393" y="282"/>
                  </a:lnTo>
                  <a:lnTo>
                    <a:pt x="397" y="278"/>
                  </a:lnTo>
                  <a:lnTo>
                    <a:pt x="401" y="278"/>
                  </a:lnTo>
                  <a:lnTo>
                    <a:pt x="402" y="276"/>
                  </a:lnTo>
                  <a:lnTo>
                    <a:pt x="402" y="276"/>
                  </a:lnTo>
                  <a:lnTo>
                    <a:pt x="406" y="276"/>
                  </a:lnTo>
                  <a:lnTo>
                    <a:pt x="408" y="276"/>
                  </a:lnTo>
                  <a:lnTo>
                    <a:pt x="408" y="276"/>
                  </a:lnTo>
                  <a:lnTo>
                    <a:pt x="412" y="274"/>
                  </a:lnTo>
                  <a:lnTo>
                    <a:pt x="416" y="272"/>
                  </a:lnTo>
                  <a:lnTo>
                    <a:pt x="427" y="268"/>
                  </a:lnTo>
                  <a:lnTo>
                    <a:pt x="429" y="268"/>
                  </a:lnTo>
                  <a:lnTo>
                    <a:pt x="431" y="268"/>
                  </a:lnTo>
                  <a:lnTo>
                    <a:pt x="431" y="268"/>
                  </a:lnTo>
                  <a:lnTo>
                    <a:pt x="433" y="268"/>
                  </a:lnTo>
                  <a:lnTo>
                    <a:pt x="433" y="268"/>
                  </a:lnTo>
                  <a:lnTo>
                    <a:pt x="435" y="268"/>
                  </a:lnTo>
                  <a:lnTo>
                    <a:pt x="435" y="268"/>
                  </a:lnTo>
                  <a:lnTo>
                    <a:pt x="437" y="268"/>
                  </a:lnTo>
                  <a:lnTo>
                    <a:pt x="452" y="263"/>
                  </a:lnTo>
                  <a:lnTo>
                    <a:pt x="462" y="257"/>
                  </a:lnTo>
                  <a:lnTo>
                    <a:pt x="460" y="257"/>
                  </a:lnTo>
                  <a:lnTo>
                    <a:pt x="458" y="255"/>
                  </a:lnTo>
                  <a:lnTo>
                    <a:pt x="458" y="255"/>
                  </a:lnTo>
                  <a:lnTo>
                    <a:pt x="456" y="255"/>
                  </a:lnTo>
                  <a:lnTo>
                    <a:pt x="456" y="255"/>
                  </a:lnTo>
                  <a:lnTo>
                    <a:pt x="454" y="253"/>
                  </a:lnTo>
                  <a:lnTo>
                    <a:pt x="454" y="253"/>
                  </a:lnTo>
                  <a:lnTo>
                    <a:pt x="454" y="253"/>
                  </a:lnTo>
                  <a:lnTo>
                    <a:pt x="454" y="251"/>
                  </a:lnTo>
                  <a:lnTo>
                    <a:pt x="454" y="251"/>
                  </a:lnTo>
                  <a:lnTo>
                    <a:pt x="454" y="251"/>
                  </a:lnTo>
                  <a:lnTo>
                    <a:pt x="454" y="251"/>
                  </a:lnTo>
                  <a:lnTo>
                    <a:pt x="452" y="251"/>
                  </a:lnTo>
                  <a:lnTo>
                    <a:pt x="452" y="251"/>
                  </a:lnTo>
                  <a:lnTo>
                    <a:pt x="448" y="249"/>
                  </a:lnTo>
                  <a:lnTo>
                    <a:pt x="446" y="249"/>
                  </a:lnTo>
                  <a:lnTo>
                    <a:pt x="444" y="247"/>
                  </a:lnTo>
                  <a:lnTo>
                    <a:pt x="442" y="246"/>
                  </a:lnTo>
                  <a:lnTo>
                    <a:pt x="441" y="246"/>
                  </a:lnTo>
                  <a:lnTo>
                    <a:pt x="441" y="246"/>
                  </a:lnTo>
                  <a:lnTo>
                    <a:pt x="441" y="242"/>
                  </a:lnTo>
                  <a:lnTo>
                    <a:pt x="441" y="240"/>
                  </a:lnTo>
                  <a:lnTo>
                    <a:pt x="441" y="240"/>
                  </a:lnTo>
                  <a:lnTo>
                    <a:pt x="442" y="240"/>
                  </a:lnTo>
                  <a:lnTo>
                    <a:pt x="442" y="242"/>
                  </a:lnTo>
                  <a:lnTo>
                    <a:pt x="442" y="244"/>
                  </a:lnTo>
                  <a:lnTo>
                    <a:pt x="444" y="246"/>
                  </a:lnTo>
                  <a:lnTo>
                    <a:pt x="444" y="246"/>
                  </a:lnTo>
                  <a:lnTo>
                    <a:pt x="446" y="247"/>
                  </a:lnTo>
                  <a:lnTo>
                    <a:pt x="448" y="247"/>
                  </a:lnTo>
                  <a:lnTo>
                    <a:pt x="452" y="247"/>
                  </a:lnTo>
                  <a:lnTo>
                    <a:pt x="460" y="253"/>
                  </a:lnTo>
                  <a:lnTo>
                    <a:pt x="463" y="255"/>
                  </a:lnTo>
                  <a:lnTo>
                    <a:pt x="465" y="253"/>
                  </a:lnTo>
                  <a:lnTo>
                    <a:pt x="465" y="253"/>
                  </a:lnTo>
                  <a:lnTo>
                    <a:pt x="463" y="253"/>
                  </a:lnTo>
                  <a:lnTo>
                    <a:pt x="463" y="253"/>
                  </a:lnTo>
                  <a:lnTo>
                    <a:pt x="463" y="251"/>
                  </a:lnTo>
                  <a:lnTo>
                    <a:pt x="465" y="249"/>
                  </a:lnTo>
                  <a:lnTo>
                    <a:pt x="469" y="244"/>
                  </a:lnTo>
                  <a:lnTo>
                    <a:pt x="469" y="244"/>
                  </a:lnTo>
                  <a:lnTo>
                    <a:pt x="471" y="242"/>
                  </a:lnTo>
                  <a:lnTo>
                    <a:pt x="473" y="236"/>
                  </a:lnTo>
                  <a:lnTo>
                    <a:pt x="473" y="236"/>
                  </a:lnTo>
                  <a:lnTo>
                    <a:pt x="475" y="234"/>
                  </a:lnTo>
                  <a:lnTo>
                    <a:pt x="477" y="234"/>
                  </a:lnTo>
                  <a:lnTo>
                    <a:pt x="481" y="232"/>
                  </a:lnTo>
                  <a:lnTo>
                    <a:pt x="484" y="230"/>
                  </a:lnTo>
                  <a:lnTo>
                    <a:pt x="494" y="225"/>
                  </a:lnTo>
                  <a:lnTo>
                    <a:pt x="496" y="223"/>
                  </a:lnTo>
                  <a:lnTo>
                    <a:pt x="494" y="225"/>
                  </a:lnTo>
                  <a:lnTo>
                    <a:pt x="492" y="225"/>
                  </a:lnTo>
                  <a:lnTo>
                    <a:pt x="490" y="225"/>
                  </a:lnTo>
                  <a:lnTo>
                    <a:pt x="492" y="223"/>
                  </a:lnTo>
                  <a:lnTo>
                    <a:pt x="494" y="223"/>
                  </a:lnTo>
                  <a:lnTo>
                    <a:pt x="496" y="221"/>
                  </a:lnTo>
                  <a:lnTo>
                    <a:pt x="496" y="221"/>
                  </a:lnTo>
                  <a:lnTo>
                    <a:pt x="498" y="219"/>
                  </a:lnTo>
                  <a:lnTo>
                    <a:pt x="500" y="217"/>
                  </a:lnTo>
                  <a:lnTo>
                    <a:pt x="502" y="213"/>
                  </a:lnTo>
                  <a:lnTo>
                    <a:pt x="500" y="211"/>
                  </a:lnTo>
                  <a:lnTo>
                    <a:pt x="500" y="213"/>
                  </a:lnTo>
                  <a:lnTo>
                    <a:pt x="500" y="213"/>
                  </a:lnTo>
                  <a:lnTo>
                    <a:pt x="500" y="215"/>
                  </a:lnTo>
                  <a:lnTo>
                    <a:pt x="498" y="213"/>
                  </a:lnTo>
                  <a:lnTo>
                    <a:pt x="496" y="215"/>
                  </a:lnTo>
                  <a:lnTo>
                    <a:pt x="496" y="217"/>
                  </a:lnTo>
                  <a:lnTo>
                    <a:pt x="494" y="217"/>
                  </a:lnTo>
                  <a:lnTo>
                    <a:pt x="494" y="211"/>
                  </a:lnTo>
                  <a:lnTo>
                    <a:pt x="494" y="208"/>
                  </a:lnTo>
                  <a:lnTo>
                    <a:pt x="496" y="206"/>
                  </a:lnTo>
                  <a:lnTo>
                    <a:pt x="498" y="204"/>
                  </a:lnTo>
                  <a:lnTo>
                    <a:pt x="511" y="192"/>
                  </a:lnTo>
                  <a:lnTo>
                    <a:pt x="517" y="190"/>
                  </a:lnTo>
                  <a:lnTo>
                    <a:pt x="519" y="189"/>
                  </a:lnTo>
                  <a:lnTo>
                    <a:pt x="522" y="187"/>
                  </a:lnTo>
                  <a:lnTo>
                    <a:pt x="522" y="185"/>
                  </a:lnTo>
                  <a:lnTo>
                    <a:pt x="522" y="187"/>
                  </a:lnTo>
                  <a:lnTo>
                    <a:pt x="521" y="187"/>
                  </a:lnTo>
                  <a:lnTo>
                    <a:pt x="519" y="189"/>
                  </a:lnTo>
                  <a:lnTo>
                    <a:pt x="519" y="187"/>
                  </a:lnTo>
                  <a:lnTo>
                    <a:pt x="519" y="187"/>
                  </a:lnTo>
                  <a:lnTo>
                    <a:pt x="517" y="187"/>
                  </a:lnTo>
                  <a:lnTo>
                    <a:pt x="517" y="187"/>
                  </a:lnTo>
                  <a:lnTo>
                    <a:pt x="517" y="185"/>
                  </a:lnTo>
                  <a:lnTo>
                    <a:pt x="515" y="185"/>
                  </a:lnTo>
                  <a:lnTo>
                    <a:pt x="515" y="185"/>
                  </a:lnTo>
                  <a:lnTo>
                    <a:pt x="513" y="185"/>
                  </a:lnTo>
                  <a:lnTo>
                    <a:pt x="515" y="185"/>
                  </a:lnTo>
                  <a:lnTo>
                    <a:pt x="515" y="183"/>
                  </a:lnTo>
                  <a:lnTo>
                    <a:pt x="517" y="183"/>
                  </a:lnTo>
                  <a:lnTo>
                    <a:pt x="519" y="185"/>
                  </a:lnTo>
                  <a:lnTo>
                    <a:pt x="519" y="183"/>
                  </a:lnTo>
                  <a:lnTo>
                    <a:pt x="519" y="183"/>
                  </a:lnTo>
                  <a:lnTo>
                    <a:pt x="519" y="183"/>
                  </a:lnTo>
                  <a:lnTo>
                    <a:pt x="519" y="181"/>
                  </a:lnTo>
                  <a:lnTo>
                    <a:pt x="519" y="179"/>
                  </a:lnTo>
                  <a:lnTo>
                    <a:pt x="517" y="179"/>
                  </a:lnTo>
                  <a:lnTo>
                    <a:pt x="515" y="179"/>
                  </a:lnTo>
                  <a:lnTo>
                    <a:pt x="511" y="179"/>
                  </a:lnTo>
                  <a:lnTo>
                    <a:pt x="509" y="179"/>
                  </a:lnTo>
                  <a:lnTo>
                    <a:pt x="507" y="177"/>
                  </a:lnTo>
                  <a:lnTo>
                    <a:pt x="511" y="175"/>
                  </a:lnTo>
                  <a:lnTo>
                    <a:pt x="513" y="175"/>
                  </a:lnTo>
                  <a:lnTo>
                    <a:pt x="515" y="177"/>
                  </a:lnTo>
                  <a:lnTo>
                    <a:pt x="517" y="175"/>
                  </a:lnTo>
                  <a:lnTo>
                    <a:pt x="515" y="170"/>
                  </a:lnTo>
                  <a:lnTo>
                    <a:pt x="505" y="147"/>
                  </a:lnTo>
                  <a:lnTo>
                    <a:pt x="503" y="137"/>
                  </a:lnTo>
                  <a:lnTo>
                    <a:pt x="507" y="130"/>
                  </a:lnTo>
                  <a:lnTo>
                    <a:pt x="511" y="122"/>
                  </a:lnTo>
                  <a:lnTo>
                    <a:pt x="524" y="109"/>
                  </a:lnTo>
                  <a:lnTo>
                    <a:pt x="530" y="105"/>
                  </a:lnTo>
                  <a:lnTo>
                    <a:pt x="538" y="101"/>
                  </a:lnTo>
                  <a:lnTo>
                    <a:pt x="538" y="101"/>
                  </a:lnTo>
                  <a:lnTo>
                    <a:pt x="542" y="101"/>
                  </a:lnTo>
                  <a:lnTo>
                    <a:pt x="542" y="101"/>
                  </a:lnTo>
                  <a:lnTo>
                    <a:pt x="543" y="99"/>
                  </a:lnTo>
                  <a:lnTo>
                    <a:pt x="545" y="101"/>
                  </a:lnTo>
                  <a:lnTo>
                    <a:pt x="551" y="99"/>
                  </a:lnTo>
                  <a:lnTo>
                    <a:pt x="557" y="97"/>
                  </a:lnTo>
                  <a:lnTo>
                    <a:pt x="563" y="95"/>
                  </a:lnTo>
                  <a:lnTo>
                    <a:pt x="563" y="95"/>
                  </a:lnTo>
                  <a:lnTo>
                    <a:pt x="563" y="93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xmlns="" id="{83C5B868-07B9-4FDC-8DCB-AF5A5151D4B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1935" y="3231337"/>
              <a:ext cx="280988" cy="298450"/>
            </a:xfrm>
            <a:custGeom>
              <a:avLst/>
              <a:gdLst>
                <a:gd name="T0" fmla="*/ 175 w 177"/>
                <a:gd name="T1" fmla="*/ 24 h 188"/>
                <a:gd name="T2" fmla="*/ 171 w 177"/>
                <a:gd name="T3" fmla="*/ 19 h 188"/>
                <a:gd name="T4" fmla="*/ 175 w 177"/>
                <a:gd name="T5" fmla="*/ 15 h 188"/>
                <a:gd name="T6" fmla="*/ 171 w 177"/>
                <a:gd name="T7" fmla="*/ 4 h 188"/>
                <a:gd name="T8" fmla="*/ 167 w 177"/>
                <a:gd name="T9" fmla="*/ 4 h 188"/>
                <a:gd name="T10" fmla="*/ 154 w 177"/>
                <a:gd name="T11" fmla="*/ 11 h 188"/>
                <a:gd name="T12" fmla="*/ 146 w 177"/>
                <a:gd name="T13" fmla="*/ 9 h 188"/>
                <a:gd name="T14" fmla="*/ 135 w 177"/>
                <a:gd name="T15" fmla="*/ 23 h 188"/>
                <a:gd name="T16" fmla="*/ 112 w 177"/>
                <a:gd name="T17" fmla="*/ 34 h 188"/>
                <a:gd name="T18" fmla="*/ 106 w 177"/>
                <a:gd name="T19" fmla="*/ 38 h 188"/>
                <a:gd name="T20" fmla="*/ 101 w 177"/>
                <a:gd name="T21" fmla="*/ 45 h 188"/>
                <a:gd name="T22" fmla="*/ 95 w 177"/>
                <a:gd name="T23" fmla="*/ 55 h 188"/>
                <a:gd name="T24" fmla="*/ 89 w 177"/>
                <a:gd name="T25" fmla="*/ 55 h 188"/>
                <a:gd name="T26" fmla="*/ 84 w 177"/>
                <a:gd name="T27" fmla="*/ 53 h 188"/>
                <a:gd name="T28" fmla="*/ 78 w 177"/>
                <a:gd name="T29" fmla="*/ 70 h 188"/>
                <a:gd name="T30" fmla="*/ 61 w 177"/>
                <a:gd name="T31" fmla="*/ 89 h 188"/>
                <a:gd name="T32" fmla="*/ 61 w 177"/>
                <a:gd name="T33" fmla="*/ 100 h 188"/>
                <a:gd name="T34" fmla="*/ 59 w 177"/>
                <a:gd name="T35" fmla="*/ 108 h 188"/>
                <a:gd name="T36" fmla="*/ 57 w 177"/>
                <a:gd name="T37" fmla="*/ 118 h 188"/>
                <a:gd name="T38" fmla="*/ 42 w 177"/>
                <a:gd name="T39" fmla="*/ 123 h 188"/>
                <a:gd name="T40" fmla="*/ 42 w 177"/>
                <a:gd name="T41" fmla="*/ 120 h 188"/>
                <a:gd name="T42" fmla="*/ 44 w 177"/>
                <a:gd name="T43" fmla="*/ 112 h 188"/>
                <a:gd name="T44" fmla="*/ 38 w 177"/>
                <a:gd name="T45" fmla="*/ 112 h 188"/>
                <a:gd name="T46" fmla="*/ 32 w 177"/>
                <a:gd name="T47" fmla="*/ 116 h 188"/>
                <a:gd name="T48" fmla="*/ 34 w 177"/>
                <a:gd name="T49" fmla="*/ 121 h 188"/>
                <a:gd name="T50" fmla="*/ 3 w 177"/>
                <a:gd name="T51" fmla="*/ 150 h 188"/>
                <a:gd name="T52" fmla="*/ 2 w 177"/>
                <a:gd name="T53" fmla="*/ 158 h 188"/>
                <a:gd name="T54" fmla="*/ 5 w 177"/>
                <a:gd name="T55" fmla="*/ 159 h 188"/>
                <a:gd name="T56" fmla="*/ 9 w 177"/>
                <a:gd name="T57" fmla="*/ 165 h 188"/>
                <a:gd name="T58" fmla="*/ 11 w 177"/>
                <a:gd name="T59" fmla="*/ 175 h 188"/>
                <a:gd name="T60" fmla="*/ 13 w 177"/>
                <a:gd name="T61" fmla="*/ 180 h 188"/>
                <a:gd name="T62" fmla="*/ 17 w 177"/>
                <a:gd name="T63" fmla="*/ 182 h 188"/>
                <a:gd name="T64" fmla="*/ 23 w 177"/>
                <a:gd name="T65" fmla="*/ 184 h 188"/>
                <a:gd name="T66" fmla="*/ 28 w 177"/>
                <a:gd name="T67" fmla="*/ 182 h 188"/>
                <a:gd name="T68" fmla="*/ 44 w 177"/>
                <a:gd name="T69" fmla="*/ 163 h 188"/>
                <a:gd name="T70" fmla="*/ 42 w 177"/>
                <a:gd name="T71" fmla="*/ 159 h 188"/>
                <a:gd name="T72" fmla="*/ 40 w 177"/>
                <a:gd name="T73" fmla="*/ 158 h 188"/>
                <a:gd name="T74" fmla="*/ 55 w 177"/>
                <a:gd name="T75" fmla="*/ 152 h 188"/>
                <a:gd name="T76" fmla="*/ 68 w 177"/>
                <a:gd name="T77" fmla="*/ 156 h 188"/>
                <a:gd name="T78" fmla="*/ 76 w 177"/>
                <a:gd name="T79" fmla="*/ 156 h 188"/>
                <a:gd name="T80" fmla="*/ 80 w 177"/>
                <a:gd name="T81" fmla="*/ 158 h 188"/>
                <a:gd name="T82" fmla="*/ 99 w 177"/>
                <a:gd name="T83" fmla="*/ 152 h 188"/>
                <a:gd name="T84" fmla="*/ 114 w 177"/>
                <a:gd name="T85" fmla="*/ 139 h 188"/>
                <a:gd name="T86" fmla="*/ 114 w 177"/>
                <a:gd name="T87" fmla="*/ 148 h 188"/>
                <a:gd name="T88" fmla="*/ 116 w 177"/>
                <a:gd name="T89" fmla="*/ 161 h 188"/>
                <a:gd name="T90" fmla="*/ 127 w 177"/>
                <a:gd name="T91" fmla="*/ 159 h 188"/>
                <a:gd name="T92" fmla="*/ 139 w 177"/>
                <a:gd name="T93" fmla="*/ 152 h 188"/>
                <a:gd name="T94" fmla="*/ 141 w 177"/>
                <a:gd name="T95" fmla="*/ 148 h 188"/>
                <a:gd name="T96" fmla="*/ 154 w 177"/>
                <a:gd name="T97" fmla="*/ 135 h 188"/>
                <a:gd name="T98" fmla="*/ 154 w 177"/>
                <a:gd name="T99" fmla="*/ 114 h 188"/>
                <a:gd name="T100" fmla="*/ 167 w 177"/>
                <a:gd name="T101" fmla="*/ 100 h 188"/>
                <a:gd name="T102" fmla="*/ 162 w 177"/>
                <a:gd name="T103" fmla="*/ 87 h 188"/>
                <a:gd name="T104" fmla="*/ 160 w 177"/>
                <a:gd name="T105" fmla="*/ 85 h 188"/>
                <a:gd name="T106" fmla="*/ 160 w 177"/>
                <a:gd name="T107" fmla="*/ 66 h 188"/>
                <a:gd name="T108" fmla="*/ 160 w 177"/>
                <a:gd name="T109" fmla="*/ 55 h 188"/>
                <a:gd name="T110" fmla="*/ 165 w 177"/>
                <a:gd name="T111" fmla="*/ 45 h 188"/>
                <a:gd name="T112" fmla="*/ 171 w 177"/>
                <a:gd name="T113" fmla="*/ 40 h 188"/>
                <a:gd name="T114" fmla="*/ 177 w 177"/>
                <a:gd name="T115" fmla="*/ 40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77" h="188">
                  <a:moveTo>
                    <a:pt x="177" y="36"/>
                  </a:moveTo>
                  <a:lnTo>
                    <a:pt x="175" y="32"/>
                  </a:lnTo>
                  <a:lnTo>
                    <a:pt x="175" y="32"/>
                  </a:lnTo>
                  <a:lnTo>
                    <a:pt x="175" y="30"/>
                  </a:lnTo>
                  <a:lnTo>
                    <a:pt x="175" y="28"/>
                  </a:lnTo>
                  <a:lnTo>
                    <a:pt x="175" y="24"/>
                  </a:lnTo>
                  <a:lnTo>
                    <a:pt x="175" y="24"/>
                  </a:lnTo>
                  <a:lnTo>
                    <a:pt x="175" y="24"/>
                  </a:lnTo>
                  <a:lnTo>
                    <a:pt x="173" y="23"/>
                  </a:lnTo>
                  <a:lnTo>
                    <a:pt x="173" y="21"/>
                  </a:lnTo>
                  <a:lnTo>
                    <a:pt x="171" y="21"/>
                  </a:lnTo>
                  <a:lnTo>
                    <a:pt x="171" y="19"/>
                  </a:lnTo>
                  <a:lnTo>
                    <a:pt x="173" y="17"/>
                  </a:lnTo>
                  <a:lnTo>
                    <a:pt x="173" y="17"/>
                  </a:lnTo>
                  <a:lnTo>
                    <a:pt x="173" y="17"/>
                  </a:lnTo>
                  <a:lnTo>
                    <a:pt x="173" y="15"/>
                  </a:lnTo>
                  <a:lnTo>
                    <a:pt x="175" y="15"/>
                  </a:lnTo>
                  <a:lnTo>
                    <a:pt x="175" y="15"/>
                  </a:lnTo>
                  <a:lnTo>
                    <a:pt x="175" y="13"/>
                  </a:lnTo>
                  <a:lnTo>
                    <a:pt x="175" y="9"/>
                  </a:lnTo>
                  <a:lnTo>
                    <a:pt x="175" y="7"/>
                  </a:lnTo>
                  <a:lnTo>
                    <a:pt x="175" y="5"/>
                  </a:lnTo>
                  <a:lnTo>
                    <a:pt x="173" y="5"/>
                  </a:lnTo>
                  <a:lnTo>
                    <a:pt x="171" y="4"/>
                  </a:lnTo>
                  <a:lnTo>
                    <a:pt x="171" y="4"/>
                  </a:lnTo>
                  <a:lnTo>
                    <a:pt x="171" y="4"/>
                  </a:lnTo>
                  <a:lnTo>
                    <a:pt x="169" y="0"/>
                  </a:lnTo>
                  <a:lnTo>
                    <a:pt x="169" y="2"/>
                  </a:lnTo>
                  <a:lnTo>
                    <a:pt x="167" y="2"/>
                  </a:lnTo>
                  <a:lnTo>
                    <a:pt x="167" y="4"/>
                  </a:lnTo>
                  <a:lnTo>
                    <a:pt x="167" y="4"/>
                  </a:lnTo>
                  <a:lnTo>
                    <a:pt x="167" y="4"/>
                  </a:lnTo>
                  <a:lnTo>
                    <a:pt x="167" y="4"/>
                  </a:lnTo>
                  <a:lnTo>
                    <a:pt x="156" y="11"/>
                  </a:lnTo>
                  <a:lnTo>
                    <a:pt x="156" y="11"/>
                  </a:lnTo>
                  <a:lnTo>
                    <a:pt x="154" y="11"/>
                  </a:lnTo>
                  <a:lnTo>
                    <a:pt x="152" y="11"/>
                  </a:lnTo>
                  <a:lnTo>
                    <a:pt x="150" y="11"/>
                  </a:lnTo>
                  <a:lnTo>
                    <a:pt x="150" y="11"/>
                  </a:lnTo>
                  <a:lnTo>
                    <a:pt x="146" y="9"/>
                  </a:lnTo>
                  <a:lnTo>
                    <a:pt x="146" y="9"/>
                  </a:lnTo>
                  <a:lnTo>
                    <a:pt x="146" y="9"/>
                  </a:lnTo>
                  <a:lnTo>
                    <a:pt x="145" y="9"/>
                  </a:lnTo>
                  <a:lnTo>
                    <a:pt x="145" y="9"/>
                  </a:lnTo>
                  <a:lnTo>
                    <a:pt x="143" y="13"/>
                  </a:lnTo>
                  <a:lnTo>
                    <a:pt x="141" y="13"/>
                  </a:lnTo>
                  <a:lnTo>
                    <a:pt x="139" y="19"/>
                  </a:lnTo>
                  <a:lnTo>
                    <a:pt x="135" y="23"/>
                  </a:lnTo>
                  <a:lnTo>
                    <a:pt x="131" y="26"/>
                  </a:lnTo>
                  <a:lnTo>
                    <a:pt x="125" y="30"/>
                  </a:lnTo>
                  <a:lnTo>
                    <a:pt x="124" y="32"/>
                  </a:lnTo>
                  <a:lnTo>
                    <a:pt x="116" y="34"/>
                  </a:lnTo>
                  <a:lnTo>
                    <a:pt x="112" y="34"/>
                  </a:lnTo>
                  <a:lnTo>
                    <a:pt x="112" y="34"/>
                  </a:lnTo>
                  <a:lnTo>
                    <a:pt x="112" y="34"/>
                  </a:lnTo>
                  <a:lnTo>
                    <a:pt x="110" y="36"/>
                  </a:lnTo>
                  <a:lnTo>
                    <a:pt x="110" y="36"/>
                  </a:lnTo>
                  <a:lnTo>
                    <a:pt x="108" y="38"/>
                  </a:lnTo>
                  <a:lnTo>
                    <a:pt x="106" y="38"/>
                  </a:lnTo>
                  <a:lnTo>
                    <a:pt x="106" y="38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104" y="40"/>
                  </a:lnTo>
                  <a:lnTo>
                    <a:pt x="101" y="43"/>
                  </a:lnTo>
                  <a:lnTo>
                    <a:pt x="101" y="45"/>
                  </a:lnTo>
                  <a:lnTo>
                    <a:pt x="101" y="45"/>
                  </a:lnTo>
                  <a:lnTo>
                    <a:pt x="101" y="47"/>
                  </a:lnTo>
                  <a:lnTo>
                    <a:pt x="101" y="49"/>
                  </a:lnTo>
                  <a:lnTo>
                    <a:pt x="99" y="51"/>
                  </a:lnTo>
                  <a:lnTo>
                    <a:pt x="97" y="53"/>
                  </a:lnTo>
                  <a:lnTo>
                    <a:pt x="95" y="55"/>
                  </a:lnTo>
                  <a:lnTo>
                    <a:pt x="95" y="55"/>
                  </a:lnTo>
                  <a:lnTo>
                    <a:pt x="93" y="57"/>
                  </a:lnTo>
                  <a:lnTo>
                    <a:pt x="91" y="57"/>
                  </a:lnTo>
                  <a:lnTo>
                    <a:pt x="91" y="57"/>
                  </a:lnTo>
                  <a:lnTo>
                    <a:pt x="89" y="57"/>
                  </a:lnTo>
                  <a:lnTo>
                    <a:pt x="89" y="57"/>
                  </a:lnTo>
                  <a:lnTo>
                    <a:pt x="89" y="55"/>
                  </a:lnTo>
                  <a:lnTo>
                    <a:pt x="89" y="55"/>
                  </a:lnTo>
                  <a:lnTo>
                    <a:pt x="89" y="55"/>
                  </a:lnTo>
                  <a:lnTo>
                    <a:pt x="89" y="53"/>
                  </a:lnTo>
                  <a:lnTo>
                    <a:pt x="87" y="51"/>
                  </a:lnTo>
                  <a:lnTo>
                    <a:pt x="85" y="49"/>
                  </a:lnTo>
                  <a:lnTo>
                    <a:pt x="84" y="53"/>
                  </a:lnTo>
                  <a:lnTo>
                    <a:pt x="80" y="57"/>
                  </a:lnTo>
                  <a:lnTo>
                    <a:pt x="80" y="59"/>
                  </a:lnTo>
                  <a:lnTo>
                    <a:pt x="80" y="61"/>
                  </a:lnTo>
                  <a:lnTo>
                    <a:pt x="78" y="66"/>
                  </a:lnTo>
                  <a:lnTo>
                    <a:pt x="78" y="68"/>
                  </a:lnTo>
                  <a:lnTo>
                    <a:pt x="78" y="70"/>
                  </a:lnTo>
                  <a:lnTo>
                    <a:pt x="76" y="70"/>
                  </a:lnTo>
                  <a:lnTo>
                    <a:pt x="74" y="72"/>
                  </a:lnTo>
                  <a:lnTo>
                    <a:pt x="70" y="76"/>
                  </a:lnTo>
                  <a:lnTo>
                    <a:pt x="63" y="87"/>
                  </a:lnTo>
                  <a:lnTo>
                    <a:pt x="61" y="89"/>
                  </a:lnTo>
                  <a:lnTo>
                    <a:pt x="61" y="89"/>
                  </a:lnTo>
                  <a:lnTo>
                    <a:pt x="63" y="91"/>
                  </a:lnTo>
                  <a:lnTo>
                    <a:pt x="63" y="93"/>
                  </a:lnTo>
                  <a:lnTo>
                    <a:pt x="61" y="99"/>
                  </a:lnTo>
                  <a:lnTo>
                    <a:pt x="61" y="100"/>
                  </a:lnTo>
                  <a:lnTo>
                    <a:pt x="61" y="100"/>
                  </a:lnTo>
                  <a:lnTo>
                    <a:pt x="61" y="100"/>
                  </a:lnTo>
                  <a:lnTo>
                    <a:pt x="59" y="102"/>
                  </a:lnTo>
                  <a:lnTo>
                    <a:pt x="59" y="104"/>
                  </a:lnTo>
                  <a:lnTo>
                    <a:pt x="59" y="106"/>
                  </a:lnTo>
                  <a:lnTo>
                    <a:pt x="59" y="108"/>
                  </a:lnTo>
                  <a:lnTo>
                    <a:pt x="59" y="108"/>
                  </a:lnTo>
                  <a:lnTo>
                    <a:pt x="59" y="108"/>
                  </a:lnTo>
                  <a:lnTo>
                    <a:pt x="59" y="110"/>
                  </a:lnTo>
                  <a:lnTo>
                    <a:pt x="61" y="112"/>
                  </a:lnTo>
                  <a:lnTo>
                    <a:pt x="61" y="112"/>
                  </a:lnTo>
                  <a:lnTo>
                    <a:pt x="59" y="114"/>
                  </a:lnTo>
                  <a:lnTo>
                    <a:pt x="59" y="114"/>
                  </a:lnTo>
                  <a:lnTo>
                    <a:pt x="57" y="118"/>
                  </a:lnTo>
                  <a:lnTo>
                    <a:pt x="55" y="120"/>
                  </a:lnTo>
                  <a:lnTo>
                    <a:pt x="53" y="121"/>
                  </a:lnTo>
                  <a:lnTo>
                    <a:pt x="51" y="121"/>
                  </a:lnTo>
                  <a:lnTo>
                    <a:pt x="45" y="123"/>
                  </a:lnTo>
                  <a:lnTo>
                    <a:pt x="44" y="123"/>
                  </a:lnTo>
                  <a:lnTo>
                    <a:pt x="42" y="123"/>
                  </a:lnTo>
                  <a:lnTo>
                    <a:pt x="42" y="123"/>
                  </a:lnTo>
                  <a:lnTo>
                    <a:pt x="40" y="123"/>
                  </a:lnTo>
                  <a:lnTo>
                    <a:pt x="40" y="123"/>
                  </a:lnTo>
                  <a:lnTo>
                    <a:pt x="40" y="121"/>
                  </a:lnTo>
                  <a:lnTo>
                    <a:pt x="42" y="121"/>
                  </a:lnTo>
                  <a:lnTo>
                    <a:pt x="42" y="120"/>
                  </a:lnTo>
                  <a:lnTo>
                    <a:pt x="44" y="120"/>
                  </a:lnTo>
                  <a:lnTo>
                    <a:pt x="44" y="118"/>
                  </a:lnTo>
                  <a:lnTo>
                    <a:pt x="44" y="116"/>
                  </a:lnTo>
                  <a:lnTo>
                    <a:pt x="44" y="116"/>
                  </a:lnTo>
                  <a:lnTo>
                    <a:pt x="44" y="114"/>
                  </a:lnTo>
                  <a:lnTo>
                    <a:pt x="44" y="112"/>
                  </a:lnTo>
                  <a:lnTo>
                    <a:pt x="42" y="112"/>
                  </a:lnTo>
                  <a:lnTo>
                    <a:pt x="42" y="112"/>
                  </a:lnTo>
                  <a:lnTo>
                    <a:pt x="40" y="110"/>
                  </a:lnTo>
                  <a:lnTo>
                    <a:pt x="40" y="110"/>
                  </a:lnTo>
                  <a:lnTo>
                    <a:pt x="38" y="110"/>
                  </a:lnTo>
                  <a:lnTo>
                    <a:pt x="38" y="112"/>
                  </a:lnTo>
                  <a:lnTo>
                    <a:pt x="36" y="112"/>
                  </a:lnTo>
                  <a:lnTo>
                    <a:pt x="34" y="114"/>
                  </a:lnTo>
                  <a:lnTo>
                    <a:pt x="32" y="114"/>
                  </a:lnTo>
                  <a:lnTo>
                    <a:pt x="32" y="116"/>
                  </a:lnTo>
                  <a:lnTo>
                    <a:pt x="32" y="116"/>
                  </a:lnTo>
                  <a:lnTo>
                    <a:pt x="32" y="116"/>
                  </a:lnTo>
                  <a:lnTo>
                    <a:pt x="32" y="118"/>
                  </a:lnTo>
                  <a:lnTo>
                    <a:pt x="34" y="120"/>
                  </a:lnTo>
                  <a:lnTo>
                    <a:pt x="34" y="120"/>
                  </a:lnTo>
                  <a:lnTo>
                    <a:pt x="34" y="120"/>
                  </a:lnTo>
                  <a:lnTo>
                    <a:pt x="34" y="120"/>
                  </a:lnTo>
                  <a:lnTo>
                    <a:pt x="34" y="121"/>
                  </a:lnTo>
                  <a:lnTo>
                    <a:pt x="24" y="129"/>
                  </a:lnTo>
                  <a:lnTo>
                    <a:pt x="23" y="131"/>
                  </a:lnTo>
                  <a:lnTo>
                    <a:pt x="17" y="139"/>
                  </a:lnTo>
                  <a:lnTo>
                    <a:pt x="13" y="142"/>
                  </a:lnTo>
                  <a:lnTo>
                    <a:pt x="7" y="146"/>
                  </a:lnTo>
                  <a:lnTo>
                    <a:pt x="3" y="150"/>
                  </a:lnTo>
                  <a:lnTo>
                    <a:pt x="2" y="152"/>
                  </a:lnTo>
                  <a:lnTo>
                    <a:pt x="0" y="152"/>
                  </a:lnTo>
                  <a:lnTo>
                    <a:pt x="0" y="154"/>
                  </a:lnTo>
                  <a:lnTo>
                    <a:pt x="0" y="156"/>
                  </a:lnTo>
                  <a:lnTo>
                    <a:pt x="2" y="156"/>
                  </a:lnTo>
                  <a:lnTo>
                    <a:pt x="2" y="158"/>
                  </a:lnTo>
                  <a:lnTo>
                    <a:pt x="3" y="158"/>
                  </a:lnTo>
                  <a:lnTo>
                    <a:pt x="3" y="158"/>
                  </a:lnTo>
                  <a:lnTo>
                    <a:pt x="3" y="158"/>
                  </a:lnTo>
                  <a:lnTo>
                    <a:pt x="3" y="158"/>
                  </a:lnTo>
                  <a:lnTo>
                    <a:pt x="3" y="159"/>
                  </a:lnTo>
                  <a:lnTo>
                    <a:pt x="5" y="159"/>
                  </a:lnTo>
                  <a:lnTo>
                    <a:pt x="5" y="161"/>
                  </a:lnTo>
                  <a:lnTo>
                    <a:pt x="5" y="161"/>
                  </a:lnTo>
                  <a:lnTo>
                    <a:pt x="7" y="163"/>
                  </a:lnTo>
                  <a:lnTo>
                    <a:pt x="7" y="163"/>
                  </a:lnTo>
                  <a:lnTo>
                    <a:pt x="9" y="163"/>
                  </a:lnTo>
                  <a:lnTo>
                    <a:pt x="9" y="165"/>
                  </a:lnTo>
                  <a:lnTo>
                    <a:pt x="9" y="165"/>
                  </a:lnTo>
                  <a:lnTo>
                    <a:pt x="11" y="167"/>
                  </a:lnTo>
                  <a:lnTo>
                    <a:pt x="11" y="169"/>
                  </a:lnTo>
                  <a:lnTo>
                    <a:pt x="11" y="169"/>
                  </a:lnTo>
                  <a:lnTo>
                    <a:pt x="11" y="171"/>
                  </a:lnTo>
                  <a:lnTo>
                    <a:pt x="11" y="175"/>
                  </a:lnTo>
                  <a:lnTo>
                    <a:pt x="11" y="177"/>
                  </a:lnTo>
                  <a:lnTo>
                    <a:pt x="11" y="178"/>
                  </a:lnTo>
                  <a:lnTo>
                    <a:pt x="11" y="178"/>
                  </a:lnTo>
                  <a:lnTo>
                    <a:pt x="11" y="178"/>
                  </a:lnTo>
                  <a:lnTo>
                    <a:pt x="13" y="180"/>
                  </a:lnTo>
                  <a:lnTo>
                    <a:pt x="13" y="180"/>
                  </a:lnTo>
                  <a:lnTo>
                    <a:pt x="13" y="180"/>
                  </a:lnTo>
                  <a:lnTo>
                    <a:pt x="15" y="180"/>
                  </a:lnTo>
                  <a:lnTo>
                    <a:pt x="15" y="180"/>
                  </a:lnTo>
                  <a:lnTo>
                    <a:pt x="15" y="180"/>
                  </a:lnTo>
                  <a:lnTo>
                    <a:pt x="15" y="180"/>
                  </a:lnTo>
                  <a:lnTo>
                    <a:pt x="17" y="182"/>
                  </a:lnTo>
                  <a:lnTo>
                    <a:pt x="17" y="182"/>
                  </a:lnTo>
                  <a:lnTo>
                    <a:pt x="17" y="182"/>
                  </a:lnTo>
                  <a:lnTo>
                    <a:pt x="19" y="182"/>
                  </a:lnTo>
                  <a:lnTo>
                    <a:pt x="21" y="184"/>
                  </a:lnTo>
                  <a:lnTo>
                    <a:pt x="21" y="184"/>
                  </a:lnTo>
                  <a:lnTo>
                    <a:pt x="23" y="184"/>
                  </a:lnTo>
                  <a:lnTo>
                    <a:pt x="23" y="186"/>
                  </a:lnTo>
                  <a:lnTo>
                    <a:pt x="24" y="188"/>
                  </a:lnTo>
                  <a:lnTo>
                    <a:pt x="24" y="188"/>
                  </a:lnTo>
                  <a:lnTo>
                    <a:pt x="26" y="188"/>
                  </a:lnTo>
                  <a:lnTo>
                    <a:pt x="26" y="186"/>
                  </a:lnTo>
                  <a:lnTo>
                    <a:pt x="28" y="182"/>
                  </a:lnTo>
                  <a:lnTo>
                    <a:pt x="32" y="177"/>
                  </a:lnTo>
                  <a:lnTo>
                    <a:pt x="32" y="177"/>
                  </a:lnTo>
                  <a:lnTo>
                    <a:pt x="32" y="175"/>
                  </a:lnTo>
                  <a:lnTo>
                    <a:pt x="34" y="173"/>
                  </a:lnTo>
                  <a:lnTo>
                    <a:pt x="36" y="171"/>
                  </a:lnTo>
                  <a:lnTo>
                    <a:pt x="44" y="163"/>
                  </a:lnTo>
                  <a:lnTo>
                    <a:pt x="44" y="161"/>
                  </a:lnTo>
                  <a:lnTo>
                    <a:pt x="44" y="161"/>
                  </a:lnTo>
                  <a:lnTo>
                    <a:pt x="44" y="161"/>
                  </a:lnTo>
                  <a:lnTo>
                    <a:pt x="44" y="159"/>
                  </a:lnTo>
                  <a:lnTo>
                    <a:pt x="44" y="159"/>
                  </a:lnTo>
                  <a:lnTo>
                    <a:pt x="42" y="159"/>
                  </a:lnTo>
                  <a:lnTo>
                    <a:pt x="40" y="158"/>
                  </a:lnTo>
                  <a:lnTo>
                    <a:pt x="40" y="158"/>
                  </a:lnTo>
                  <a:lnTo>
                    <a:pt x="40" y="158"/>
                  </a:lnTo>
                  <a:lnTo>
                    <a:pt x="40" y="158"/>
                  </a:lnTo>
                  <a:lnTo>
                    <a:pt x="40" y="158"/>
                  </a:lnTo>
                  <a:lnTo>
                    <a:pt x="40" y="158"/>
                  </a:lnTo>
                  <a:lnTo>
                    <a:pt x="40" y="156"/>
                  </a:lnTo>
                  <a:lnTo>
                    <a:pt x="40" y="156"/>
                  </a:lnTo>
                  <a:lnTo>
                    <a:pt x="40" y="154"/>
                  </a:lnTo>
                  <a:lnTo>
                    <a:pt x="42" y="154"/>
                  </a:lnTo>
                  <a:lnTo>
                    <a:pt x="44" y="154"/>
                  </a:lnTo>
                  <a:lnTo>
                    <a:pt x="55" y="152"/>
                  </a:lnTo>
                  <a:lnTo>
                    <a:pt x="59" y="152"/>
                  </a:lnTo>
                  <a:lnTo>
                    <a:pt x="61" y="152"/>
                  </a:lnTo>
                  <a:lnTo>
                    <a:pt x="64" y="152"/>
                  </a:lnTo>
                  <a:lnTo>
                    <a:pt x="64" y="152"/>
                  </a:lnTo>
                  <a:lnTo>
                    <a:pt x="66" y="154"/>
                  </a:lnTo>
                  <a:lnTo>
                    <a:pt x="68" y="156"/>
                  </a:lnTo>
                  <a:lnTo>
                    <a:pt x="68" y="156"/>
                  </a:lnTo>
                  <a:lnTo>
                    <a:pt x="70" y="156"/>
                  </a:lnTo>
                  <a:lnTo>
                    <a:pt x="72" y="156"/>
                  </a:lnTo>
                  <a:lnTo>
                    <a:pt x="72" y="156"/>
                  </a:lnTo>
                  <a:lnTo>
                    <a:pt x="76" y="156"/>
                  </a:lnTo>
                  <a:lnTo>
                    <a:pt x="76" y="156"/>
                  </a:lnTo>
                  <a:lnTo>
                    <a:pt x="78" y="156"/>
                  </a:lnTo>
                  <a:lnTo>
                    <a:pt x="78" y="158"/>
                  </a:lnTo>
                  <a:lnTo>
                    <a:pt x="78" y="158"/>
                  </a:lnTo>
                  <a:lnTo>
                    <a:pt x="78" y="158"/>
                  </a:lnTo>
                  <a:lnTo>
                    <a:pt x="78" y="158"/>
                  </a:lnTo>
                  <a:lnTo>
                    <a:pt x="80" y="158"/>
                  </a:lnTo>
                  <a:lnTo>
                    <a:pt x="82" y="158"/>
                  </a:lnTo>
                  <a:lnTo>
                    <a:pt x="85" y="158"/>
                  </a:lnTo>
                  <a:lnTo>
                    <a:pt x="91" y="156"/>
                  </a:lnTo>
                  <a:lnTo>
                    <a:pt x="95" y="156"/>
                  </a:lnTo>
                  <a:lnTo>
                    <a:pt x="97" y="154"/>
                  </a:lnTo>
                  <a:lnTo>
                    <a:pt x="99" y="152"/>
                  </a:lnTo>
                  <a:lnTo>
                    <a:pt x="101" y="150"/>
                  </a:lnTo>
                  <a:lnTo>
                    <a:pt x="101" y="148"/>
                  </a:lnTo>
                  <a:lnTo>
                    <a:pt x="104" y="146"/>
                  </a:lnTo>
                  <a:lnTo>
                    <a:pt x="106" y="144"/>
                  </a:lnTo>
                  <a:lnTo>
                    <a:pt x="114" y="139"/>
                  </a:lnTo>
                  <a:lnTo>
                    <a:pt x="114" y="139"/>
                  </a:lnTo>
                  <a:lnTo>
                    <a:pt x="114" y="139"/>
                  </a:lnTo>
                  <a:lnTo>
                    <a:pt x="114" y="140"/>
                  </a:lnTo>
                  <a:lnTo>
                    <a:pt x="114" y="140"/>
                  </a:lnTo>
                  <a:lnTo>
                    <a:pt x="114" y="142"/>
                  </a:lnTo>
                  <a:lnTo>
                    <a:pt x="114" y="146"/>
                  </a:lnTo>
                  <a:lnTo>
                    <a:pt x="114" y="148"/>
                  </a:lnTo>
                  <a:lnTo>
                    <a:pt x="112" y="150"/>
                  </a:lnTo>
                  <a:lnTo>
                    <a:pt x="110" y="156"/>
                  </a:lnTo>
                  <a:lnTo>
                    <a:pt x="110" y="156"/>
                  </a:lnTo>
                  <a:lnTo>
                    <a:pt x="112" y="158"/>
                  </a:lnTo>
                  <a:lnTo>
                    <a:pt x="112" y="159"/>
                  </a:lnTo>
                  <a:lnTo>
                    <a:pt x="116" y="161"/>
                  </a:lnTo>
                  <a:lnTo>
                    <a:pt x="118" y="163"/>
                  </a:lnTo>
                  <a:lnTo>
                    <a:pt x="122" y="163"/>
                  </a:lnTo>
                  <a:lnTo>
                    <a:pt x="122" y="163"/>
                  </a:lnTo>
                  <a:lnTo>
                    <a:pt x="122" y="161"/>
                  </a:lnTo>
                  <a:lnTo>
                    <a:pt x="125" y="159"/>
                  </a:lnTo>
                  <a:lnTo>
                    <a:pt x="127" y="159"/>
                  </a:lnTo>
                  <a:lnTo>
                    <a:pt x="129" y="159"/>
                  </a:lnTo>
                  <a:lnTo>
                    <a:pt x="131" y="159"/>
                  </a:lnTo>
                  <a:lnTo>
                    <a:pt x="133" y="158"/>
                  </a:lnTo>
                  <a:lnTo>
                    <a:pt x="137" y="154"/>
                  </a:lnTo>
                  <a:lnTo>
                    <a:pt x="137" y="152"/>
                  </a:lnTo>
                  <a:lnTo>
                    <a:pt x="139" y="152"/>
                  </a:lnTo>
                  <a:lnTo>
                    <a:pt x="141" y="152"/>
                  </a:lnTo>
                  <a:lnTo>
                    <a:pt x="141" y="150"/>
                  </a:lnTo>
                  <a:lnTo>
                    <a:pt x="141" y="150"/>
                  </a:lnTo>
                  <a:lnTo>
                    <a:pt x="141" y="150"/>
                  </a:lnTo>
                  <a:lnTo>
                    <a:pt x="141" y="148"/>
                  </a:lnTo>
                  <a:lnTo>
                    <a:pt x="141" y="148"/>
                  </a:lnTo>
                  <a:lnTo>
                    <a:pt x="141" y="148"/>
                  </a:lnTo>
                  <a:lnTo>
                    <a:pt x="143" y="148"/>
                  </a:lnTo>
                  <a:lnTo>
                    <a:pt x="150" y="135"/>
                  </a:lnTo>
                  <a:lnTo>
                    <a:pt x="150" y="135"/>
                  </a:lnTo>
                  <a:lnTo>
                    <a:pt x="152" y="135"/>
                  </a:lnTo>
                  <a:lnTo>
                    <a:pt x="154" y="135"/>
                  </a:lnTo>
                  <a:lnTo>
                    <a:pt x="154" y="133"/>
                  </a:lnTo>
                  <a:lnTo>
                    <a:pt x="156" y="131"/>
                  </a:lnTo>
                  <a:lnTo>
                    <a:pt x="154" y="129"/>
                  </a:lnTo>
                  <a:lnTo>
                    <a:pt x="152" y="120"/>
                  </a:lnTo>
                  <a:lnTo>
                    <a:pt x="154" y="118"/>
                  </a:lnTo>
                  <a:lnTo>
                    <a:pt x="154" y="114"/>
                  </a:lnTo>
                  <a:lnTo>
                    <a:pt x="154" y="114"/>
                  </a:lnTo>
                  <a:lnTo>
                    <a:pt x="158" y="112"/>
                  </a:lnTo>
                  <a:lnTo>
                    <a:pt x="160" y="112"/>
                  </a:lnTo>
                  <a:lnTo>
                    <a:pt x="164" y="106"/>
                  </a:lnTo>
                  <a:lnTo>
                    <a:pt x="167" y="104"/>
                  </a:lnTo>
                  <a:lnTo>
                    <a:pt x="167" y="100"/>
                  </a:lnTo>
                  <a:lnTo>
                    <a:pt x="167" y="99"/>
                  </a:lnTo>
                  <a:lnTo>
                    <a:pt x="165" y="99"/>
                  </a:lnTo>
                  <a:lnTo>
                    <a:pt x="164" y="97"/>
                  </a:lnTo>
                  <a:lnTo>
                    <a:pt x="162" y="97"/>
                  </a:lnTo>
                  <a:lnTo>
                    <a:pt x="162" y="89"/>
                  </a:lnTo>
                  <a:lnTo>
                    <a:pt x="162" y="87"/>
                  </a:lnTo>
                  <a:lnTo>
                    <a:pt x="162" y="87"/>
                  </a:lnTo>
                  <a:lnTo>
                    <a:pt x="162" y="87"/>
                  </a:lnTo>
                  <a:lnTo>
                    <a:pt x="162" y="85"/>
                  </a:lnTo>
                  <a:lnTo>
                    <a:pt x="162" y="85"/>
                  </a:lnTo>
                  <a:lnTo>
                    <a:pt x="160" y="85"/>
                  </a:lnTo>
                  <a:lnTo>
                    <a:pt x="160" y="85"/>
                  </a:lnTo>
                  <a:lnTo>
                    <a:pt x="160" y="83"/>
                  </a:lnTo>
                  <a:lnTo>
                    <a:pt x="158" y="81"/>
                  </a:lnTo>
                  <a:lnTo>
                    <a:pt x="158" y="78"/>
                  </a:lnTo>
                  <a:lnTo>
                    <a:pt x="158" y="72"/>
                  </a:lnTo>
                  <a:lnTo>
                    <a:pt x="158" y="70"/>
                  </a:lnTo>
                  <a:lnTo>
                    <a:pt x="160" y="66"/>
                  </a:lnTo>
                  <a:lnTo>
                    <a:pt x="160" y="64"/>
                  </a:lnTo>
                  <a:lnTo>
                    <a:pt x="160" y="62"/>
                  </a:lnTo>
                  <a:lnTo>
                    <a:pt x="158" y="59"/>
                  </a:lnTo>
                  <a:lnTo>
                    <a:pt x="158" y="57"/>
                  </a:lnTo>
                  <a:lnTo>
                    <a:pt x="158" y="55"/>
                  </a:lnTo>
                  <a:lnTo>
                    <a:pt x="160" y="55"/>
                  </a:lnTo>
                  <a:lnTo>
                    <a:pt x="164" y="51"/>
                  </a:lnTo>
                  <a:lnTo>
                    <a:pt x="164" y="49"/>
                  </a:lnTo>
                  <a:lnTo>
                    <a:pt x="164" y="49"/>
                  </a:lnTo>
                  <a:lnTo>
                    <a:pt x="164" y="47"/>
                  </a:lnTo>
                  <a:lnTo>
                    <a:pt x="164" y="47"/>
                  </a:lnTo>
                  <a:lnTo>
                    <a:pt x="165" y="45"/>
                  </a:lnTo>
                  <a:lnTo>
                    <a:pt x="165" y="43"/>
                  </a:lnTo>
                  <a:lnTo>
                    <a:pt x="165" y="43"/>
                  </a:lnTo>
                  <a:lnTo>
                    <a:pt x="167" y="42"/>
                  </a:lnTo>
                  <a:lnTo>
                    <a:pt x="169" y="42"/>
                  </a:lnTo>
                  <a:lnTo>
                    <a:pt x="169" y="42"/>
                  </a:lnTo>
                  <a:lnTo>
                    <a:pt x="171" y="40"/>
                  </a:lnTo>
                  <a:lnTo>
                    <a:pt x="171" y="38"/>
                  </a:lnTo>
                  <a:lnTo>
                    <a:pt x="173" y="38"/>
                  </a:lnTo>
                  <a:lnTo>
                    <a:pt x="175" y="38"/>
                  </a:lnTo>
                  <a:lnTo>
                    <a:pt x="175" y="40"/>
                  </a:lnTo>
                  <a:lnTo>
                    <a:pt x="177" y="40"/>
                  </a:lnTo>
                  <a:lnTo>
                    <a:pt x="177" y="40"/>
                  </a:lnTo>
                  <a:lnTo>
                    <a:pt x="177" y="36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xmlns="" id="{BCCC9298-D67C-4883-B47F-877F7CB911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1935" y="3231337"/>
              <a:ext cx="280988" cy="298450"/>
            </a:xfrm>
            <a:custGeom>
              <a:avLst/>
              <a:gdLst>
                <a:gd name="T0" fmla="*/ 175 w 177"/>
                <a:gd name="T1" fmla="*/ 24 h 188"/>
                <a:gd name="T2" fmla="*/ 171 w 177"/>
                <a:gd name="T3" fmla="*/ 19 h 188"/>
                <a:gd name="T4" fmla="*/ 175 w 177"/>
                <a:gd name="T5" fmla="*/ 15 h 188"/>
                <a:gd name="T6" fmla="*/ 171 w 177"/>
                <a:gd name="T7" fmla="*/ 4 h 188"/>
                <a:gd name="T8" fmla="*/ 167 w 177"/>
                <a:gd name="T9" fmla="*/ 4 h 188"/>
                <a:gd name="T10" fmla="*/ 154 w 177"/>
                <a:gd name="T11" fmla="*/ 11 h 188"/>
                <a:gd name="T12" fmla="*/ 146 w 177"/>
                <a:gd name="T13" fmla="*/ 9 h 188"/>
                <a:gd name="T14" fmla="*/ 135 w 177"/>
                <a:gd name="T15" fmla="*/ 23 h 188"/>
                <a:gd name="T16" fmla="*/ 112 w 177"/>
                <a:gd name="T17" fmla="*/ 34 h 188"/>
                <a:gd name="T18" fmla="*/ 106 w 177"/>
                <a:gd name="T19" fmla="*/ 38 h 188"/>
                <a:gd name="T20" fmla="*/ 101 w 177"/>
                <a:gd name="T21" fmla="*/ 45 h 188"/>
                <a:gd name="T22" fmla="*/ 95 w 177"/>
                <a:gd name="T23" fmla="*/ 55 h 188"/>
                <a:gd name="T24" fmla="*/ 89 w 177"/>
                <a:gd name="T25" fmla="*/ 55 h 188"/>
                <a:gd name="T26" fmla="*/ 84 w 177"/>
                <a:gd name="T27" fmla="*/ 53 h 188"/>
                <a:gd name="T28" fmla="*/ 78 w 177"/>
                <a:gd name="T29" fmla="*/ 70 h 188"/>
                <a:gd name="T30" fmla="*/ 61 w 177"/>
                <a:gd name="T31" fmla="*/ 89 h 188"/>
                <a:gd name="T32" fmla="*/ 61 w 177"/>
                <a:gd name="T33" fmla="*/ 100 h 188"/>
                <a:gd name="T34" fmla="*/ 59 w 177"/>
                <a:gd name="T35" fmla="*/ 108 h 188"/>
                <a:gd name="T36" fmla="*/ 57 w 177"/>
                <a:gd name="T37" fmla="*/ 118 h 188"/>
                <a:gd name="T38" fmla="*/ 42 w 177"/>
                <a:gd name="T39" fmla="*/ 123 h 188"/>
                <a:gd name="T40" fmla="*/ 42 w 177"/>
                <a:gd name="T41" fmla="*/ 120 h 188"/>
                <a:gd name="T42" fmla="*/ 44 w 177"/>
                <a:gd name="T43" fmla="*/ 112 h 188"/>
                <a:gd name="T44" fmla="*/ 38 w 177"/>
                <a:gd name="T45" fmla="*/ 112 h 188"/>
                <a:gd name="T46" fmla="*/ 32 w 177"/>
                <a:gd name="T47" fmla="*/ 116 h 188"/>
                <a:gd name="T48" fmla="*/ 34 w 177"/>
                <a:gd name="T49" fmla="*/ 121 h 188"/>
                <a:gd name="T50" fmla="*/ 3 w 177"/>
                <a:gd name="T51" fmla="*/ 150 h 188"/>
                <a:gd name="T52" fmla="*/ 2 w 177"/>
                <a:gd name="T53" fmla="*/ 158 h 188"/>
                <a:gd name="T54" fmla="*/ 5 w 177"/>
                <a:gd name="T55" fmla="*/ 159 h 188"/>
                <a:gd name="T56" fmla="*/ 9 w 177"/>
                <a:gd name="T57" fmla="*/ 165 h 188"/>
                <a:gd name="T58" fmla="*/ 11 w 177"/>
                <a:gd name="T59" fmla="*/ 175 h 188"/>
                <a:gd name="T60" fmla="*/ 13 w 177"/>
                <a:gd name="T61" fmla="*/ 180 h 188"/>
                <a:gd name="T62" fmla="*/ 17 w 177"/>
                <a:gd name="T63" fmla="*/ 182 h 188"/>
                <a:gd name="T64" fmla="*/ 23 w 177"/>
                <a:gd name="T65" fmla="*/ 184 h 188"/>
                <a:gd name="T66" fmla="*/ 28 w 177"/>
                <a:gd name="T67" fmla="*/ 182 h 188"/>
                <a:gd name="T68" fmla="*/ 44 w 177"/>
                <a:gd name="T69" fmla="*/ 163 h 188"/>
                <a:gd name="T70" fmla="*/ 42 w 177"/>
                <a:gd name="T71" fmla="*/ 159 h 188"/>
                <a:gd name="T72" fmla="*/ 40 w 177"/>
                <a:gd name="T73" fmla="*/ 158 h 188"/>
                <a:gd name="T74" fmla="*/ 55 w 177"/>
                <a:gd name="T75" fmla="*/ 152 h 188"/>
                <a:gd name="T76" fmla="*/ 68 w 177"/>
                <a:gd name="T77" fmla="*/ 156 h 188"/>
                <a:gd name="T78" fmla="*/ 76 w 177"/>
                <a:gd name="T79" fmla="*/ 156 h 188"/>
                <a:gd name="T80" fmla="*/ 80 w 177"/>
                <a:gd name="T81" fmla="*/ 158 h 188"/>
                <a:gd name="T82" fmla="*/ 99 w 177"/>
                <a:gd name="T83" fmla="*/ 152 h 188"/>
                <a:gd name="T84" fmla="*/ 114 w 177"/>
                <a:gd name="T85" fmla="*/ 139 h 188"/>
                <a:gd name="T86" fmla="*/ 114 w 177"/>
                <a:gd name="T87" fmla="*/ 148 h 188"/>
                <a:gd name="T88" fmla="*/ 116 w 177"/>
                <a:gd name="T89" fmla="*/ 161 h 188"/>
                <a:gd name="T90" fmla="*/ 127 w 177"/>
                <a:gd name="T91" fmla="*/ 159 h 188"/>
                <a:gd name="T92" fmla="*/ 139 w 177"/>
                <a:gd name="T93" fmla="*/ 152 h 188"/>
                <a:gd name="T94" fmla="*/ 141 w 177"/>
                <a:gd name="T95" fmla="*/ 148 h 188"/>
                <a:gd name="T96" fmla="*/ 154 w 177"/>
                <a:gd name="T97" fmla="*/ 135 h 188"/>
                <a:gd name="T98" fmla="*/ 154 w 177"/>
                <a:gd name="T99" fmla="*/ 114 h 188"/>
                <a:gd name="T100" fmla="*/ 167 w 177"/>
                <a:gd name="T101" fmla="*/ 100 h 188"/>
                <a:gd name="T102" fmla="*/ 162 w 177"/>
                <a:gd name="T103" fmla="*/ 87 h 188"/>
                <a:gd name="T104" fmla="*/ 160 w 177"/>
                <a:gd name="T105" fmla="*/ 85 h 188"/>
                <a:gd name="T106" fmla="*/ 160 w 177"/>
                <a:gd name="T107" fmla="*/ 66 h 188"/>
                <a:gd name="T108" fmla="*/ 160 w 177"/>
                <a:gd name="T109" fmla="*/ 55 h 188"/>
                <a:gd name="T110" fmla="*/ 165 w 177"/>
                <a:gd name="T111" fmla="*/ 45 h 188"/>
                <a:gd name="T112" fmla="*/ 171 w 177"/>
                <a:gd name="T113" fmla="*/ 40 h 188"/>
                <a:gd name="T114" fmla="*/ 177 w 177"/>
                <a:gd name="T115" fmla="*/ 40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77" h="188">
                  <a:moveTo>
                    <a:pt x="177" y="36"/>
                  </a:moveTo>
                  <a:lnTo>
                    <a:pt x="175" y="32"/>
                  </a:lnTo>
                  <a:lnTo>
                    <a:pt x="175" y="32"/>
                  </a:lnTo>
                  <a:lnTo>
                    <a:pt x="175" y="30"/>
                  </a:lnTo>
                  <a:lnTo>
                    <a:pt x="175" y="28"/>
                  </a:lnTo>
                  <a:lnTo>
                    <a:pt x="175" y="24"/>
                  </a:lnTo>
                  <a:lnTo>
                    <a:pt x="175" y="24"/>
                  </a:lnTo>
                  <a:lnTo>
                    <a:pt x="175" y="24"/>
                  </a:lnTo>
                  <a:lnTo>
                    <a:pt x="173" y="23"/>
                  </a:lnTo>
                  <a:lnTo>
                    <a:pt x="173" y="21"/>
                  </a:lnTo>
                  <a:lnTo>
                    <a:pt x="171" y="21"/>
                  </a:lnTo>
                  <a:lnTo>
                    <a:pt x="171" y="19"/>
                  </a:lnTo>
                  <a:lnTo>
                    <a:pt x="173" y="17"/>
                  </a:lnTo>
                  <a:lnTo>
                    <a:pt x="173" y="17"/>
                  </a:lnTo>
                  <a:lnTo>
                    <a:pt x="173" y="17"/>
                  </a:lnTo>
                  <a:lnTo>
                    <a:pt x="173" y="15"/>
                  </a:lnTo>
                  <a:lnTo>
                    <a:pt x="175" y="15"/>
                  </a:lnTo>
                  <a:lnTo>
                    <a:pt x="175" y="15"/>
                  </a:lnTo>
                  <a:lnTo>
                    <a:pt x="175" y="13"/>
                  </a:lnTo>
                  <a:lnTo>
                    <a:pt x="175" y="9"/>
                  </a:lnTo>
                  <a:lnTo>
                    <a:pt x="175" y="7"/>
                  </a:lnTo>
                  <a:lnTo>
                    <a:pt x="175" y="5"/>
                  </a:lnTo>
                  <a:lnTo>
                    <a:pt x="173" y="5"/>
                  </a:lnTo>
                  <a:lnTo>
                    <a:pt x="171" y="4"/>
                  </a:lnTo>
                  <a:lnTo>
                    <a:pt x="171" y="4"/>
                  </a:lnTo>
                  <a:lnTo>
                    <a:pt x="171" y="4"/>
                  </a:lnTo>
                  <a:lnTo>
                    <a:pt x="169" y="0"/>
                  </a:lnTo>
                  <a:lnTo>
                    <a:pt x="169" y="2"/>
                  </a:lnTo>
                  <a:lnTo>
                    <a:pt x="167" y="2"/>
                  </a:lnTo>
                  <a:lnTo>
                    <a:pt x="167" y="4"/>
                  </a:lnTo>
                  <a:lnTo>
                    <a:pt x="167" y="4"/>
                  </a:lnTo>
                  <a:lnTo>
                    <a:pt x="167" y="4"/>
                  </a:lnTo>
                  <a:lnTo>
                    <a:pt x="167" y="4"/>
                  </a:lnTo>
                  <a:lnTo>
                    <a:pt x="156" y="11"/>
                  </a:lnTo>
                  <a:lnTo>
                    <a:pt x="156" y="11"/>
                  </a:lnTo>
                  <a:lnTo>
                    <a:pt x="154" y="11"/>
                  </a:lnTo>
                  <a:lnTo>
                    <a:pt x="152" y="11"/>
                  </a:lnTo>
                  <a:lnTo>
                    <a:pt x="150" y="11"/>
                  </a:lnTo>
                  <a:lnTo>
                    <a:pt x="150" y="11"/>
                  </a:lnTo>
                  <a:lnTo>
                    <a:pt x="146" y="9"/>
                  </a:lnTo>
                  <a:lnTo>
                    <a:pt x="146" y="9"/>
                  </a:lnTo>
                  <a:lnTo>
                    <a:pt x="146" y="9"/>
                  </a:lnTo>
                  <a:lnTo>
                    <a:pt x="145" y="9"/>
                  </a:lnTo>
                  <a:lnTo>
                    <a:pt x="145" y="9"/>
                  </a:lnTo>
                  <a:lnTo>
                    <a:pt x="143" y="13"/>
                  </a:lnTo>
                  <a:lnTo>
                    <a:pt x="141" y="13"/>
                  </a:lnTo>
                  <a:lnTo>
                    <a:pt x="139" y="19"/>
                  </a:lnTo>
                  <a:lnTo>
                    <a:pt x="135" y="23"/>
                  </a:lnTo>
                  <a:lnTo>
                    <a:pt x="131" y="26"/>
                  </a:lnTo>
                  <a:lnTo>
                    <a:pt x="125" y="30"/>
                  </a:lnTo>
                  <a:lnTo>
                    <a:pt x="124" y="32"/>
                  </a:lnTo>
                  <a:lnTo>
                    <a:pt x="116" y="34"/>
                  </a:lnTo>
                  <a:lnTo>
                    <a:pt x="112" y="34"/>
                  </a:lnTo>
                  <a:lnTo>
                    <a:pt x="112" y="34"/>
                  </a:lnTo>
                  <a:lnTo>
                    <a:pt x="112" y="34"/>
                  </a:lnTo>
                  <a:lnTo>
                    <a:pt x="110" y="36"/>
                  </a:lnTo>
                  <a:lnTo>
                    <a:pt x="110" y="36"/>
                  </a:lnTo>
                  <a:lnTo>
                    <a:pt x="108" y="38"/>
                  </a:lnTo>
                  <a:lnTo>
                    <a:pt x="106" y="38"/>
                  </a:lnTo>
                  <a:lnTo>
                    <a:pt x="106" y="38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104" y="40"/>
                  </a:lnTo>
                  <a:lnTo>
                    <a:pt x="101" y="43"/>
                  </a:lnTo>
                  <a:lnTo>
                    <a:pt x="101" y="45"/>
                  </a:lnTo>
                  <a:lnTo>
                    <a:pt x="101" y="45"/>
                  </a:lnTo>
                  <a:lnTo>
                    <a:pt x="101" y="47"/>
                  </a:lnTo>
                  <a:lnTo>
                    <a:pt x="101" y="49"/>
                  </a:lnTo>
                  <a:lnTo>
                    <a:pt x="99" y="51"/>
                  </a:lnTo>
                  <a:lnTo>
                    <a:pt x="97" y="53"/>
                  </a:lnTo>
                  <a:lnTo>
                    <a:pt x="95" y="55"/>
                  </a:lnTo>
                  <a:lnTo>
                    <a:pt x="95" y="55"/>
                  </a:lnTo>
                  <a:lnTo>
                    <a:pt x="93" y="57"/>
                  </a:lnTo>
                  <a:lnTo>
                    <a:pt x="91" y="57"/>
                  </a:lnTo>
                  <a:lnTo>
                    <a:pt x="91" y="57"/>
                  </a:lnTo>
                  <a:lnTo>
                    <a:pt x="89" y="57"/>
                  </a:lnTo>
                  <a:lnTo>
                    <a:pt x="89" y="57"/>
                  </a:lnTo>
                  <a:lnTo>
                    <a:pt x="89" y="55"/>
                  </a:lnTo>
                  <a:lnTo>
                    <a:pt x="89" y="55"/>
                  </a:lnTo>
                  <a:lnTo>
                    <a:pt x="89" y="55"/>
                  </a:lnTo>
                  <a:lnTo>
                    <a:pt x="89" y="53"/>
                  </a:lnTo>
                  <a:lnTo>
                    <a:pt x="87" y="51"/>
                  </a:lnTo>
                  <a:lnTo>
                    <a:pt x="85" y="49"/>
                  </a:lnTo>
                  <a:lnTo>
                    <a:pt x="84" y="53"/>
                  </a:lnTo>
                  <a:lnTo>
                    <a:pt x="80" y="57"/>
                  </a:lnTo>
                  <a:lnTo>
                    <a:pt x="80" y="59"/>
                  </a:lnTo>
                  <a:lnTo>
                    <a:pt x="80" y="61"/>
                  </a:lnTo>
                  <a:lnTo>
                    <a:pt x="78" y="66"/>
                  </a:lnTo>
                  <a:lnTo>
                    <a:pt x="78" y="68"/>
                  </a:lnTo>
                  <a:lnTo>
                    <a:pt x="78" y="70"/>
                  </a:lnTo>
                  <a:lnTo>
                    <a:pt x="76" y="70"/>
                  </a:lnTo>
                  <a:lnTo>
                    <a:pt x="74" y="72"/>
                  </a:lnTo>
                  <a:lnTo>
                    <a:pt x="70" y="76"/>
                  </a:lnTo>
                  <a:lnTo>
                    <a:pt x="63" y="87"/>
                  </a:lnTo>
                  <a:lnTo>
                    <a:pt x="61" y="89"/>
                  </a:lnTo>
                  <a:lnTo>
                    <a:pt x="61" y="89"/>
                  </a:lnTo>
                  <a:lnTo>
                    <a:pt x="63" y="91"/>
                  </a:lnTo>
                  <a:lnTo>
                    <a:pt x="63" y="93"/>
                  </a:lnTo>
                  <a:lnTo>
                    <a:pt x="61" y="99"/>
                  </a:lnTo>
                  <a:lnTo>
                    <a:pt x="61" y="100"/>
                  </a:lnTo>
                  <a:lnTo>
                    <a:pt x="61" y="100"/>
                  </a:lnTo>
                  <a:lnTo>
                    <a:pt x="61" y="100"/>
                  </a:lnTo>
                  <a:lnTo>
                    <a:pt x="59" y="102"/>
                  </a:lnTo>
                  <a:lnTo>
                    <a:pt x="59" y="104"/>
                  </a:lnTo>
                  <a:lnTo>
                    <a:pt x="59" y="106"/>
                  </a:lnTo>
                  <a:lnTo>
                    <a:pt x="59" y="108"/>
                  </a:lnTo>
                  <a:lnTo>
                    <a:pt x="59" y="108"/>
                  </a:lnTo>
                  <a:lnTo>
                    <a:pt x="59" y="108"/>
                  </a:lnTo>
                  <a:lnTo>
                    <a:pt x="59" y="110"/>
                  </a:lnTo>
                  <a:lnTo>
                    <a:pt x="61" y="112"/>
                  </a:lnTo>
                  <a:lnTo>
                    <a:pt x="61" y="112"/>
                  </a:lnTo>
                  <a:lnTo>
                    <a:pt x="59" y="114"/>
                  </a:lnTo>
                  <a:lnTo>
                    <a:pt x="59" y="114"/>
                  </a:lnTo>
                  <a:lnTo>
                    <a:pt x="57" y="118"/>
                  </a:lnTo>
                  <a:lnTo>
                    <a:pt x="55" y="120"/>
                  </a:lnTo>
                  <a:lnTo>
                    <a:pt x="53" y="121"/>
                  </a:lnTo>
                  <a:lnTo>
                    <a:pt x="51" y="121"/>
                  </a:lnTo>
                  <a:lnTo>
                    <a:pt x="45" y="123"/>
                  </a:lnTo>
                  <a:lnTo>
                    <a:pt x="44" y="123"/>
                  </a:lnTo>
                  <a:lnTo>
                    <a:pt x="42" y="123"/>
                  </a:lnTo>
                  <a:lnTo>
                    <a:pt x="42" y="123"/>
                  </a:lnTo>
                  <a:lnTo>
                    <a:pt x="40" y="123"/>
                  </a:lnTo>
                  <a:lnTo>
                    <a:pt x="40" y="123"/>
                  </a:lnTo>
                  <a:lnTo>
                    <a:pt x="40" y="121"/>
                  </a:lnTo>
                  <a:lnTo>
                    <a:pt x="42" y="121"/>
                  </a:lnTo>
                  <a:lnTo>
                    <a:pt x="42" y="120"/>
                  </a:lnTo>
                  <a:lnTo>
                    <a:pt x="44" y="120"/>
                  </a:lnTo>
                  <a:lnTo>
                    <a:pt x="44" y="118"/>
                  </a:lnTo>
                  <a:lnTo>
                    <a:pt x="44" y="116"/>
                  </a:lnTo>
                  <a:lnTo>
                    <a:pt x="44" y="116"/>
                  </a:lnTo>
                  <a:lnTo>
                    <a:pt x="44" y="114"/>
                  </a:lnTo>
                  <a:lnTo>
                    <a:pt x="44" y="112"/>
                  </a:lnTo>
                  <a:lnTo>
                    <a:pt x="42" y="112"/>
                  </a:lnTo>
                  <a:lnTo>
                    <a:pt x="42" y="112"/>
                  </a:lnTo>
                  <a:lnTo>
                    <a:pt x="40" y="110"/>
                  </a:lnTo>
                  <a:lnTo>
                    <a:pt x="40" y="110"/>
                  </a:lnTo>
                  <a:lnTo>
                    <a:pt x="38" y="110"/>
                  </a:lnTo>
                  <a:lnTo>
                    <a:pt x="38" y="112"/>
                  </a:lnTo>
                  <a:lnTo>
                    <a:pt x="36" y="112"/>
                  </a:lnTo>
                  <a:lnTo>
                    <a:pt x="34" y="114"/>
                  </a:lnTo>
                  <a:lnTo>
                    <a:pt x="32" y="114"/>
                  </a:lnTo>
                  <a:lnTo>
                    <a:pt x="32" y="116"/>
                  </a:lnTo>
                  <a:lnTo>
                    <a:pt x="32" y="116"/>
                  </a:lnTo>
                  <a:lnTo>
                    <a:pt x="32" y="116"/>
                  </a:lnTo>
                  <a:lnTo>
                    <a:pt x="32" y="118"/>
                  </a:lnTo>
                  <a:lnTo>
                    <a:pt x="34" y="120"/>
                  </a:lnTo>
                  <a:lnTo>
                    <a:pt x="34" y="120"/>
                  </a:lnTo>
                  <a:lnTo>
                    <a:pt x="34" y="120"/>
                  </a:lnTo>
                  <a:lnTo>
                    <a:pt x="34" y="120"/>
                  </a:lnTo>
                  <a:lnTo>
                    <a:pt x="34" y="121"/>
                  </a:lnTo>
                  <a:lnTo>
                    <a:pt x="24" y="129"/>
                  </a:lnTo>
                  <a:lnTo>
                    <a:pt x="23" y="131"/>
                  </a:lnTo>
                  <a:lnTo>
                    <a:pt x="17" y="139"/>
                  </a:lnTo>
                  <a:lnTo>
                    <a:pt x="13" y="142"/>
                  </a:lnTo>
                  <a:lnTo>
                    <a:pt x="7" y="146"/>
                  </a:lnTo>
                  <a:lnTo>
                    <a:pt x="3" y="150"/>
                  </a:lnTo>
                  <a:lnTo>
                    <a:pt x="2" y="152"/>
                  </a:lnTo>
                  <a:lnTo>
                    <a:pt x="0" y="152"/>
                  </a:lnTo>
                  <a:lnTo>
                    <a:pt x="0" y="154"/>
                  </a:lnTo>
                  <a:lnTo>
                    <a:pt x="0" y="156"/>
                  </a:lnTo>
                  <a:lnTo>
                    <a:pt x="2" y="156"/>
                  </a:lnTo>
                  <a:lnTo>
                    <a:pt x="2" y="158"/>
                  </a:lnTo>
                  <a:lnTo>
                    <a:pt x="3" y="158"/>
                  </a:lnTo>
                  <a:lnTo>
                    <a:pt x="3" y="158"/>
                  </a:lnTo>
                  <a:lnTo>
                    <a:pt x="3" y="158"/>
                  </a:lnTo>
                  <a:lnTo>
                    <a:pt x="3" y="158"/>
                  </a:lnTo>
                  <a:lnTo>
                    <a:pt x="3" y="159"/>
                  </a:lnTo>
                  <a:lnTo>
                    <a:pt x="5" y="159"/>
                  </a:lnTo>
                  <a:lnTo>
                    <a:pt x="5" y="161"/>
                  </a:lnTo>
                  <a:lnTo>
                    <a:pt x="5" y="161"/>
                  </a:lnTo>
                  <a:lnTo>
                    <a:pt x="7" y="163"/>
                  </a:lnTo>
                  <a:lnTo>
                    <a:pt x="7" y="163"/>
                  </a:lnTo>
                  <a:lnTo>
                    <a:pt x="9" y="163"/>
                  </a:lnTo>
                  <a:lnTo>
                    <a:pt x="9" y="165"/>
                  </a:lnTo>
                  <a:lnTo>
                    <a:pt x="9" y="165"/>
                  </a:lnTo>
                  <a:lnTo>
                    <a:pt x="11" y="167"/>
                  </a:lnTo>
                  <a:lnTo>
                    <a:pt x="11" y="169"/>
                  </a:lnTo>
                  <a:lnTo>
                    <a:pt x="11" y="169"/>
                  </a:lnTo>
                  <a:lnTo>
                    <a:pt x="11" y="171"/>
                  </a:lnTo>
                  <a:lnTo>
                    <a:pt x="11" y="175"/>
                  </a:lnTo>
                  <a:lnTo>
                    <a:pt x="11" y="177"/>
                  </a:lnTo>
                  <a:lnTo>
                    <a:pt x="11" y="178"/>
                  </a:lnTo>
                  <a:lnTo>
                    <a:pt x="11" y="178"/>
                  </a:lnTo>
                  <a:lnTo>
                    <a:pt x="11" y="178"/>
                  </a:lnTo>
                  <a:lnTo>
                    <a:pt x="13" y="180"/>
                  </a:lnTo>
                  <a:lnTo>
                    <a:pt x="13" y="180"/>
                  </a:lnTo>
                  <a:lnTo>
                    <a:pt x="13" y="180"/>
                  </a:lnTo>
                  <a:lnTo>
                    <a:pt x="15" y="180"/>
                  </a:lnTo>
                  <a:lnTo>
                    <a:pt x="15" y="180"/>
                  </a:lnTo>
                  <a:lnTo>
                    <a:pt x="15" y="180"/>
                  </a:lnTo>
                  <a:lnTo>
                    <a:pt x="15" y="180"/>
                  </a:lnTo>
                  <a:lnTo>
                    <a:pt x="17" y="182"/>
                  </a:lnTo>
                  <a:lnTo>
                    <a:pt x="17" y="182"/>
                  </a:lnTo>
                  <a:lnTo>
                    <a:pt x="17" y="182"/>
                  </a:lnTo>
                  <a:lnTo>
                    <a:pt x="19" y="182"/>
                  </a:lnTo>
                  <a:lnTo>
                    <a:pt x="21" y="184"/>
                  </a:lnTo>
                  <a:lnTo>
                    <a:pt x="21" y="184"/>
                  </a:lnTo>
                  <a:lnTo>
                    <a:pt x="23" y="184"/>
                  </a:lnTo>
                  <a:lnTo>
                    <a:pt x="23" y="186"/>
                  </a:lnTo>
                  <a:lnTo>
                    <a:pt x="24" y="188"/>
                  </a:lnTo>
                  <a:lnTo>
                    <a:pt x="24" y="188"/>
                  </a:lnTo>
                  <a:lnTo>
                    <a:pt x="26" y="188"/>
                  </a:lnTo>
                  <a:lnTo>
                    <a:pt x="26" y="186"/>
                  </a:lnTo>
                  <a:lnTo>
                    <a:pt x="28" y="182"/>
                  </a:lnTo>
                  <a:lnTo>
                    <a:pt x="32" y="177"/>
                  </a:lnTo>
                  <a:lnTo>
                    <a:pt x="32" y="177"/>
                  </a:lnTo>
                  <a:lnTo>
                    <a:pt x="32" y="175"/>
                  </a:lnTo>
                  <a:lnTo>
                    <a:pt x="34" y="173"/>
                  </a:lnTo>
                  <a:lnTo>
                    <a:pt x="36" y="171"/>
                  </a:lnTo>
                  <a:lnTo>
                    <a:pt x="44" y="163"/>
                  </a:lnTo>
                  <a:lnTo>
                    <a:pt x="44" y="161"/>
                  </a:lnTo>
                  <a:lnTo>
                    <a:pt x="44" y="161"/>
                  </a:lnTo>
                  <a:lnTo>
                    <a:pt x="44" y="161"/>
                  </a:lnTo>
                  <a:lnTo>
                    <a:pt x="44" y="159"/>
                  </a:lnTo>
                  <a:lnTo>
                    <a:pt x="44" y="159"/>
                  </a:lnTo>
                  <a:lnTo>
                    <a:pt x="42" y="159"/>
                  </a:lnTo>
                  <a:lnTo>
                    <a:pt x="40" y="158"/>
                  </a:lnTo>
                  <a:lnTo>
                    <a:pt x="40" y="158"/>
                  </a:lnTo>
                  <a:lnTo>
                    <a:pt x="40" y="158"/>
                  </a:lnTo>
                  <a:lnTo>
                    <a:pt x="40" y="158"/>
                  </a:lnTo>
                  <a:lnTo>
                    <a:pt x="40" y="158"/>
                  </a:lnTo>
                  <a:lnTo>
                    <a:pt x="40" y="158"/>
                  </a:lnTo>
                  <a:lnTo>
                    <a:pt x="40" y="156"/>
                  </a:lnTo>
                  <a:lnTo>
                    <a:pt x="40" y="156"/>
                  </a:lnTo>
                  <a:lnTo>
                    <a:pt x="40" y="154"/>
                  </a:lnTo>
                  <a:lnTo>
                    <a:pt x="42" y="154"/>
                  </a:lnTo>
                  <a:lnTo>
                    <a:pt x="44" y="154"/>
                  </a:lnTo>
                  <a:lnTo>
                    <a:pt x="55" y="152"/>
                  </a:lnTo>
                  <a:lnTo>
                    <a:pt x="59" y="152"/>
                  </a:lnTo>
                  <a:lnTo>
                    <a:pt x="61" y="152"/>
                  </a:lnTo>
                  <a:lnTo>
                    <a:pt x="64" y="152"/>
                  </a:lnTo>
                  <a:lnTo>
                    <a:pt x="64" y="152"/>
                  </a:lnTo>
                  <a:lnTo>
                    <a:pt x="66" y="154"/>
                  </a:lnTo>
                  <a:lnTo>
                    <a:pt x="68" y="156"/>
                  </a:lnTo>
                  <a:lnTo>
                    <a:pt x="68" y="156"/>
                  </a:lnTo>
                  <a:lnTo>
                    <a:pt x="70" y="156"/>
                  </a:lnTo>
                  <a:lnTo>
                    <a:pt x="72" y="156"/>
                  </a:lnTo>
                  <a:lnTo>
                    <a:pt x="72" y="156"/>
                  </a:lnTo>
                  <a:lnTo>
                    <a:pt x="76" y="156"/>
                  </a:lnTo>
                  <a:lnTo>
                    <a:pt x="76" y="156"/>
                  </a:lnTo>
                  <a:lnTo>
                    <a:pt x="78" y="156"/>
                  </a:lnTo>
                  <a:lnTo>
                    <a:pt x="78" y="158"/>
                  </a:lnTo>
                  <a:lnTo>
                    <a:pt x="78" y="158"/>
                  </a:lnTo>
                  <a:lnTo>
                    <a:pt x="78" y="158"/>
                  </a:lnTo>
                  <a:lnTo>
                    <a:pt x="78" y="158"/>
                  </a:lnTo>
                  <a:lnTo>
                    <a:pt x="80" y="158"/>
                  </a:lnTo>
                  <a:lnTo>
                    <a:pt x="82" y="158"/>
                  </a:lnTo>
                  <a:lnTo>
                    <a:pt x="85" y="158"/>
                  </a:lnTo>
                  <a:lnTo>
                    <a:pt x="91" y="156"/>
                  </a:lnTo>
                  <a:lnTo>
                    <a:pt x="95" y="156"/>
                  </a:lnTo>
                  <a:lnTo>
                    <a:pt x="97" y="154"/>
                  </a:lnTo>
                  <a:lnTo>
                    <a:pt x="99" y="152"/>
                  </a:lnTo>
                  <a:lnTo>
                    <a:pt x="101" y="150"/>
                  </a:lnTo>
                  <a:lnTo>
                    <a:pt x="101" y="148"/>
                  </a:lnTo>
                  <a:lnTo>
                    <a:pt x="104" y="146"/>
                  </a:lnTo>
                  <a:lnTo>
                    <a:pt x="106" y="144"/>
                  </a:lnTo>
                  <a:lnTo>
                    <a:pt x="114" y="139"/>
                  </a:lnTo>
                  <a:lnTo>
                    <a:pt x="114" y="139"/>
                  </a:lnTo>
                  <a:lnTo>
                    <a:pt x="114" y="139"/>
                  </a:lnTo>
                  <a:lnTo>
                    <a:pt x="114" y="140"/>
                  </a:lnTo>
                  <a:lnTo>
                    <a:pt x="114" y="140"/>
                  </a:lnTo>
                  <a:lnTo>
                    <a:pt x="114" y="142"/>
                  </a:lnTo>
                  <a:lnTo>
                    <a:pt x="114" y="146"/>
                  </a:lnTo>
                  <a:lnTo>
                    <a:pt x="114" y="148"/>
                  </a:lnTo>
                  <a:lnTo>
                    <a:pt x="112" y="150"/>
                  </a:lnTo>
                  <a:lnTo>
                    <a:pt x="110" y="156"/>
                  </a:lnTo>
                  <a:lnTo>
                    <a:pt x="110" y="156"/>
                  </a:lnTo>
                  <a:lnTo>
                    <a:pt x="112" y="158"/>
                  </a:lnTo>
                  <a:lnTo>
                    <a:pt x="112" y="159"/>
                  </a:lnTo>
                  <a:lnTo>
                    <a:pt x="116" y="161"/>
                  </a:lnTo>
                  <a:lnTo>
                    <a:pt x="118" y="163"/>
                  </a:lnTo>
                  <a:lnTo>
                    <a:pt x="122" y="163"/>
                  </a:lnTo>
                  <a:lnTo>
                    <a:pt x="122" y="163"/>
                  </a:lnTo>
                  <a:lnTo>
                    <a:pt x="122" y="161"/>
                  </a:lnTo>
                  <a:lnTo>
                    <a:pt x="125" y="159"/>
                  </a:lnTo>
                  <a:lnTo>
                    <a:pt x="127" y="159"/>
                  </a:lnTo>
                  <a:lnTo>
                    <a:pt x="129" y="159"/>
                  </a:lnTo>
                  <a:lnTo>
                    <a:pt x="131" y="159"/>
                  </a:lnTo>
                  <a:lnTo>
                    <a:pt x="133" y="158"/>
                  </a:lnTo>
                  <a:lnTo>
                    <a:pt x="137" y="154"/>
                  </a:lnTo>
                  <a:lnTo>
                    <a:pt x="137" y="152"/>
                  </a:lnTo>
                  <a:lnTo>
                    <a:pt x="139" y="152"/>
                  </a:lnTo>
                  <a:lnTo>
                    <a:pt x="141" y="152"/>
                  </a:lnTo>
                  <a:lnTo>
                    <a:pt x="141" y="150"/>
                  </a:lnTo>
                  <a:lnTo>
                    <a:pt x="141" y="150"/>
                  </a:lnTo>
                  <a:lnTo>
                    <a:pt x="141" y="150"/>
                  </a:lnTo>
                  <a:lnTo>
                    <a:pt x="141" y="148"/>
                  </a:lnTo>
                  <a:lnTo>
                    <a:pt x="141" y="148"/>
                  </a:lnTo>
                  <a:lnTo>
                    <a:pt x="141" y="148"/>
                  </a:lnTo>
                  <a:lnTo>
                    <a:pt x="143" y="148"/>
                  </a:lnTo>
                  <a:lnTo>
                    <a:pt x="150" y="135"/>
                  </a:lnTo>
                  <a:lnTo>
                    <a:pt x="150" y="135"/>
                  </a:lnTo>
                  <a:lnTo>
                    <a:pt x="152" y="135"/>
                  </a:lnTo>
                  <a:lnTo>
                    <a:pt x="154" y="135"/>
                  </a:lnTo>
                  <a:lnTo>
                    <a:pt x="154" y="133"/>
                  </a:lnTo>
                  <a:lnTo>
                    <a:pt x="156" y="131"/>
                  </a:lnTo>
                  <a:lnTo>
                    <a:pt x="154" y="129"/>
                  </a:lnTo>
                  <a:lnTo>
                    <a:pt x="152" y="120"/>
                  </a:lnTo>
                  <a:lnTo>
                    <a:pt x="154" y="118"/>
                  </a:lnTo>
                  <a:lnTo>
                    <a:pt x="154" y="114"/>
                  </a:lnTo>
                  <a:lnTo>
                    <a:pt x="154" y="114"/>
                  </a:lnTo>
                  <a:lnTo>
                    <a:pt x="158" y="112"/>
                  </a:lnTo>
                  <a:lnTo>
                    <a:pt x="160" y="112"/>
                  </a:lnTo>
                  <a:lnTo>
                    <a:pt x="164" y="106"/>
                  </a:lnTo>
                  <a:lnTo>
                    <a:pt x="167" y="104"/>
                  </a:lnTo>
                  <a:lnTo>
                    <a:pt x="167" y="100"/>
                  </a:lnTo>
                  <a:lnTo>
                    <a:pt x="167" y="99"/>
                  </a:lnTo>
                  <a:lnTo>
                    <a:pt x="165" y="99"/>
                  </a:lnTo>
                  <a:lnTo>
                    <a:pt x="164" y="97"/>
                  </a:lnTo>
                  <a:lnTo>
                    <a:pt x="162" y="97"/>
                  </a:lnTo>
                  <a:lnTo>
                    <a:pt x="162" y="89"/>
                  </a:lnTo>
                  <a:lnTo>
                    <a:pt x="162" y="87"/>
                  </a:lnTo>
                  <a:lnTo>
                    <a:pt x="162" y="87"/>
                  </a:lnTo>
                  <a:lnTo>
                    <a:pt x="162" y="87"/>
                  </a:lnTo>
                  <a:lnTo>
                    <a:pt x="162" y="85"/>
                  </a:lnTo>
                  <a:lnTo>
                    <a:pt x="162" y="85"/>
                  </a:lnTo>
                  <a:lnTo>
                    <a:pt x="160" y="85"/>
                  </a:lnTo>
                  <a:lnTo>
                    <a:pt x="160" y="85"/>
                  </a:lnTo>
                  <a:lnTo>
                    <a:pt x="160" y="83"/>
                  </a:lnTo>
                  <a:lnTo>
                    <a:pt x="158" y="81"/>
                  </a:lnTo>
                  <a:lnTo>
                    <a:pt x="158" y="78"/>
                  </a:lnTo>
                  <a:lnTo>
                    <a:pt x="158" y="72"/>
                  </a:lnTo>
                  <a:lnTo>
                    <a:pt x="158" y="70"/>
                  </a:lnTo>
                  <a:lnTo>
                    <a:pt x="160" y="66"/>
                  </a:lnTo>
                  <a:lnTo>
                    <a:pt x="160" y="64"/>
                  </a:lnTo>
                  <a:lnTo>
                    <a:pt x="160" y="62"/>
                  </a:lnTo>
                  <a:lnTo>
                    <a:pt x="158" y="59"/>
                  </a:lnTo>
                  <a:lnTo>
                    <a:pt x="158" y="57"/>
                  </a:lnTo>
                  <a:lnTo>
                    <a:pt x="158" y="55"/>
                  </a:lnTo>
                  <a:lnTo>
                    <a:pt x="160" y="55"/>
                  </a:lnTo>
                  <a:lnTo>
                    <a:pt x="164" y="51"/>
                  </a:lnTo>
                  <a:lnTo>
                    <a:pt x="164" y="49"/>
                  </a:lnTo>
                  <a:lnTo>
                    <a:pt x="164" y="49"/>
                  </a:lnTo>
                  <a:lnTo>
                    <a:pt x="164" y="47"/>
                  </a:lnTo>
                  <a:lnTo>
                    <a:pt x="164" y="47"/>
                  </a:lnTo>
                  <a:lnTo>
                    <a:pt x="165" y="45"/>
                  </a:lnTo>
                  <a:lnTo>
                    <a:pt x="165" y="43"/>
                  </a:lnTo>
                  <a:lnTo>
                    <a:pt x="165" y="43"/>
                  </a:lnTo>
                  <a:lnTo>
                    <a:pt x="167" y="42"/>
                  </a:lnTo>
                  <a:lnTo>
                    <a:pt x="169" y="42"/>
                  </a:lnTo>
                  <a:lnTo>
                    <a:pt x="169" y="42"/>
                  </a:lnTo>
                  <a:lnTo>
                    <a:pt x="171" y="40"/>
                  </a:lnTo>
                  <a:lnTo>
                    <a:pt x="171" y="38"/>
                  </a:lnTo>
                  <a:lnTo>
                    <a:pt x="173" y="38"/>
                  </a:lnTo>
                  <a:lnTo>
                    <a:pt x="175" y="38"/>
                  </a:lnTo>
                  <a:lnTo>
                    <a:pt x="175" y="40"/>
                  </a:lnTo>
                  <a:lnTo>
                    <a:pt x="177" y="40"/>
                  </a:lnTo>
                  <a:lnTo>
                    <a:pt x="177" y="40"/>
                  </a:lnTo>
                  <a:lnTo>
                    <a:pt x="177" y="36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xmlns="" id="{F5C6E835-DE57-44F2-A82F-1AAB305AC85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4772" y="3644087"/>
              <a:ext cx="171450" cy="404813"/>
            </a:xfrm>
            <a:custGeom>
              <a:avLst/>
              <a:gdLst>
                <a:gd name="T0" fmla="*/ 106 w 108"/>
                <a:gd name="T1" fmla="*/ 80 h 255"/>
                <a:gd name="T2" fmla="*/ 101 w 108"/>
                <a:gd name="T3" fmla="*/ 59 h 255"/>
                <a:gd name="T4" fmla="*/ 97 w 108"/>
                <a:gd name="T5" fmla="*/ 48 h 255"/>
                <a:gd name="T6" fmla="*/ 91 w 108"/>
                <a:gd name="T7" fmla="*/ 48 h 255"/>
                <a:gd name="T8" fmla="*/ 89 w 108"/>
                <a:gd name="T9" fmla="*/ 44 h 255"/>
                <a:gd name="T10" fmla="*/ 87 w 108"/>
                <a:gd name="T11" fmla="*/ 46 h 255"/>
                <a:gd name="T12" fmla="*/ 83 w 108"/>
                <a:gd name="T13" fmla="*/ 44 h 255"/>
                <a:gd name="T14" fmla="*/ 80 w 108"/>
                <a:gd name="T15" fmla="*/ 46 h 255"/>
                <a:gd name="T16" fmla="*/ 74 w 108"/>
                <a:gd name="T17" fmla="*/ 42 h 255"/>
                <a:gd name="T18" fmla="*/ 66 w 108"/>
                <a:gd name="T19" fmla="*/ 38 h 255"/>
                <a:gd name="T20" fmla="*/ 68 w 108"/>
                <a:gd name="T21" fmla="*/ 31 h 255"/>
                <a:gd name="T22" fmla="*/ 70 w 108"/>
                <a:gd name="T23" fmla="*/ 23 h 255"/>
                <a:gd name="T24" fmla="*/ 72 w 108"/>
                <a:gd name="T25" fmla="*/ 15 h 255"/>
                <a:gd name="T26" fmla="*/ 66 w 108"/>
                <a:gd name="T27" fmla="*/ 12 h 255"/>
                <a:gd name="T28" fmla="*/ 53 w 108"/>
                <a:gd name="T29" fmla="*/ 12 h 255"/>
                <a:gd name="T30" fmla="*/ 45 w 108"/>
                <a:gd name="T31" fmla="*/ 2 h 255"/>
                <a:gd name="T32" fmla="*/ 34 w 108"/>
                <a:gd name="T33" fmla="*/ 19 h 255"/>
                <a:gd name="T34" fmla="*/ 32 w 108"/>
                <a:gd name="T35" fmla="*/ 27 h 255"/>
                <a:gd name="T36" fmla="*/ 22 w 108"/>
                <a:gd name="T37" fmla="*/ 34 h 255"/>
                <a:gd name="T38" fmla="*/ 17 w 108"/>
                <a:gd name="T39" fmla="*/ 36 h 255"/>
                <a:gd name="T40" fmla="*/ 15 w 108"/>
                <a:gd name="T41" fmla="*/ 29 h 255"/>
                <a:gd name="T42" fmla="*/ 15 w 108"/>
                <a:gd name="T43" fmla="*/ 27 h 255"/>
                <a:gd name="T44" fmla="*/ 3 w 108"/>
                <a:gd name="T45" fmla="*/ 29 h 255"/>
                <a:gd name="T46" fmla="*/ 5 w 108"/>
                <a:gd name="T47" fmla="*/ 40 h 255"/>
                <a:gd name="T48" fmla="*/ 5 w 108"/>
                <a:gd name="T49" fmla="*/ 48 h 255"/>
                <a:gd name="T50" fmla="*/ 5 w 108"/>
                <a:gd name="T51" fmla="*/ 55 h 255"/>
                <a:gd name="T52" fmla="*/ 5 w 108"/>
                <a:gd name="T53" fmla="*/ 61 h 255"/>
                <a:gd name="T54" fmla="*/ 5 w 108"/>
                <a:gd name="T55" fmla="*/ 65 h 255"/>
                <a:gd name="T56" fmla="*/ 3 w 108"/>
                <a:gd name="T57" fmla="*/ 65 h 255"/>
                <a:gd name="T58" fmla="*/ 2 w 108"/>
                <a:gd name="T59" fmla="*/ 67 h 255"/>
                <a:gd name="T60" fmla="*/ 0 w 108"/>
                <a:gd name="T61" fmla="*/ 71 h 255"/>
                <a:gd name="T62" fmla="*/ 0 w 108"/>
                <a:gd name="T63" fmla="*/ 90 h 255"/>
                <a:gd name="T64" fmla="*/ 5 w 108"/>
                <a:gd name="T65" fmla="*/ 111 h 255"/>
                <a:gd name="T66" fmla="*/ 7 w 108"/>
                <a:gd name="T67" fmla="*/ 114 h 255"/>
                <a:gd name="T68" fmla="*/ 9 w 108"/>
                <a:gd name="T69" fmla="*/ 122 h 255"/>
                <a:gd name="T70" fmla="*/ 9 w 108"/>
                <a:gd name="T71" fmla="*/ 154 h 255"/>
                <a:gd name="T72" fmla="*/ 17 w 108"/>
                <a:gd name="T73" fmla="*/ 173 h 255"/>
                <a:gd name="T74" fmla="*/ 22 w 108"/>
                <a:gd name="T75" fmla="*/ 194 h 255"/>
                <a:gd name="T76" fmla="*/ 28 w 108"/>
                <a:gd name="T77" fmla="*/ 236 h 255"/>
                <a:gd name="T78" fmla="*/ 28 w 108"/>
                <a:gd name="T79" fmla="*/ 253 h 255"/>
                <a:gd name="T80" fmla="*/ 34 w 108"/>
                <a:gd name="T81" fmla="*/ 249 h 255"/>
                <a:gd name="T82" fmla="*/ 36 w 108"/>
                <a:gd name="T83" fmla="*/ 242 h 255"/>
                <a:gd name="T84" fmla="*/ 38 w 108"/>
                <a:gd name="T85" fmla="*/ 236 h 255"/>
                <a:gd name="T86" fmla="*/ 55 w 108"/>
                <a:gd name="T87" fmla="*/ 247 h 255"/>
                <a:gd name="T88" fmla="*/ 59 w 108"/>
                <a:gd name="T89" fmla="*/ 247 h 255"/>
                <a:gd name="T90" fmla="*/ 64 w 108"/>
                <a:gd name="T91" fmla="*/ 251 h 255"/>
                <a:gd name="T92" fmla="*/ 66 w 108"/>
                <a:gd name="T93" fmla="*/ 249 h 255"/>
                <a:gd name="T94" fmla="*/ 68 w 108"/>
                <a:gd name="T95" fmla="*/ 240 h 255"/>
                <a:gd name="T96" fmla="*/ 70 w 108"/>
                <a:gd name="T97" fmla="*/ 230 h 255"/>
                <a:gd name="T98" fmla="*/ 80 w 108"/>
                <a:gd name="T99" fmla="*/ 232 h 255"/>
                <a:gd name="T100" fmla="*/ 82 w 108"/>
                <a:gd name="T101" fmla="*/ 227 h 255"/>
                <a:gd name="T102" fmla="*/ 82 w 108"/>
                <a:gd name="T103" fmla="*/ 208 h 255"/>
                <a:gd name="T104" fmla="*/ 78 w 108"/>
                <a:gd name="T105" fmla="*/ 190 h 255"/>
                <a:gd name="T106" fmla="*/ 78 w 108"/>
                <a:gd name="T107" fmla="*/ 170 h 255"/>
                <a:gd name="T108" fmla="*/ 83 w 108"/>
                <a:gd name="T109" fmla="*/ 158 h 255"/>
                <a:gd name="T110" fmla="*/ 83 w 108"/>
                <a:gd name="T111" fmla="*/ 145 h 255"/>
                <a:gd name="T112" fmla="*/ 95 w 108"/>
                <a:gd name="T113" fmla="*/ 149 h 255"/>
                <a:gd name="T114" fmla="*/ 102 w 108"/>
                <a:gd name="T115" fmla="*/ 133 h 255"/>
                <a:gd name="T116" fmla="*/ 106 w 108"/>
                <a:gd name="T117" fmla="*/ 116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08" h="255">
                  <a:moveTo>
                    <a:pt x="104" y="107"/>
                  </a:moveTo>
                  <a:lnTo>
                    <a:pt x="104" y="105"/>
                  </a:lnTo>
                  <a:lnTo>
                    <a:pt x="108" y="86"/>
                  </a:lnTo>
                  <a:lnTo>
                    <a:pt x="108" y="82"/>
                  </a:lnTo>
                  <a:lnTo>
                    <a:pt x="108" y="80"/>
                  </a:lnTo>
                  <a:lnTo>
                    <a:pt x="106" y="80"/>
                  </a:lnTo>
                  <a:lnTo>
                    <a:pt x="106" y="78"/>
                  </a:lnTo>
                  <a:lnTo>
                    <a:pt x="102" y="76"/>
                  </a:lnTo>
                  <a:lnTo>
                    <a:pt x="101" y="65"/>
                  </a:lnTo>
                  <a:lnTo>
                    <a:pt x="101" y="61"/>
                  </a:lnTo>
                  <a:lnTo>
                    <a:pt x="101" y="59"/>
                  </a:lnTo>
                  <a:lnTo>
                    <a:pt x="101" y="59"/>
                  </a:lnTo>
                  <a:lnTo>
                    <a:pt x="101" y="57"/>
                  </a:lnTo>
                  <a:lnTo>
                    <a:pt x="99" y="57"/>
                  </a:lnTo>
                  <a:lnTo>
                    <a:pt x="97" y="54"/>
                  </a:lnTo>
                  <a:lnTo>
                    <a:pt x="97" y="52"/>
                  </a:lnTo>
                  <a:lnTo>
                    <a:pt x="97" y="50"/>
                  </a:lnTo>
                  <a:lnTo>
                    <a:pt x="97" y="48"/>
                  </a:lnTo>
                  <a:lnTo>
                    <a:pt x="97" y="46"/>
                  </a:lnTo>
                  <a:lnTo>
                    <a:pt x="97" y="46"/>
                  </a:lnTo>
                  <a:lnTo>
                    <a:pt x="95" y="46"/>
                  </a:lnTo>
                  <a:lnTo>
                    <a:pt x="91" y="48"/>
                  </a:lnTo>
                  <a:lnTo>
                    <a:pt x="91" y="48"/>
                  </a:lnTo>
                  <a:lnTo>
                    <a:pt x="91" y="48"/>
                  </a:lnTo>
                  <a:lnTo>
                    <a:pt x="91" y="48"/>
                  </a:lnTo>
                  <a:lnTo>
                    <a:pt x="91" y="46"/>
                  </a:lnTo>
                  <a:lnTo>
                    <a:pt x="91" y="46"/>
                  </a:lnTo>
                  <a:lnTo>
                    <a:pt x="91" y="44"/>
                  </a:lnTo>
                  <a:lnTo>
                    <a:pt x="91" y="44"/>
                  </a:lnTo>
                  <a:lnTo>
                    <a:pt x="89" y="44"/>
                  </a:lnTo>
                  <a:lnTo>
                    <a:pt x="89" y="42"/>
                  </a:lnTo>
                  <a:lnTo>
                    <a:pt x="89" y="44"/>
                  </a:lnTo>
                  <a:lnTo>
                    <a:pt x="89" y="44"/>
                  </a:lnTo>
                  <a:lnTo>
                    <a:pt x="89" y="44"/>
                  </a:lnTo>
                  <a:lnTo>
                    <a:pt x="87" y="44"/>
                  </a:lnTo>
                  <a:lnTo>
                    <a:pt x="87" y="46"/>
                  </a:lnTo>
                  <a:lnTo>
                    <a:pt x="85" y="46"/>
                  </a:lnTo>
                  <a:lnTo>
                    <a:pt x="85" y="46"/>
                  </a:lnTo>
                  <a:lnTo>
                    <a:pt x="83" y="46"/>
                  </a:lnTo>
                  <a:lnTo>
                    <a:pt x="83" y="46"/>
                  </a:lnTo>
                  <a:lnTo>
                    <a:pt x="83" y="46"/>
                  </a:lnTo>
                  <a:lnTo>
                    <a:pt x="83" y="44"/>
                  </a:lnTo>
                  <a:lnTo>
                    <a:pt x="83" y="44"/>
                  </a:lnTo>
                  <a:lnTo>
                    <a:pt x="83" y="44"/>
                  </a:lnTo>
                  <a:lnTo>
                    <a:pt x="82" y="44"/>
                  </a:lnTo>
                  <a:lnTo>
                    <a:pt x="82" y="44"/>
                  </a:lnTo>
                  <a:lnTo>
                    <a:pt x="80" y="44"/>
                  </a:lnTo>
                  <a:lnTo>
                    <a:pt x="80" y="46"/>
                  </a:lnTo>
                  <a:lnTo>
                    <a:pt x="78" y="46"/>
                  </a:lnTo>
                  <a:lnTo>
                    <a:pt x="78" y="46"/>
                  </a:lnTo>
                  <a:lnTo>
                    <a:pt x="78" y="44"/>
                  </a:lnTo>
                  <a:lnTo>
                    <a:pt x="76" y="44"/>
                  </a:lnTo>
                  <a:lnTo>
                    <a:pt x="76" y="44"/>
                  </a:lnTo>
                  <a:lnTo>
                    <a:pt x="74" y="42"/>
                  </a:lnTo>
                  <a:lnTo>
                    <a:pt x="68" y="40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66" y="38"/>
                  </a:lnTo>
                  <a:lnTo>
                    <a:pt x="66" y="38"/>
                  </a:lnTo>
                  <a:lnTo>
                    <a:pt x="66" y="38"/>
                  </a:lnTo>
                  <a:lnTo>
                    <a:pt x="66" y="38"/>
                  </a:lnTo>
                  <a:lnTo>
                    <a:pt x="68" y="36"/>
                  </a:lnTo>
                  <a:lnTo>
                    <a:pt x="68" y="36"/>
                  </a:lnTo>
                  <a:lnTo>
                    <a:pt x="68" y="36"/>
                  </a:lnTo>
                  <a:lnTo>
                    <a:pt x="68" y="34"/>
                  </a:lnTo>
                  <a:lnTo>
                    <a:pt x="68" y="31"/>
                  </a:lnTo>
                  <a:lnTo>
                    <a:pt x="68" y="31"/>
                  </a:lnTo>
                  <a:lnTo>
                    <a:pt x="68" y="29"/>
                  </a:lnTo>
                  <a:lnTo>
                    <a:pt x="68" y="29"/>
                  </a:lnTo>
                  <a:lnTo>
                    <a:pt x="70" y="27"/>
                  </a:lnTo>
                  <a:lnTo>
                    <a:pt x="70" y="25"/>
                  </a:lnTo>
                  <a:lnTo>
                    <a:pt x="70" y="23"/>
                  </a:lnTo>
                  <a:lnTo>
                    <a:pt x="70" y="23"/>
                  </a:lnTo>
                  <a:lnTo>
                    <a:pt x="70" y="21"/>
                  </a:lnTo>
                  <a:lnTo>
                    <a:pt x="70" y="19"/>
                  </a:lnTo>
                  <a:lnTo>
                    <a:pt x="72" y="17"/>
                  </a:lnTo>
                  <a:lnTo>
                    <a:pt x="72" y="17"/>
                  </a:lnTo>
                  <a:lnTo>
                    <a:pt x="72" y="15"/>
                  </a:lnTo>
                  <a:lnTo>
                    <a:pt x="70" y="14"/>
                  </a:lnTo>
                  <a:lnTo>
                    <a:pt x="70" y="14"/>
                  </a:lnTo>
                  <a:lnTo>
                    <a:pt x="70" y="10"/>
                  </a:lnTo>
                  <a:lnTo>
                    <a:pt x="70" y="10"/>
                  </a:lnTo>
                  <a:lnTo>
                    <a:pt x="68" y="12"/>
                  </a:lnTo>
                  <a:lnTo>
                    <a:pt x="66" y="12"/>
                  </a:lnTo>
                  <a:lnTo>
                    <a:pt x="62" y="12"/>
                  </a:lnTo>
                  <a:lnTo>
                    <a:pt x="62" y="10"/>
                  </a:lnTo>
                  <a:lnTo>
                    <a:pt x="55" y="14"/>
                  </a:lnTo>
                  <a:lnTo>
                    <a:pt x="55" y="14"/>
                  </a:lnTo>
                  <a:lnTo>
                    <a:pt x="53" y="14"/>
                  </a:lnTo>
                  <a:lnTo>
                    <a:pt x="53" y="12"/>
                  </a:lnTo>
                  <a:lnTo>
                    <a:pt x="47" y="4"/>
                  </a:lnTo>
                  <a:lnTo>
                    <a:pt x="47" y="2"/>
                  </a:lnTo>
                  <a:lnTo>
                    <a:pt x="47" y="2"/>
                  </a:lnTo>
                  <a:lnTo>
                    <a:pt x="45" y="0"/>
                  </a:lnTo>
                  <a:lnTo>
                    <a:pt x="45" y="2"/>
                  </a:lnTo>
                  <a:lnTo>
                    <a:pt x="45" y="2"/>
                  </a:lnTo>
                  <a:lnTo>
                    <a:pt x="42" y="10"/>
                  </a:lnTo>
                  <a:lnTo>
                    <a:pt x="42" y="12"/>
                  </a:lnTo>
                  <a:lnTo>
                    <a:pt x="42" y="12"/>
                  </a:lnTo>
                  <a:lnTo>
                    <a:pt x="40" y="14"/>
                  </a:lnTo>
                  <a:lnTo>
                    <a:pt x="38" y="15"/>
                  </a:lnTo>
                  <a:lnTo>
                    <a:pt x="34" y="19"/>
                  </a:lnTo>
                  <a:lnTo>
                    <a:pt x="34" y="21"/>
                  </a:lnTo>
                  <a:lnTo>
                    <a:pt x="34" y="23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2" y="27"/>
                  </a:lnTo>
                  <a:lnTo>
                    <a:pt x="32" y="27"/>
                  </a:lnTo>
                  <a:lnTo>
                    <a:pt x="32" y="27"/>
                  </a:lnTo>
                  <a:lnTo>
                    <a:pt x="30" y="27"/>
                  </a:lnTo>
                  <a:lnTo>
                    <a:pt x="26" y="31"/>
                  </a:lnTo>
                  <a:lnTo>
                    <a:pt x="24" y="33"/>
                  </a:lnTo>
                  <a:lnTo>
                    <a:pt x="22" y="34"/>
                  </a:lnTo>
                  <a:lnTo>
                    <a:pt x="22" y="36"/>
                  </a:lnTo>
                  <a:lnTo>
                    <a:pt x="21" y="36"/>
                  </a:lnTo>
                  <a:lnTo>
                    <a:pt x="21" y="36"/>
                  </a:lnTo>
                  <a:lnTo>
                    <a:pt x="19" y="36"/>
                  </a:lnTo>
                  <a:lnTo>
                    <a:pt x="19" y="36"/>
                  </a:lnTo>
                  <a:lnTo>
                    <a:pt x="17" y="36"/>
                  </a:lnTo>
                  <a:lnTo>
                    <a:pt x="17" y="36"/>
                  </a:lnTo>
                  <a:lnTo>
                    <a:pt x="17" y="34"/>
                  </a:lnTo>
                  <a:lnTo>
                    <a:pt x="15" y="34"/>
                  </a:lnTo>
                  <a:lnTo>
                    <a:pt x="15" y="33"/>
                  </a:lnTo>
                  <a:lnTo>
                    <a:pt x="15" y="31"/>
                  </a:lnTo>
                  <a:lnTo>
                    <a:pt x="15" y="29"/>
                  </a:lnTo>
                  <a:lnTo>
                    <a:pt x="15" y="29"/>
                  </a:lnTo>
                  <a:lnTo>
                    <a:pt x="15" y="27"/>
                  </a:lnTo>
                  <a:lnTo>
                    <a:pt x="15" y="27"/>
                  </a:lnTo>
                  <a:lnTo>
                    <a:pt x="15" y="27"/>
                  </a:lnTo>
                  <a:lnTo>
                    <a:pt x="15" y="27"/>
                  </a:lnTo>
                  <a:lnTo>
                    <a:pt x="15" y="27"/>
                  </a:lnTo>
                  <a:lnTo>
                    <a:pt x="15" y="25"/>
                  </a:lnTo>
                  <a:lnTo>
                    <a:pt x="15" y="25"/>
                  </a:lnTo>
                  <a:lnTo>
                    <a:pt x="9" y="25"/>
                  </a:lnTo>
                  <a:lnTo>
                    <a:pt x="3" y="25"/>
                  </a:lnTo>
                  <a:lnTo>
                    <a:pt x="3" y="27"/>
                  </a:lnTo>
                  <a:lnTo>
                    <a:pt x="3" y="29"/>
                  </a:lnTo>
                  <a:lnTo>
                    <a:pt x="5" y="29"/>
                  </a:lnTo>
                  <a:lnTo>
                    <a:pt x="5" y="29"/>
                  </a:lnTo>
                  <a:lnTo>
                    <a:pt x="5" y="29"/>
                  </a:lnTo>
                  <a:lnTo>
                    <a:pt x="5" y="31"/>
                  </a:lnTo>
                  <a:lnTo>
                    <a:pt x="5" y="31"/>
                  </a:lnTo>
                  <a:lnTo>
                    <a:pt x="5" y="40"/>
                  </a:lnTo>
                  <a:lnTo>
                    <a:pt x="5" y="40"/>
                  </a:lnTo>
                  <a:lnTo>
                    <a:pt x="5" y="44"/>
                  </a:lnTo>
                  <a:lnTo>
                    <a:pt x="5" y="46"/>
                  </a:lnTo>
                  <a:lnTo>
                    <a:pt x="5" y="48"/>
                  </a:lnTo>
                  <a:lnTo>
                    <a:pt x="5" y="48"/>
                  </a:lnTo>
                  <a:lnTo>
                    <a:pt x="5" y="48"/>
                  </a:lnTo>
                  <a:lnTo>
                    <a:pt x="5" y="50"/>
                  </a:lnTo>
                  <a:lnTo>
                    <a:pt x="7" y="50"/>
                  </a:lnTo>
                  <a:lnTo>
                    <a:pt x="7" y="50"/>
                  </a:lnTo>
                  <a:lnTo>
                    <a:pt x="5" y="52"/>
                  </a:lnTo>
                  <a:lnTo>
                    <a:pt x="5" y="55"/>
                  </a:lnTo>
                  <a:lnTo>
                    <a:pt x="5" y="55"/>
                  </a:lnTo>
                  <a:lnTo>
                    <a:pt x="5" y="55"/>
                  </a:lnTo>
                  <a:lnTo>
                    <a:pt x="5" y="59"/>
                  </a:lnTo>
                  <a:lnTo>
                    <a:pt x="5" y="59"/>
                  </a:lnTo>
                  <a:lnTo>
                    <a:pt x="5" y="59"/>
                  </a:lnTo>
                  <a:lnTo>
                    <a:pt x="5" y="61"/>
                  </a:lnTo>
                  <a:lnTo>
                    <a:pt x="5" y="61"/>
                  </a:lnTo>
                  <a:lnTo>
                    <a:pt x="5" y="61"/>
                  </a:lnTo>
                  <a:lnTo>
                    <a:pt x="5" y="63"/>
                  </a:lnTo>
                  <a:lnTo>
                    <a:pt x="5" y="63"/>
                  </a:lnTo>
                  <a:lnTo>
                    <a:pt x="5" y="65"/>
                  </a:lnTo>
                  <a:lnTo>
                    <a:pt x="5" y="65"/>
                  </a:lnTo>
                  <a:lnTo>
                    <a:pt x="5" y="65"/>
                  </a:lnTo>
                  <a:lnTo>
                    <a:pt x="5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2" y="65"/>
                  </a:lnTo>
                  <a:lnTo>
                    <a:pt x="2" y="65"/>
                  </a:lnTo>
                  <a:lnTo>
                    <a:pt x="2" y="65"/>
                  </a:lnTo>
                  <a:lnTo>
                    <a:pt x="2" y="67"/>
                  </a:lnTo>
                  <a:lnTo>
                    <a:pt x="2" y="67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2" y="69"/>
                  </a:lnTo>
                  <a:lnTo>
                    <a:pt x="2" y="69"/>
                  </a:lnTo>
                  <a:lnTo>
                    <a:pt x="0" y="71"/>
                  </a:lnTo>
                  <a:lnTo>
                    <a:pt x="0" y="73"/>
                  </a:lnTo>
                  <a:lnTo>
                    <a:pt x="0" y="78"/>
                  </a:lnTo>
                  <a:lnTo>
                    <a:pt x="0" y="80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0"/>
                  </a:lnTo>
                  <a:lnTo>
                    <a:pt x="3" y="101"/>
                  </a:lnTo>
                  <a:lnTo>
                    <a:pt x="3" y="105"/>
                  </a:lnTo>
                  <a:lnTo>
                    <a:pt x="3" y="107"/>
                  </a:lnTo>
                  <a:lnTo>
                    <a:pt x="3" y="109"/>
                  </a:lnTo>
                  <a:lnTo>
                    <a:pt x="5" y="109"/>
                  </a:lnTo>
                  <a:lnTo>
                    <a:pt x="5" y="111"/>
                  </a:lnTo>
                  <a:lnTo>
                    <a:pt x="5" y="111"/>
                  </a:lnTo>
                  <a:lnTo>
                    <a:pt x="5" y="112"/>
                  </a:lnTo>
                  <a:lnTo>
                    <a:pt x="5" y="112"/>
                  </a:lnTo>
                  <a:lnTo>
                    <a:pt x="7" y="114"/>
                  </a:lnTo>
                  <a:lnTo>
                    <a:pt x="7" y="114"/>
                  </a:lnTo>
                  <a:lnTo>
                    <a:pt x="7" y="114"/>
                  </a:lnTo>
                  <a:lnTo>
                    <a:pt x="7" y="116"/>
                  </a:lnTo>
                  <a:lnTo>
                    <a:pt x="7" y="118"/>
                  </a:lnTo>
                  <a:lnTo>
                    <a:pt x="7" y="118"/>
                  </a:lnTo>
                  <a:lnTo>
                    <a:pt x="9" y="120"/>
                  </a:lnTo>
                  <a:lnTo>
                    <a:pt x="9" y="122"/>
                  </a:lnTo>
                  <a:lnTo>
                    <a:pt x="9" y="122"/>
                  </a:lnTo>
                  <a:lnTo>
                    <a:pt x="7" y="124"/>
                  </a:lnTo>
                  <a:lnTo>
                    <a:pt x="7" y="128"/>
                  </a:lnTo>
                  <a:lnTo>
                    <a:pt x="5" y="130"/>
                  </a:lnTo>
                  <a:lnTo>
                    <a:pt x="5" y="133"/>
                  </a:lnTo>
                  <a:lnTo>
                    <a:pt x="9" y="147"/>
                  </a:lnTo>
                  <a:lnTo>
                    <a:pt x="9" y="154"/>
                  </a:lnTo>
                  <a:lnTo>
                    <a:pt x="9" y="158"/>
                  </a:lnTo>
                  <a:lnTo>
                    <a:pt x="11" y="160"/>
                  </a:lnTo>
                  <a:lnTo>
                    <a:pt x="13" y="162"/>
                  </a:lnTo>
                  <a:lnTo>
                    <a:pt x="15" y="164"/>
                  </a:lnTo>
                  <a:lnTo>
                    <a:pt x="17" y="171"/>
                  </a:lnTo>
                  <a:lnTo>
                    <a:pt x="17" y="173"/>
                  </a:lnTo>
                  <a:lnTo>
                    <a:pt x="17" y="175"/>
                  </a:lnTo>
                  <a:lnTo>
                    <a:pt x="21" y="177"/>
                  </a:lnTo>
                  <a:lnTo>
                    <a:pt x="21" y="179"/>
                  </a:lnTo>
                  <a:lnTo>
                    <a:pt x="21" y="181"/>
                  </a:lnTo>
                  <a:lnTo>
                    <a:pt x="22" y="189"/>
                  </a:lnTo>
                  <a:lnTo>
                    <a:pt x="22" y="194"/>
                  </a:lnTo>
                  <a:lnTo>
                    <a:pt x="22" y="196"/>
                  </a:lnTo>
                  <a:lnTo>
                    <a:pt x="24" y="200"/>
                  </a:lnTo>
                  <a:lnTo>
                    <a:pt x="24" y="200"/>
                  </a:lnTo>
                  <a:lnTo>
                    <a:pt x="28" y="234"/>
                  </a:lnTo>
                  <a:lnTo>
                    <a:pt x="28" y="236"/>
                  </a:lnTo>
                  <a:lnTo>
                    <a:pt x="28" y="236"/>
                  </a:lnTo>
                  <a:lnTo>
                    <a:pt x="26" y="236"/>
                  </a:lnTo>
                  <a:lnTo>
                    <a:pt x="24" y="238"/>
                  </a:lnTo>
                  <a:lnTo>
                    <a:pt x="28" y="244"/>
                  </a:lnTo>
                  <a:lnTo>
                    <a:pt x="28" y="251"/>
                  </a:lnTo>
                  <a:lnTo>
                    <a:pt x="28" y="251"/>
                  </a:lnTo>
                  <a:lnTo>
                    <a:pt x="28" y="253"/>
                  </a:lnTo>
                  <a:lnTo>
                    <a:pt x="30" y="251"/>
                  </a:lnTo>
                  <a:lnTo>
                    <a:pt x="30" y="251"/>
                  </a:lnTo>
                  <a:lnTo>
                    <a:pt x="30" y="251"/>
                  </a:lnTo>
                  <a:lnTo>
                    <a:pt x="32" y="251"/>
                  </a:lnTo>
                  <a:lnTo>
                    <a:pt x="32" y="249"/>
                  </a:lnTo>
                  <a:lnTo>
                    <a:pt x="34" y="249"/>
                  </a:lnTo>
                  <a:lnTo>
                    <a:pt x="34" y="249"/>
                  </a:lnTo>
                  <a:lnTo>
                    <a:pt x="36" y="247"/>
                  </a:lnTo>
                  <a:lnTo>
                    <a:pt x="36" y="247"/>
                  </a:lnTo>
                  <a:lnTo>
                    <a:pt x="36" y="246"/>
                  </a:lnTo>
                  <a:lnTo>
                    <a:pt x="36" y="244"/>
                  </a:lnTo>
                  <a:lnTo>
                    <a:pt x="36" y="242"/>
                  </a:lnTo>
                  <a:lnTo>
                    <a:pt x="38" y="240"/>
                  </a:lnTo>
                  <a:lnTo>
                    <a:pt x="38" y="240"/>
                  </a:lnTo>
                  <a:lnTo>
                    <a:pt x="38" y="242"/>
                  </a:lnTo>
                  <a:lnTo>
                    <a:pt x="38" y="240"/>
                  </a:lnTo>
                  <a:lnTo>
                    <a:pt x="38" y="240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40" y="234"/>
                  </a:lnTo>
                  <a:lnTo>
                    <a:pt x="42" y="236"/>
                  </a:lnTo>
                  <a:lnTo>
                    <a:pt x="47" y="240"/>
                  </a:lnTo>
                  <a:lnTo>
                    <a:pt x="53" y="246"/>
                  </a:lnTo>
                  <a:lnTo>
                    <a:pt x="55" y="247"/>
                  </a:lnTo>
                  <a:lnTo>
                    <a:pt x="55" y="251"/>
                  </a:lnTo>
                  <a:lnTo>
                    <a:pt x="55" y="253"/>
                  </a:lnTo>
                  <a:lnTo>
                    <a:pt x="57" y="255"/>
                  </a:lnTo>
                  <a:lnTo>
                    <a:pt x="59" y="253"/>
                  </a:lnTo>
                  <a:lnTo>
                    <a:pt x="59" y="251"/>
                  </a:lnTo>
                  <a:lnTo>
                    <a:pt x="59" y="247"/>
                  </a:lnTo>
                  <a:lnTo>
                    <a:pt x="61" y="247"/>
                  </a:lnTo>
                  <a:lnTo>
                    <a:pt x="62" y="249"/>
                  </a:lnTo>
                  <a:lnTo>
                    <a:pt x="64" y="251"/>
                  </a:lnTo>
                  <a:lnTo>
                    <a:pt x="64" y="251"/>
                  </a:lnTo>
                  <a:lnTo>
                    <a:pt x="64" y="251"/>
                  </a:lnTo>
                  <a:lnTo>
                    <a:pt x="64" y="251"/>
                  </a:lnTo>
                  <a:lnTo>
                    <a:pt x="66" y="251"/>
                  </a:lnTo>
                  <a:lnTo>
                    <a:pt x="66" y="251"/>
                  </a:lnTo>
                  <a:lnTo>
                    <a:pt x="66" y="251"/>
                  </a:lnTo>
                  <a:lnTo>
                    <a:pt x="66" y="249"/>
                  </a:lnTo>
                  <a:lnTo>
                    <a:pt x="66" y="249"/>
                  </a:lnTo>
                  <a:lnTo>
                    <a:pt x="66" y="249"/>
                  </a:lnTo>
                  <a:lnTo>
                    <a:pt x="66" y="247"/>
                  </a:lnTo>
                  <a:lnTo>
                    <a:pt x="64" y="246"/>
                  </a:lnTo>
                  <a:lnTo>
                    <a:pt x="64" y="246"/>
                  </a:lnTo>
                  <a:lnTo>
                    <a:pt x="64" y="244"/>
                  </a:lnTo>
                  <a:lnTo>
                    <a:pt x="66" y="240"/>
                  </a:lnTo>
                  <a:lnTo>
                    <a:pt x="68" y="240"/>
                  </a:lnTo>
                  <a:lnTo>
                    <a:pt x="68" y="240"/>
                  </a:lnTo>
                  <a:lnTo>
                    <a:pt x="70" y="238"/>
                  </a:lnTo>
                  <a:lnTo>
                    <a:pt x="70" y="238"/>
                  </a:lnTo>
                  <a:lnTo>
                    <a:pt x="70" y="230"/>
                  </a:lnTo>
                  <a:lnTo>
                    <a:pt x="70" y="230"/>
                  </a:lnTo>
                  <a:lnTo>
                    <a:pt x="70" y="230"/>
                  </a:lnTo>
                  <a:lnTo>
                    <a:pt x="72" y="230"/>
                  </a:lnTo>
                  <a:lnTo>
                    <a:pt x="72" y="230"/>
                  </a:lnTo>
                  <a:lnTo>
                    <a:pt x="74" y="230"/>
                  </a:lnTo>
                  <a:lnTo>
                    <a:pt x="76" y="230"/>
                  </a:lnTo>
                  <a:lnTo>
                    <a:pt x="78" y="232"/>
                  </a:lnTo>
                  <a:lnTo>
                    <a:pt x="80" y="232"/>
                  </a:lnTo>
                  <a:lnTo>
                    <a:pt x="82" y="232"/>
                  </a:lnTo>
                  <a:lnTo>
                    <a:pt x="80" y="228"/>
                  </a:lnTo>
                  <a:lnTo>
                    <a:pt x="80" y="227"/>
                  </a:lnTo>
                  <a:lnTo>
                    <a:pt x="80" y="227"/>
                  </a:lnTo>
                  <a:lnTo>
                    <a:pt x="80" y="227"/>
                  </a:lnTo>
                  <a:lnTo>
                    <a:pt x="82" y="227"/>
                  </a:lnTo>
                  <a:lnTo>
                    <a:pt x="83" y="227"/>
                  </a:lnTo>
                  <a:lnTo>
                    <a:pt x="83" y="225"/>
                  </a:lnTo>
                  <a:lnTo>
                    <a:pt x="83" y="225"/>
                  </a:lnTo>
                  <a:lnTo>
                    <a:pt x="83" y="223"/>
                  </a:lnTo>
                  <a:lnTo>
                    <a:pt x="83" y="211"/>
                  </a:lnTo>
                  <a:lnTo>
                    <a:pt x="82" y="208"/>
                  </a:lnTo>
                  <a:lnTo>
                    <a:pt x="80" y="204"/>
                  </a:lnTo>
                  <a:lnTo>
                    <a:pt x="78" y="202"/>
                  </a:lnTo>
                  <a:lnTo>
                    <a:pt x="78" y="200"/>
                  </a:lnTo>
                  <a:lnTo>
                    <a:pt x="78" y="196"/>
                  </a:lnTo>
                  <a:lnTo>
                    <a:pt x="78" y="192"/>
                  </a:lnTo>
                  <a:lnTo>
                    <a:pt x="78" y="190"/>
                  </a:lnTo>
                  <a:lnTo>
                    <a:pt x="78" y="189"/>
                  </a:lnTo>
                  <a:lnTo>
                    <a:pt x="76" y="185"/>
                  </a:lnTo>
                  <a:lnTo>
                    <a:pt x="74" y="183"/>
                  </a:lnTo>
                  <a:lnTo>
                    <a:pt x="74" y="181"/>
                  </a:lnTo>
                  <a:lnTo>
                    <a:pt x="76" y="173"/>
                  </a:lnTo>
                  <a:lnTo>
                    <a:pt x="78" y="170"/>
                  </a:lnTo>
                  <a:lnTo>
                    <a:pt x="80" y="171"/>
                  </a:lnTo>
                  <a:lnTo>
                    <a:pt x="80" y="168"/>
                  </a:lnTo>
                  <a:lnTo>
                    <a:pt x="83" y="164"/>
                  </a:lnTo>
                  <a:lnTo>
                    <a:pt x="83" y="162"/>
                  </a:lnTo>
                  <a:lnTo>
                    <a:pt x="85" y="160"/>
                  </a:lnTo>
                  <a:lnTo>
                    <a:pt x="83" y="158"/>
                  </a:lnTo>
                  <a:lnTo>
                    <a:pt x="82" y="154"/>
                  </a:lnTo>
                  <a:lnTo>
                    <a:pt x="82" y="152"/>
                  </a:lnTo>
                  <a:lnTo>
                    <a:pt x="82" y="150"/>
                  </a:lnTo>
                  <a:lnTo>
                    <a:pt x="82" y="147"/>
                  </a:lnTo>
                  <a:lnTo>
                    <a:pt x="82" y="145"/>
                  </a:lnTo>
                  <a:lnTo>
                    <a:pt x="83" y="145"/>
                  </a:lnTo>
                  <a:lnTo>
                    <a:pt x="85" y="145"/>
                  </a:lnTo>
                  <a:lnTo>
                    <a:pt x="87" y="147"/>
                  </a:lnTo>
                  <a:lnTo>
                    <a:pt x="89" y="149"/>
                  </a:lnTo>
                  <a:lnTo>
                    <a:pt x="91" y="150"/>
                  </a:lnTo>
                  <a:lnTo>
                    <a:pt x="93" y="150"/>
                  </a:lnTo>
                  <a:lnTo>
                    <a:pt x="95" y="149"/>
                  </a:lnTo>
                  <a:lnTo>
                    <a:pt x="97" y="147"/>
                  </a:lnTo>
                  <a:lnTo>
                    <a:pt x="99" y="145"/>
                  </a:lnTo>
                  <a:lnTo>
                    <a:pt x="102" y="137"/>
                  </a:lnTo>
                  <a:lnTo>
                    <a:pt x="102" y="135"/>
                  </a:lnTo>
                  <a:lnTo>
                    <a:pt x="102" y="135"/>
                  </a:lnTo>
                  <a:lnTo>
                    <a:pt x="102" y="133"/>
                  </a:lnTo>
                  <a:lnTo>
                    <a:pt x="102" y="126"/>
                  </a:lnTo>
                  <a:lnTo>
                    <a:pt x="102" y="122"/>
                  </a:lnTo>
                  <a:lnTo>
                    <a:pt x="102" y="120"/>
                  </a:lnTo>
                  <a:lnTo>
                    <a:pt x="104" y="118"/>
                  </a:lnTo>
                  <a:lnTo>
                    <a:pt x="104" y="116"/>
                  </a:lnTo>
                  <a:lnTo>
                    <a:pt x="106" y="116"/>
                  </a:lnTo>
                  <a:lnTo>
                    <a:pt x="106" y="114"/>
                  </a:lnTo>
                  <a:lnTo>
                    <a:pt x="106" y="114"/>
                  </a:lnTo>
                  <a:lnTo>
                    <a:pt x="104" y="107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xmlns="" id="{3141C1DE-635D-44C9-A517-81280FD926F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4772" y="3644087"/>
              <a:ext cx="171450" cy="404813"/>
            </a:xfrm>
            <a:custGeom>
              <a:avLst/>
              <a:gdLst>
                <a:gd name="T0" fmla="*/ 106 w 108"/>
                <a:gd name="T1" fmla="*/ 80 h 255"/>
                <a:gd name="T2" fmla="*/ 101 w 108"/>
                <a:gd name="T3" fmla="*/ 59 h 255"/>
                <a:gd name="T4" fmla="*/ 97 w 108"/>
                <a:gd name="T5" fmla="*/ 48 h 255"/>
                <a:gd name="T6" fmla="*/ 91 w 108"/>
                <a:gd name="T7" fmla="*/ 48 h 255"/>
                <a:gd name="T8" fmla="*/ 89 w 108"/>
                <a:gd name="T9" fmla="*/ 44 h 255"/>
                <a:gd name="T10" fmla="*/ 87 w 108"/>
                <a:gd name="T11" fmla="*/ 46 h 255"/>
                <a:gd name="T12" fmla="*/ 83 w 108"/>
                <a:gd name="T13" fmla="*/ 44 h 255"/>
                <a:gd name="T14" fmla="*/ 80 w 108"/>
                <a:gd name="T15" fmla="*/ 46 h 255"/>
                <a:gd name="T16" fmla="*/ 74 w 108"/>
                <a:gd name="T17" fmla="*/ 42 h 255"/>
                <a:gd name="T18" fmla="*/ 66 w 108"/>
                <a:gd name="T19" fmla="*/ 38 h 255"/>
                <a:gd name="T20" fmla="*/ 68 w 108"/>
                <a:gd name="T21" fmla="*/ 31 h 255"/>
                <a:gd name="T22" fmla="*/ 70 w 108"/>
                <a:gd name="T23" fmla="*/ 23 h 255"/>
                <a:gd name="T24" fmla="*/ 72 w 108"/>
                <a:gd name="T25" fmla="*/ 15 h 255"/>
                <a:gd name="T26" fmla="*/ 66 w 108"/>
                <a:gd name="T27" fmla="*/ 12 h 255"/>
                <a:gd name="T28" fmla="*/ 53 w 108"/>
                <a:gd name="T29" fmla="*/ 12 h 255"/>
                <a:gd name="T30" fmla="*/ 45 w 108"/>
                <a:gd name="T31" fmla="*/ 2 h 255"/>
                <a:gd name="T32" fmla="*/ 34 w 108"/>
                <a:gd name="T33" fmla="*/ 19 h 255"/>
                <a:gd name="T34" fmla="*/ 32 w 108"/>
                <a:gd name="T35" fmla="*/ 27 h 255"/>
                <a:gd name="T36" fmla="*/ 22 w 108"/>
                <a:gd name="T37" fmla="*/ 34 h 255"/>
                <a:gd name="T38" fmla="*/ 17 w 108"/>
                <a:gd name="T39" fmla="*/ 36 h 255"/>
                <a:gd name="T40" fmla="*/ 15 w 108"/>
                <a:gd name="T41" fmla="*/ 29 h 255"/>
                <a:gd name="T42" fmla="*/ 15 w 108"/>
                <a:gd name="T43" fmla="*/ 27 h 255"/>
                <a:gd name="T44" fmla="*/ 3 w 108"/>
                <a:gd name="T45" fmla="*/ 29 h 255"/>
                <a:gd name="T46" fmla="*/ 5 w 108"/>
                <a:gd name="T47" fmla="*/ 40 h 255"/>
                <a:gd name="T48" fmla="*/ 5 w 108"/>
                <a:gd name="T49" fmla="*/ 48 h 255"/>
                <a:gd name="T50" fmla="*/ 5 w 108"/>
                <a:gd name="T51" fmla="*/ 55 h 255"/>
                <a:gd name="T52" fmla="*/ 5 w 108"/>
                <a:gd name="T53" fmla="*/ 61 h 255"/>
                <a:gd name="T54" fmla="*/ 5 w 108"/>
                <a:gd name="T55" fmla="*/ 65 h 255"/>
                <a:gd name="T56" fmla="*/ 3 w 108"/>
                <a:gd name="T57" fmla="*/ 65 h 255"/>
                <a:gd name="T58" fmla="*/ 2 w 108"/>
                <a:gd name="T59" fmla="*/ 67 h 255"/>
                <a:gd name="T60" fmla="*/ 0 w 108"/>
                <a:gd name="T61" fmla="*/ 71 h 255"/>
                <a:gd name="T62" fmla="*/ 0 w 108"/>
                <a:gd name="T63" fmla="*/ 90 h 255"/>
                <a:gd name="T64" fmla="*/ 5 w 108"/>
                <a:gd name="T65" fmla="*/ 111 h 255"/>
                <a:gd name="T66" fmla="*/ 7 w 108"/>
                <a:gd name="T67" fmla="*/ 114 h 255"/>
                <a:gd name="T68" fmla="*/ 9 w 108"/>
                <a:gd name="T69" fmla="*/ 122 h 255"/>
                <a:gd name="T70" fmla="*/ 9 w 108"/>
                <a:gd name="T71" fmla="*/ 154 h 255"/>
                <a:gd name="T72" fmla="*/ 17 w 108"/>
                <a:gd name="T73" fmla="*/ 173 h 255"/>
                <a:gd name="T74" fmla="*/ 22 w 108"/>
                <a:gd name="T75" fmla="*/ 194 h 255"/>
                <a:gd name="T76" fmla="*/ 28 w 108"/>
                <a:gd name="T77" fmla="*/ 236 h 255"/>
                <a:gd name="T78" fmla="*/ 28 w 108"/>
                <a:gd name="T79" fmla="*/ 253 h 255"/>
                <a:gd name="T80" fmla="*/ 34 w 108"/>
                <a:gd name="T81" fmla="*/ 249 h 255"/>
                <a:gd name="T82" fmla="*/ 36 w 108"/>
                <a:gd name="T83" fmla="*/ 242 h 255"/>
                <a:gd name="T84" fmla="*/ 38 w 108"/>
                <a:gd name="T85" fmla="*/ 236 h 255"/>
                <a:gd name="T86" fmla="*/ 55 w 108"/>
                <a:gd name="T87" fmla="*/ 247 h 255"/>
                <a:gd name="T88" fmla="*/ 59 w 108"/>
                <a:gd name="T89" fmla="*/ 247 h 255"/>
                <a:gd name="T90" fmla="*/ 64 w 108"/>
                <a:gd name="T91" fmla="*/ 251 h 255"/>
                <a:gd name="T92" fmla="*/ 66 w 108"/>
                <a:gd name="T93" fmla="*/ 249 h 255"/>
                <a:gd name="T94" fmla="*/ 68 w 108"/>
                <a:gd name="T95" fmla="*/ 240 h 255"/>
                <a:gd name="T96" fmla="*/ 70 w 108"/>
                <a:gd name="T97" fmla="*/ 230 h 255"/>
                <a:gd name="T98" fmla="*/ 80 w 108"/>
                <a:gd name="T99" fmla="*/ 232 h 255"/>
                <a:gd name="T100" fmla="*/ 82 w 108"/>
                <a:gd name="T101" fmla="*/ 227 h 255"/>
                <a:gd name="T102" fmla="*/ 82 w 108"/>
                <a:gd name="T103" fmla="*/ 208 h 255"/>
                <a:gd name="T104" fmla="*/ 78 w 108"/>
                <a:gd name="T105" fmla="*/ 190 h 255"/>
                <a:gd name="T106" fmla="*/ 78 w 108"/>
                <a:gd name="T107" fmla="*/ 170 h 255"/>
                <a:gd name="T108" fmla="*/ 83 w 108"/>
                <a:gd name="T109" fmla="*/ 158 h 255"/>
                <a:gd name="T110" fmla="*/ 83 w 108"/>
                <a:gd name="T111" fmla="*/ 145 h 255"/>
                <a:gd name="T112" fmla="*/ 95 w 108"/>
                <a:gd name="T113" fmla="*/ 149 h 255"/>
                <a:gd name="T114" fmla="*/ 102 w 108"/>
                <a:gd name="T115" fmla="*/ 133 h 255"/>
                <a:gd name="T116" fmla="*/ 106 w 108"/>
                <a:gd name="T117" fmla="*/ 116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08" h="255">
                  <a:moveTo>
                    <a:pt x="104" y="107"/>
                  </a:moveTo>
                  <a:lnTo>
                    <a:pt x="104" y="105"/>
                  </a:lnTo>
                  <a:lnTo>
                    <a:pt x="108" y="86"/>
                  </a:lnTo>
                  <a:lnTo>
                    <a:pt x="108" y="82"/>
                  </a:lnTo>
                  <a:lnTo>
                    <a:pt x="108" y="80"/>
                  </a:lnTo>
                  <a:lnTo>
                    <a:pt x="106" y="80"/>
                  </a:lnTo>
                  <a:lnTo>
                    <a:pt x="106" y="78"/>
                  </a:lnTo>
                  <a:lnTo>
                    <a:pt x="102" y="76"/>
                  </a:lnTo>
                  <a:lnTo>
                    <a:pt x="101" y="65"/>
                  </a:lnTo>
                  <a:lnTo>
                    <a:pt x="101" y="61"/>
                  </a:lnTo>
                  <a:lnTo>
                    <a:pt x="101" y="59"/>
                  </a:lnTo>
                  <a:lnTo>
                    <a:pt x="101" y="59"/>
                  </a:lnTo>
                  <a:lnTo>
                    <a:pt x="101" y="57"/>
                  </a:lnTo>
                  <a:lnTo>
                    <a:pt x="99" y="57"/>
                  </a:lnTo>
                  <a:lnTo>
                    <a:pt x="97" y="54"/>
                  </a:lnTo>
                  <a:lnTo>
                    <a:pt x="97" y="52"/>
                  </a:lnTo>
                  <a:lnTo>
                    <a:pt x="97" y="50"/>
                  </a:lnTo>
                  <a:lnTo>
                    <a:pt x="97" y="48"/>
                  </a:lnTo>
                  <a:lnTo>
                    <a:pt x="97" y="46"/>
                  </a:lnTo>
                  <a:lnTo>
                    <a:pt x="97" y="46"/>
                  </a:lnTo>
                  <a:lnTo>
                    <a:pt x="95" y="46"/>
                  </a:lnTo>
                  <a:lnTo>
                    <a:pt x="91" y="48"/>
                  </a:lnTo>
                  <a:lnTo>
                    <a:pt x="91" y="48"/>
                  </a:lnTo>
                  <a:lnTo>
                    <a:pt x="91" y="48"/>
                  </a:lnTo>
                  <a:lnTo>
                    <a:pt x="91" y="48"/>
                  </a:lnTo>
                  <a:lnTo>
                    <a:pt x="91" y="46"/>
                  </a:lnTo>
                  <a:lnTo>
                    <a:pt x="91" y="46"/>
                  </a:lnTo>
                  <a:lnTo>
                    <a:pt x="91" y="44"/>
                  </a:lnTo>
                  <a:lnTo>
                    <a:pt x="91" y="44"/>
                  </a:lnTo>
                  <a:lnTo>
                    <a:pt x="89" y="44"/>
                  </a:lnTo>
                  <a:lnTo>
                    <a:pt x="89" y="42"/>
                  </a:lnTo>
                  <a:lnTo>
                    <a:pt x="89" y="44"/>
                  </a:lnTo>
                  <a:lnTo>
                    <a:pt x="89" y="44"/>
                  </a:lnTo>
                  <a:lnTo>
                    <a:pt x="89" y="44"/>
                  </a:lnTo>
                  <a:lnTo>
                    <a:pt x="87" y="44"/>
                  </a:lnTo>
                  <a:lnTo>
                    <a:pt x="87" y="46"/>
                  </a:lnTo>
                  <a:lnTo>
                    <a:pt x="85" y="46"/>
                  </a:lnTo>
                  <a:lnTo>
                    <a:pt x="85" y="46"/>
                  </a:lnTo>
                  <a:lnTo>
                    <a:pt x="83" y="46"/>
                  </a:lnTo>
                  <a:lnTo>
                    <a:pt x="83" y="46"/>
                  </a:lnTo>
                  <a:lnTo>
                    <a:pt x="83" y="46"/>
                  </a:lnTo>
                  <a:lnTo>
                    <a:pt x="83" y="44"/>
                  </a:lnTo>
                  <a:lnTo>
                    <a:pt x="83" y="44"/>
                  </a:lnTo>
                  <a:lnTo>
                    <a:pt x="83" y="44"/>
                  </a:lnTo>
                  <a:lnTo>
                    <a:pt x="82" y="44"/>
                  </a:lnTo>
                  <a:lnTo>
                    <a:pt x="82" y="44"/>
                  </a:lnTo>
                  <a:lnTo>
                    <a:pt x="80" y="44"/>
                  </a:lnTo>
                  <a:lnTo>
                    <a:pt x="80" y="46"/>
                  </a:lnTo>
                  <a:lnTo>
                    <a:pt x="78" y="46"/>
                  </a:lnTo>
                  <a:lnTo>
                    <a:pt x="78" y="46"/>
                  </a:lnTo>
                  <a:lnTo>
                    <a:pt x="78" y="44"/>
                  </a:lnTo>
                  <a:lnTo>
                    <a:pt x="76" y="44"/>
                  </a:lnTo>
                  <a:lnTo>
                    <a:pt x="76" y="44"/>
                  </a:lnTo>
                  <a:lnTo>
                    <a:pt x="74" y="42"/>
                  </a:lnTo>
                  <a:lnTo>
                    <a:pt x="68" y="40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66" y="38"/>
                  </a:lnTo>
                  <a:lnTo>
                    <a:pt x="66" y="38"/>
                  </a:lnTo>
                  <a:lnTo>
                    <a:pt x="66" y="38"/>
                  </a:lnTo>
                  <a:lnTo>
                    <a:pt x="66" y="38"/>
                  </a:lnTo>
                  <a:lnTo>
                    <a:pt x="68" y="36"/>
                  </a:lnTo>
                  <a:lnTo>
                    <a:pt x="68" y="36"/>
                  </a:lnTo>
                  <a:lnTo>
                    <a:pt x="68" y="36"/>
                  </a:lnTo>
                  <a:lnTo>
                    <a:pt x="68" y="34"/>
                  </a:lnTo>
                  <a:lnTo>
                    <a:pt x="68" y="31"/>
                  </a:lnTo>
                  <a:lnTo>
                    <a:pt x="68" y="31"/>
                  </a:lnTo>
                  <a:lnTo>
                    <a:pt x="68" y="29"/>
                  </a:lnTo>
                  <a:lnTo>
                    <a:pt x="68" y="29"/>
                  </a:lnTo>
                  <a:lnTo>
                    <a:pt x="70" y="27"/>
                  </a:lnTo>
                  <a:lnTo>
                    <a:pt x="70" y="25"/>
                  </a:lnTo>
                  <a:lnTo>
                    <a:pt x="70" y="23"/>
                  </a:lnTo>
                  <a:lnTo>
                    <a:pt x="70" y="23"/>
                  </a:lnTo>
                  <a:lnTo>
                    <a:pt x="70" y="21"/>
                  </a:lnTo>
                  <a:lnTo>
                    <a:pt x="70" y="19"/>
                  </a:lnTo>
                  <a:lnTo>
                    <a:pt x="72" y="17"/>
                  </a:lnTo>
                  <a:lnTo>
                    <a:pt x="72" y="17"/>
                  </a:lnTo>
                  <a:lnTo>
                    <a:pt x="72" y="15"/>
                  </a:lnTo>
                  <a:lnTo>
                    <a:pt x="70" y="14"/>
                  </a:lnTo>
                  <a:lnTo>
                    <a:pt x="70" y="14"/>
                  </a:lnTo>
                  <a:lnTo>
                    <a:pt x="70" y="10"/>
                  </a:lnTo>
                  <a:lnTo>
                    <a:pt x="70" y="10"/>
                  </a:lnTo>
                  <a:lnTo>
                    <a:pt x="68" y="12"/>
                  </a:lnTo>
                  <a:lnTo>
                    <a:pt x="66" y="12"/>
                  </a:lnTo>
                  <a:lnTo>
                    <a:pt x="62" y="12"/>
                  </a:lnTo>
                  <a:lnTo>
                    <a:pt x="62" y="10"/>
                  </a:lnTo>
                  <a:lnTo>
                    <a:pt x="55" y="14"/>
                  </a:lnTo>
                  <a:lnTo>
                    <a:pt x="55" y="14"/>
                  </a:lnTo>
                  <a:lnTo>
                    <a:pt x="53" y="14"/>
                  </a:lnTo>
                  <a:lnTo>
                    <a:pt x="53" y="12"/>
                  </a:lnTo>
                  <a:lnTo>
                    <a:pt x="47" y="4"/>
                  </a:lnTo>
                  <a:lnTo>
                    <a:pt x="47" y="2"/>
                  </a:lnTo>
                  <a:lnTo>
                    <a:pt x="47" y="2"/>
                  </a:lnTo>
                  <a:lnTo>
                    <a:pt x="45" y="0"/>
                  </a:lnTo>
                  <a:lnTo>
                    <a:pt x="45" y="2"/>
                  </a:lnTo>
                  <a:lnTo>
                    <a:pt x="45" y="2"/>
                  </a:lnTo>
                  <a:lnTo>
                    <a:pt x="42" y="10"/>
                  </a:lnTo>
                  <a:lnTo>
                    <a:pt x="42" y="12"/>
                  </a:lnTo>
                  <a:lnTo>
                    <a:pt x="42" y="12"/>
                  </a:lnTo>
                  <a:lnTo>
                    <a:pt x="40" y="14"/>
                  </a:lnTo>
                  <a:lnTo>
                    <a:pt x="38" y="15"/>
                  </a:lnTo>
                  <a:lnTo>
                    <a:pt x="34" y="19"/>
                  </a:lnTo>
                  <a:lnTo>
                    <a:pt x="34" y="21"/>
                  </a:lnTo>
                  <a:lnTo>
                    <a:pt x="34" y="23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2" y="27"/>
                  </a:lnTo>
                  <a:lnTo>
                    <a:pt x="32" y="27"/>
                  </a:lnTo>
                  <a:lnTo>
                    <a:pt x="32" y="27"/>
                  </a:lnTo>
                  <a:lnTo>
                    <a:pt x="30" y="27"/>
                  </a:lnTo>
                  <a:lnTo>
                    <a:pt x="26" y="31"/>
                  </a:lnTo>
                  <a:lnTo>
                    <a:pt x="24" y="33"/>
                  </a:lnTo>
                  <a:lnTo>
                    <a:pt x="22" y="34"/>
                  </a:lnTo>
                  <a:lnTo>
                    <a:pt x="22" y="36"/>
                  </a:lnTo>
                  <a:lnTo>
                    <a:pt x="21" y="36"/>
                  </a:lnTo>
                  <a:lnTo>
                    <a:pt x="21" y="36"/>
                  </a:lnTo>
                  <a:lnTo>
                    <a:pt x="19" y="36"/>
                  </a:lnTo>
                  <a:lnTo>
                    <a:pt x="19" y="36"/>
                  </a:lnTo>
                  <a:lnTo>
                    <a:pt x="17" y="36"/>
                  </a:lnTo>
                  <a:lnTo>
                    <a:pt x="17" y="36"/>
                  </a:lnTo>
                  <a:lnTo>
                    <a:pt x="17" y="34"/>
                  </a:lnTo>
                  <a:lnTo>
                    <a:pt x="15" y="34"/>
                  </a:lnTo>
                  <a:lnTo>
                    <a:pt x="15" y="33"/>
                  </a:lnTo>
                  <a:lnTo>
                    <a:pt x="15" y="31"/>
                  </a:lnTo>
                  <a:lnTo>
                    <a:pt x="15" y="29"/>
                  </a:lnTo>
                  <a:lnTo>
                    <a:pt x="15" y="29"/>
                  </a:lnTo>
                  <a:lnTo>
                    <a:pt x="15" y="27"/>
                  </a:lnTo>
                  <a:lnTo>
                    <a:pt x="15" y="27"/>
                  </a:lnTo>
                  <a:lnTo>
                    <a:pt x="15" y="27"/>
                  </a:lnTo>
                  <a:lnTo>
                    <a:pt x="15" y="27"/>
                  </a:lnTo>
                  <a:lnTo>
                    <a:pt x="15" y="27"/>
                  </a:lnTo>
                  <a:lnTo>
                    <a:pt x="15" y="25"/>
                  </a:lnTo>
                  <a:lnTo>
                    <a:pt x="15" y="25"/>
                  </a:lnTo>
                  <a:lnTo>
                    <a:pt x="9" y="25"/>
                  </a:lnTo>
                  <a:lnTo>
                    <a:pt x="3" y="25"/>
                  </a:lnTo>
                  <a:lnTo>
                    <a:pt x="3" y="27"/>
                  </a:lnTo>
                  <a:lnTo>
                    <a:pt x="3" y="29"/>
                  </a:lnTo>
                  <a:lnTo>
                    <a:pt x="5" y="29"/>
                  </a:lnTo>
                  <a:lnTo>
                    <a:pt x="5" y="29"/>
                  </a:lnTo>
                  <a:lnTo>
                    <a:pt x="5" y="29"/>
                  </a:lnTo>
                  <a:lnTo>
                    <a:pt x="5" y="31"/>
                  </a:lnTo>
                  <a:lnTo>
                    <a:pt x="5" y="31"/>
                  </a:lnTo>
                  <a:lnTo>
                    <a:pt x="5" y="40"/>
                  </a:lnTo>
                  <a:lnTo>
                    <a:pt x="5" y="40"/>
                  </a:lnTo>
                  <a:lnTo>
                    <a:pt x="5" y="44"/>
                  </a:lnTo>
                  <a:lnTo>
                    <a:pt x="5" y="46"/>
                  </a:lnTo>
                  <a:lnTo>
                    <a:pt x="5" y="48"/>
                  </a:lnTo>
                  <a:lnTo>
                    <a:pt x="5" y="48"/>
                  </a:lnTo>
                  <a:lnTo>
                    <a:pt x="5" y="48"/>
                  </a:lnTo>
                  <a:lnTo>
                    <a:pt x="5" y="50"/>
                  </a:lnTo>
                  <a:lnTo>
                    <a:pt x="7" y="50"/>
                  </a:lnTo>
                  <a:lnTo>
                    <a:pt x="7" y="50"/>
                  </a:lnTo>
                  <a:lnTo>
                    <a:pt x="5" y="52"/>
                  </a:lnTo>
                  <a:lnTo>
                    <a:pt x="5" y="55"/>
                  </a:lnTo>
                  <a:lnTo>
                    <a:pt x="5" y="55"/>
                  </a:lnTo>
                  <a:lnTo>
                    <a:pt x="5" y="55"/>
                  </a:lnTo>
                  <a:lnTo>
                    <a:pt x="5" y="59"/>
                  </a:lnTo>
                  <a:lnTo>
                    <a:pt x="5" y="59"/>
                  </a:lnTo>
                  <a:lnTo>
                    <a:pt x="5" y="59"/>
                  </a:lnTo>
                  <a:lnTo>
                    <a:pt x="5" y="61"/>
                  </a:lnTo>
                  <a:lnTo>
                    <a:pt x="5" y="61"/>
                  </a:lnTo>
                  <a:lnTo>
                    <a:pt x="5" y="61"/>
                  </a:lnTo>
                  <a:lnTo>
                    <a:pt x="5" y="63"/>
                  </a:lnTo>
                  <a:lnTo>
                    <a:pt x="5" y="63"/>
                  </a:lnTo>
                  <a:lnTo>
                    <a:pt x="5" y="65"/>
                  </a:lnTo>
                  <a:lnTo>
                    <a:pt x="5" y="65"/>
                  </a:lnTo>
                  <a:lnTo>
                    <a:pt x="5" y="65"/>
                  </a:lnTo>
                  <a:lnTo>
                    <a:pt x="5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2" y="65"/>
                  </a:lnTo>
                  <a:lnTo>
                    <a:pt x="2" y="65"/>
                  </a:lnTo>
                  <a:lnTo>
                    <a:pt x="2" y="65"/>
                  </a:lnTo>
                  <a:lnTo>
                    <a:pt x="2" y="67"/>
                  </a:lnTo>
                  <a:lnTo>
                    <a:pt x="2" y="67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2" y="69"/>
                  </a:lnTo>
                  <a:lnTo>
                    <a:pt x="2" y="69"/>
                  </a:lnTo>
                  <a:lnTo>
                    <a:pt x="0" y="71"/>
                  </a:lnTo>
                  <a:lnTo>
                    <a:pt x="0" y="73"/>
                  </a:lnTo>
                  <a:lnTo>
                    <a:pt x="0" y="78"/>
                  </a:lnTo>
                  <a:lnTo>
                    <a:pt x="0" y="80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0"/>
                  </a:lnTo>
                  <a:lnTo>
                    <a:pt x="3" y="101"/>
                  </a:lnTo>
                  <a:lnTo>
                    <a:pt x="3" y="105"/>
                  </a:lnTo>
                  <a:lnTo>
                    <a:pt x="3" y="107"/>
                  </a:lnTo>
                  <a:lnTo>
                    <a:pt x="3" y="109"/>
                  </a:lnTo>
                  <a:lnTo>
                    <a:pt x="5" y="109"/>
                  </a:lnTo>
                  <a:lnTo>
                    <a:pt x="5" y="111"/>
                  </a:lnTo>
                  <a:lnTo>
                    <a:pt x="5" y="111"/>
                  </a:lnTo>
                  <a:lnTo>
                    <a:pt x="5" y="112"/>
                  </a:lnTo>
                  <a:lnTo>
                    <a:pt x="5" y="112"/>
                  </a:lnTo>
                  <a:lnTo>
                    <a:pt x="7" y="114"/>
                  </a:lnTo>
                  <a:lnTo>
                    <a:pt x="7" y="114"/>
                  </a:lnTo>
                  <a:lnTo>
                    <a:pt x="7" y="114"/>
                  </a:lnTo>
                  <a:lnTo>
                    <a:pt x="7" y="116"/>
                  </a:lnTo>
                  <a:lnTo>
                    <a:pt x="7" y="118"/>
                  </a:lnTo>
                  <a:lnTo>
                    <a:pt x="7" y="118"/>
                  </a:lnTo>
                  <a:lnTo>
                    <a:pt x="9" y="120"/>
                  </a:lnTo>
                  <a:lnTo>
                    <a:pt x="9" y="122"/>
                  </a:lnTo>
                  <a:lnTo>
                    <a:pt x="9" y="122"/>
                  </a:lnTo>
                  <a:lnTo>
                    <a:pt x="7" y="124"/>
                  </a:lnTo>
                  <a:lnTo>
                    <a:pt x="7" y="128"/>
                  </a:lnTo>
                  <a:lnTo>
                    <a:pt x="5" y="130"/>
                  </a:lnTo>
                  <a:lnTo>
                    <a:pt x="5" y="133"/>
                  </a:lnTo>
                  <a:lnTo>
                    <a:pt x="9" y="147"/>
                  </a:lnTo>
                  <a:lnTo>
                    <a:pt x="9" y="154"/>
                  </a:lnTo>
                  <a:lnTo>
                    <a:pt x="9" y="158"/>
                  </a:lnTo>
                  <a:lnTo>
                    <a:pt x="11" y="160"/>
                  </a:lnTo>
                  <a:lnTo>
                    <a:pt x="13" y="162"/>
                  </a:lnTo>
                  <a:lnTo>
                    <a:pt x="15" y="164"/>
                  </a:lnTo>
                  <a:lnTo>
                    <a:pt x="17" y="171"/>
                  </a:lnTo>
                  <a:lnTo>
                    <a:pt x="17" y="173"/>
                  </a:lnTo>
                  <a:lnTo>
                    <a:pt x="17" y="175"/>
                  </a:lnTo>
                  <a:lnTo>
                    <a:pt x="21" y="177"/>
                  </a:lnTo>
                  <a:lnTo>
                    <a:pt x="21" y="179"/>
                  </a:lnTo>
                  <a:lnTo>
                    <a:pt x="21" y="181"/>
                  </a:lnTo>
                  <a:lnTo>
                    <a:pt x="22" y="189"/>
                  </a:lnTo>
                  <a:lnTo>
                    <a:pt x="22" y="194"/>
                  </a:lnTo>
                  <a:lnTo>
                    <a:pt x="22" y="196"/>
                  </a:lnTo>
                  <a:lnTo>
                    <a:pt x="24" y="200"/>
                  </a:lnTo>
                  <a:lnTo>
                    <a:pt x="24" y="200"/>
                  </a:lnTo>
                  <a:lnTo>
                    <a:pt x="28" y="234"/>
                  </a:lnTo>
                  <a:lnTo>
                    <a:pt x="28" y="236"/>
                  </a:lnTo>
                  <a:lnTo>
                    <a:pt x="28" y="236"/>
                  </a:lnTo>
                  <a:lnTo>
                    <a:pt x="26" y="236"/>
                  </a:lnTo>
                  <a:lnTo>
                    <a:pt x="24" y="238"/>
                  </a:lnTo>
                  <a:lnTo>
                    <a:pt x="28" y="244"/>
                  </a:lnTo>
                  <a:lnTo>
                    <a:pt x="28" y="251"/>
                  </a:lnTo>
                  <a:lnTo>
                    <a:pt x="28" y="251"/>
                  </a:lnTo>
                  <a:lnTo>
                    <a:pt x="28" y="253"/>
                  </a:lnTo>
                  <a:lnTo>
                    <a:pt x="30" y="251"/>
                  </a:lnTo>
                  <a:lnTo>
                    <a:pt x="30" y="251"/>
                  </a:lnTo>
                  <a:lnTo>
                    <a:pt x="30" y="251"/>
                  </a:lnTo>
                  <a:lnTo>
                    <a:pt x="32" y="251"/>
                  </a:lnTo>
                  <a:lnTo>
                    <a:pt x="32" y="249"/>
                  </a:lnTo>
                  <a:lnTo>
                    <a:pt x="34" y="249"/>
                  </a:lnTo>
                  <a:lnTo>
                    <a:pt x="34" y="249"/>
                  </a:lnTo>
                  <a:lnTo>
                    <a:pt x="36" y="247"/>
                  </a:lnTo>
                  <a:lnTo>
                    <a:pt x="36" y="247"/>
                  </a:lnTo>
                  <a:lnTo>
                    <a:pt x="36" y="246"/>
                  </a:lnTo>
                  <a:lnTo>
                    <a:pt x="36" y="244"/>
                  </a:lnTo>
                  <a:lnTo>
                    <a:pt x="36" y="242"/>
                  </a:lnTo>
                  <a:lnTo>
                    <a:pt x="38" y="240"/>
                  </a:lnTo>
                  <a:lnTo>
                    <a:pt x="38" y="240"/>
                  </a:lnTo>
                  <a:lnTo>
                    <a:pt x="38" y="242"/>
                  </a:lnTo>
                  <a:lnTo>
                    <a:pt x="38" y="240"/>
                  </a:lnTo>
                  <a:lnTo>
                    <a:pt x="38" y="240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40" y="234"/>
                  </a:lnTo>
                  <a:lnTo>
                    <a:pt x="42" y="236"/>
                  </a:lnTo>
                  <a:lnTo>
                    <a:pt x="47" y="240"/>
                  </a:lnTo>
                  <a:lnTo>
                    <a:pt x="53" y="246"/>
                  </a:lnTo>
                  <a:lnTo>
                    <a:pt x="55" y="247"/>
                  </a:lnTo>
                  <a:lnTo>
                    <a:pt x="55" y="251"/>
                  </a:lnTo>
                  <a:lnTo>
                    <a:pt x="55" y="253"/>
                  </a:lnTo>
                  <a:lnTo>
                    <a:pt x="57" y="255"/>
                  </a:lnTo>
                  <a:lnTo>
                    <a:pt x="59" y="253"/>
                  </a:lnTo>
                  <a:lnTo>
                    <a:pt x="59" y="251"/>
                  </a:lnTo>
                  <a:lnTo>
                    <a:pt x="59" y="247"/>
                  </a:lnTo>
                  <a:lnTo>
                    <a:pt x="61" y="247"/>
                  </a:lnTo>
                  <a:lnTo>
                    <a:pt x="62" y="249"/>
                  </a:lnTo>
                  <a:lnTo>
                    <a:pt x="64" y="251"/>
                  </a:lnTo>
                  <a:lnTo>
                    <a:pt x="64" y="251"/>
                  </a:lnTo>
                  <a:lnTo>
                    <a:pt x="64" y="251"/>
                  </a:lnTo>
                  <a:lnTo>
                    <a:pt x="64" y="251"/>
                  </a:lnTo>
                  <a:lnTo>
                    <a:pt x="66" y="251"/>
                  </a:lnTo>
                  <a:lnTo>
                    <a:pt x="66" y="251"/>
                  </a:lnTo>
                  <a:lnTo>
                    <a:pt x="66" y="251"/>
                  </a:lnTo>
                  <a:lnTo>
                    <a:pt x="66" y="249"/>
                  </a:lnTo>
                  <a:lnTo>
                    <a:pt x="66" y="249"/>
                  </a:lnTo>
                  <a:lnTo>
                    <a:pt x="66" y="249"/>
                  </a:lnTo>
                  <a:lnTo>
                    <a:pt x="66" y="247"/>
                  </a:lnTo>
                  <a:lnTo>
                    <a:pt x="64" y="246"/>
                  </a:lnTo>
                  <a:lnTo>
                    <a:pt x="64" y="246"/>
                  </a:lnTo>
                  <a:lnTo>
                    <a:pt x="64" y="244"/>
                  </a:lnTo>
                  <a:lnTo>
                    <a:pt x="66" y="240"/>
                  </a:lnTo>
                  <a:lnTo>
                    <a:pt x="68" y="240"/>
                  </a:lnTo>
                  <a:lnTo>
                    <a:pt x="68" y="240"/>
                  </a:lnTo>
                  <a:lnTo>
                    <a:pt x="70" y="238"/>
                  </a:lnTo>
                  <a:lnTo>
                    <a:pt x="70" y="238"/>
                  </a:lnTo>
                  <a:lnTo>
                    <a:pt x="70" y="230"/>
                  </a:lnTo>
                  <a:lnTo>
                    <a:pt x="70" y="230"/>
                  </a:lnTo>
                  <a:lnTo>
                    <a:pt x="70" y="230"/>
                  </a:lnTo>
                  <a:lnTo>
                    <a:pt x="72" y="230"/>
                  </a:lnTo>
                  <a:lnTo>
                    <a:pt x="72" y="230"/>
                  </a:lnTo>
                  <a:lnTo>
                    <a:pt x="74" y="230"/>
                  </a:lnTo>
                  <a:lnTo>
                    <a:pt x="76" y="230"/>
                  </a:lnTo>
                  <a:lnTo>
                    <a:pt x="78" y="232"/>
                  </a:lnTo>
                  <a:lnTo>
                    <a:pt x="80" y="232"/>
                  </a:lnTo>
                  <a:lnTo>
                    <a:pt x="82" y="232"/>
                  </a:lnTo>
                  <a:lnTo>
                    <a:pt x="80" y="228"/>
                  </a:lnTo>
                  <a:lnTo>
                    <a:pt x="80" y="227"/>
                  </a:lnTo>
                  <a:lnTo>
                    <a:pt x="80" y="227"/>
                  </a:lnTo>
                  <a:lnTo>
                    <a:pt x="80" y="227"/>
                  </a:lnTo>
                  <a:lnTo>
                    <a:pt x="82" y="227"/>
                  </a:lnTo>
                  <a:lnTo>
                    <a:pt x="83" y="227"/>
                  </a:lnTo>
                  <a:lnTo>
                    <a:pt x="83" y="225"/>
                  </a:lnTo>
                  <a:lnTo>
                    <a:pt x="83" y="225"/>
                  </a:lnTo>
                  <a:lnTo>
                    <a:pt x="83" y="223"/>
                  </a:lnTo>
                  <a:lnTo>
                    <a:pt x="83" y="211"/>
                  </a:lnTo>
                  <a:lnTo>
                    <a:pt x="82" y="208"/>
                  </a:lnTo>
                  <a:lnTo>
                    <a:pt x="80" y="204"/>
                  </a:lnTo>
                  <a:lnTo>
                    <a:pt x="78" y="202"/>
                  </a:lnTo>
                  <a:lnTo>
                    <a:pt x="78" y="200"/>
                  </a:lnTo>
                  <a:lnTo>
                    <a:pt x="78" y="196"/>
                  </a:lnTo>
                  <a:lnTo>
                    <a:pt x="78" y="192"/>
                  </a:lnTo>
                  <a:lnTo>
                    <a:pt x="78" y="190"/>
                  </a:lnTo>
                  <a:lnTo>
                    <a:pt x="78" y="189"/>
                  </a:lnTo>
                  <a:lnTo>
                    <a:pt x="76" y="185"/>
                  </a:lnTo>
                  <a:lnTo>
                    <a:pt x="74" y="183"/>
                  </a:lnTo>
                  <a:lnTo>
                    <a:pt x="74" y="181"/>
                  </a:lnTo>
                  <a:lnTo>
                    <a:pt x="76" y="173"/>
                  </a:lnTo>
                  <a:lnTo>
                    <a:pt x="78" y="170"/>
                  </a:lnTo>
                  <a:lnTo>
                    <a:pt x="80" y="171"/>
                  </a:lnTo>
                  <a:lnTo>
                    <a:pt x="80" y="168"/>
                  </a:lnTo>
                  <a:lnTo>
                    <a:pt x="83" y="164"/>
                  </a:lnTo>
                  <a:lnTo>
                    <a:pt x="83" y="162"/>
                  </a:lnTo>
                  <a:lnTo>
                    <a:pt x="85" y="160"/>
                  </a:lnTo>
                  <a:lnTo>
                    <a:pt x="83" y="158"/>
                  </a:lnTo>
                  <a:lnTo>
                    <a:pt x="82" y="154"/>
                  </a:lnTo>
                  <a:lnTo>
                    <a:pt x="82" y="152"/>
                  </a:lnTo>
                  <a:lnTo>
                    <a:pt x="82" y="150"/>
                  </a:lnTo>
                  <a:lnTo>
                    <a:pt x="82" y="147"/>
                  </a:lnTo>
                  <a:lnTo>
                    <a:pt x="82" y="145"/>
                  </a:lnTo>
                  <a:lnTo>
                    <a:pt x="83" y="145"/>
                  </a:lnTo>
                  <a:lnTo>
                    <a:pt x="85" y="145"/>
                  </a:lnTo>
                  <a:lnTo>
                    <a:pt x="87" y="147"/>
                  </a:lnTo>
                  <a:lnTo>
                    <a:pt x="89" y="149"/>
                  </a:lnTo>
                  <a:lnTo>
                    <a:pt x="91" y="150"/>
                  </a:lnTo>
                  <a:lnTo>
                    <a:pt x="93" y="150"/>
                  </a:lnTo>
                  <a:lnTo>
                    <a:pt x="95" y="149"/>
                  </a:lnTo>
                  <a:lnTo>
                    <a:pt x="97" y="147"/>
                  </a:lnTo>
                  <a:lnTo>
                    <a:pt x="99" y="145"/>
                  </a:lnTo>
                  <a:lnTo>
                    <a:pt x="102" y="137"/>
                  </a:lnTo>
                  <a:lnTo>
                    <a:pt x="102" y="135"/>
                  </a:lnTo>
                  <a:lnTo>
                    <a:pt x="102" y="135"/>
                  </a:lnTo>
                  <a:lnTo>
                    <a:pt x="102" y="133"/>
                  </a:lnTo>
                  <a:lnTo>
                    <a:pt x="102" y="126"/>
                  </a:lnTo>
                  <a:lnTo>
                    <a:pt x="102" y="122"/>
                  </a:lnTo>
                  <a:lnTo>
                    <a:pt x="102" y="120"/>
                  </a:lnTo>
                  <a:lnTo>
                    <a:pt x="104" y="118"/>
                  </a:lnTo>
                  <a:lnTo>
                    <a:pt x="104" y="116"/>
                  </a:lnTo>
                  <a:lnTo>
                    <a:pt x="106" y="116"/>
                  </a:lnTo>
                  <a:lnTo>
                    <a:pt x="106" y="114"/>
                  </a:lnTo>
                  <a:lnTo>
                    <a:pt x="106" y="114"/>
                  </a:lnTo>
                  <a:lnTo>
                    <a:pt x="104" y="107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xmlns="" id="{28926873-3E16-4A03-BE44-837F8775CA6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4410" y="3385324"/>
              <a:ext cx="441325" cy="177800"/>
            </a:xfrm>
            <a:custGeom>
              <a:avLst/>
              <a:gdLst>
                <a:gd name="T0" fmla="*/ 276 w 278"/>
                <a:gd name="T1" fmla="*/ 83 h 112"/>
                <a:gd name="T2" fmla="*/ 274 w 278"/>
                <a:gd name="T3" fmla="*/ 76 h 112"/>
                <a:gd name="T4" fmla="*/ 265 w 278"/>
                <a:gd name="T5" fmla="*/ 66 h 112"/>
                <a:gd name="T6" fmla="*/ 257 w 278"/>
                <a:gd name="T7" fmla="*/ 62 h 112"/>
                <a:gd name="T8" fmla="*/ 263 w 278"/>
                <a:gd name="T9" fmla="*/ 55 h 112"/>
                <a:gd name="T10" fmla="*/ 265 w 278"/>
                <a:gd name="T11" fmla="*/ 49 h 112"/>
                <a:gd name="T12" fmla="*/ 259 w 278"/>
                <a:gd name="T13" fmla="*/ 53 h 112"/>
                <a:gd name="T14" fmla="*/ 242 w 278"/>
                <a:gd name="T15" fmla="*/ 38 h 112"/>
                <a:gd name="T16" fmla="*/ 234 w 278"/>
                <a:gd name="T17" fmla="*/ 36 h 112"/>
                <a:gd name="T18" fmla="*/ 219 w 278"/>
                <a:gd name="T19" fmla="*/ 42 h 112"/>
                <a:gd name="T20" fmla="*/ 217 w 278"/>
                <a:gd name="T21" fmla="*/ 28 h 112"/>
                <a:gd name="T22" fmla="*/ 221 w 278"/>
                <a:gd name="T23" fmla="*/ 15 h 112"/>
                <a:gd name="T24" fmla="*/ 227 w 278"/>
                <a:gd name="T25" fmla="*/ 3 h 112"/>
                <a:gd name="T26" fmla="*/ 213 w 278"/>
                <a:gd name="T27" fmla="*/ 2 h 112"/>
                <a:gd name="T28" fmla="*/ 194 w 278"/>
                <a:gd name="T29" fmla="*/ 5 h 112"/>
                <a:gd name="T30" fmla="*/ 179 w 278"/>
                <a:gd name="T31" fmla="*/ 5 h 112"/>
                <a:gd name="T32" fmla="*/ 175 w 278"/>
                <a:gd name="T33" fmla="*/ 15 h 112"/>
                <a:gd name="T34" fmla="*/ 169 w 278"/>
                <a:gd name="T35" fmla="*/ 13 h 112"/>
                <a:gd name="T36" fmla="*/ 166 w 278"/>
                <a:gd name="T37" fmla="*/ 5 h 112"/>
                <a:gd name="T38" fmla="*/ 158 w 278"/>
                <a:gd name="T39" fmla="*/ 15 h 112"/>
                <a:gd name="T40" fmla="*/ 156 w 278"/>
                <a:gd name="T41" fmla="*/ 21 h 112"/>
                <a:gd name="T42" fmla="*/ 148 w 278"/>
                <a:gd name="T43" fmla="*/ 24 h 112"/>
                <a:gd name="T44" fmla="*/ 131 w 278"/>
                <a:gd name="T45" fmla="*/ 38 h 112"/>
                <a:gd name="T46" fmla="*/ 129 w 278"/>
                <a:gd name="T47" fmla="*/ 24 h 112"/>
                <a:gd name="T48" fmla="*/ 116 w 278"/>
                <a:gd name="T49" fmla="*/ 24 h 112"/>
                <a:gd name="T50" fmla="*/ 114 w 278"/>
                <a:gd name="T51" fmla="*/ 21 h 112"/>
                <a:gd name="T52" fmla="*/ 108 w 278"/>
                <a:gd name="T53" fmla="*/ 17 h 112"/>
                <a:gd name="T54" fmla="*/ 93 w 278"/>
                <a:gd name="T55" fmla="*/ 15 h 112"/>
                <a:gd name="T56" fmla="*/ 87 w 278"/>
                <a:gd name="T57" fmla="*/ 13 h 112"/>
                <a:gd name="T58" fmla="*/ 76 w 278"/>
                <a:gd name="T59" fmla="*/ 15 h 112"/>
                <a:gd name="T60" fmla="*/ 72 w 278"/>
                <a:gd name="T61" fmla="*/ 15 h 112"/>
                <a:gd name="T62" fmla="*/ 68 w 278"/>
                <a:gd name="T63" fmla="*/ 17 h 112"/>
                <a:gd name="T64" fmla="*/ 63 w 278"/>
                <a:gd name="T65" fmla="*/ 9 h 112"/>
                <a:gd name="T66" fmla="*/ 51 w 278"/>
                <a:gd name="T67" fmla="*/ 9 h 112"/>
                <a:gd name="T68" fmla="*/ 30 w 278"/>
                <a:gd name="T69" fmla="*/ 13 h 112"/>
                <a:gd name="T70" fmla="*/ 21 w 278"/>
                <a:gd name="T71" fmla="*/ 24 h 112"/>
                <a:gd name="T72" fmla="*/ 15 w 278"/>
                <a:gd name="T73" fmla="*/ 34 h 112"/>
                <a:gd name="T74" fmla="*/ 13 w 278"/>
                <a:gd name="T75" fmla="*/ 43 h 112"/>
                <a:gd name="T76" fmla="*/ 19 w 278"/>
                <a:gd name="T77" fmla="*/ 51 h 112"/>
                <a:gd name="T78" fmla="*/ 11 w 278"/>
                <a:gd name="T79" fmla="*/ 55 h 112"/>
                <a:gd name="T80" fmla="*/ 7 w 278"/>
                <a:gd name="T81" fmla="*/ 64 h 112"/>
                <a:gd name="T82" fmla="*/ 0 w 278"/>
                <a:gd name="T83" fmla="*/ 78 h 112"/>
                <a:gd name="T84" fmla="*/ 44 w 278"/>
                <a:gd name="T85" fmla="*/ 93 h 112"/>
                <a:gd name="T86" fmla="*/ 78 w 278"/>
                <a:gd name="T87" fmla="*/ 95 h 112"/>
                <a:gd name="T88" fmla="*/ 87 w 278"/>
                <a:gd name="T89" fmla="*/ 95 h 112"/>
                <a:gd name="T90" fmla="*/ 108 w 278"/>
                <a:gd name="T91" fmla="*/ 95 h 112"/>
                <a:gd name="T92" fmla="*/ 150 w 278"/>
                <a:gd name="T93" fmla="*/ 97 h 112"/>
                <a:gd name="T94" fmla="*/ 162 w 278"/>
                <a:gd name="T95" fmla="*/ 95 h 112"/>
                <a:gd name="T96" fmla="*/ 171 w 278"/>
                <a:gd name="T97" fmla="*/ 99 h 112"/>
                <a:gd name="T98" fmla="*/ 177 w 278"/>
                <a:gd name="T99" fmla="*/ 95 h 112"/>
                <a:gd name="T100" fmla="*/ 204 w 278"/>
                <a:gd name="T101" fmla="*/ 93 h 112"/>
                <a:gd name="T102" fmla="*/ 213 w 278"/>
                <a:gd name="T103" fmla="*/ 99 h 112"/>
                <a:gd name="T104" fmla="*/ 221 w 278"/>
                <a:gd name="T105" fmla="*/ 100 h 112"/>
                <a:gd name="T106" fmla="*/ 232 w 278"/>
                <a:gd name="T107" fmla="*/ 106 h 112"/>
                <a:gd name="T108" fmla="*/ 249 w 278"/>
                <a:gd name="T109" fmla="*/ 100 h 112"/>
                <a:gd name="T110" fmla="*/ 255 w 278"/>
                <a:gd name="T111" fmla="*/ 97 h 112"/>
                <a:gd name="T112" fmla="*/ 276 w 278"/>
                <a:gd name="T113" fmla="*/ 89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78" h="112">
                  <a:moveTo>
                    <a:pt x="278" y="87"/>
                  </a:moveTo>
                  <a:lnTo>
                    <a:pt x="276" y="85"/>
                  </a:lnTo>
                  <a:lnTo>
                    <a:pt x="276" y="85"/>
                  </a:lnTo>
                  <a:lnTo>
                    <a:pt x="276" y="85"/>
                  </a:lnTo>
                  <a:lnTo>
                    <a:pt x="276" y="83"/>
                  </a:lnTo>
                  <a:lnTo>
                    <a:pt x="276" y="83"/>
                  </a:lnTo>
                  <a:lnTo>
                    <a:pt x="276" y="83"/>
                  </a:lnTo>
                  <a:lnTo>
                    <a:pt x="276" y="81"/>
                  </a:lnTo>
                  <a:lnTo>
                    <a:pt x="276" y="81"/>
                  </a:lnTo>
                  <a:lnTo>
                    <a:pt x="276" y="80"/>
                  </a:lnTo>
                  <a:lnTo>
                    <a:pt x="276" y="78"/>
                  </a:lnTo>
                  <a:lnTo>
                    <a:pt x="276" y="78"/>
                  </a:lnTo>
                  <a:lnTo>
                    <a:pt x="276" y="76"/>
                  </a:lnTo>
                  <a:lnTo>
                    <a:pt x="274" y="76"/>
                  </a:lnTo>
                  <a:lnTo>
                    <a:pt x="272" y="74"/>
                  </a:lnTo>
                  <a:lnTo>
                    <a:pt x="272" y="74"/>
                  </a:lnTo>
                  <a:lnTo>
                    <a:pt x="270" y="72"/>
                  </a:lnTo>
                  <a:lnTo>
                    <a:pt x="267" y="68"/>
                  </a:lnTo>
                  <a:lnTo>
                    <a:pt x="267" y="68"/>
                  </a:lnTo>
                  <a:lnTo>
                    <a:pt x="267" y="68"/>
                  </a:lnTo>
                  <a:lnTo>
                    <a:pt x="265" y="66"/>
                  </a:lnTo>
                  <a:lnTo>
                    <a:pt x="261" y="66"/>
                  </a:lnTo>
                  <a:lnTo>
                    <a:pt x="261" y="66"/>
                  </a:lnTo>
                  <a:lnTo>
                    <a:pt x="261" y="64"/>
                  </a:lnTo>
                  <a:lnTo>
                    <a:pt x="261" y="64"/>
                  </a:lnTo>
                  <a:lnTo>
                    <a:pt x="259" y="62"/>
                  </a:lnTo>
                  <a:lnTo>
                    <a:pt x="257" y="62"/>
                  </a:lnTo>
                  <a:lnTo>
                    <a:pt x="257" y="62"/>
                  </a:lnTo>
                  <a:lnTo>
                    <a:pt x="257" y="61"/>
                  </a:lnTo>
                  <a:lnTo>
                    <a:pt x="257" y="61"/>
                  </a:lnTo>
                  <a:lnTo>
                    <a:pt x="259" y="59"/>
                  </a:lnTo>
                  <a:lnTo>
                    <a:pt x="261" y="59"/>
                  </a:lnTo>
                  <a:lnTo>
                    <a:pt x="261" y="57"/>
                  </a:lnTo>
                  <a:lnTo>
                    <a:pt x="263" y="57"/>
                  </a:lnTo>
                  <a:lnTo>
                    <a:pt x="263" y="55"/>
                  </a:lnTo>
                  <a:lnTo>
                    <a:pt x="263" y="55"/>
                  </a:lnTo>
                  <a:lnTo>
                    <a:pt x="265" y="53"/>
                  </a:lnTo>
                  <a:lnTo>
                    <a:pt x="265" y="53"/>
                  </a:lnTo>
                  <a:lnTo>
                    <a:pt x="265" y="51"/>
                  </a:lnTo>
                  <a:lnTo>
                    <a:pt x="267" y="51"/>
                  </a:lnTo>
                  <a:lnTo>
                    <a:pt x="267" y="49"/>
                  </a:lnTo>
                  <a:lnTo>
                    <a:pt x="265" y="49"/>
                  </a:lnTo>
                  <a:lnTo>
                    <a:pt x="265" y="49"/>
                  </a:lnTo>
                  <a:lnTo>
                    <a:pt x="265" y="49"/>
                  </a:lnTo>
                  <a:lnTo>
                    <a:pt x="263" y="49"/>
                  </a:lnTo>
                  <a:lnTo>
                    <a:pt x="263" y="49"/>
                  </a:lnTo>
                  <a:lnTo>
                    <a:pt x="261" y="51"/>
                  </a:lnTo>
                  <a:lnTo>
                    <a:pt x="259" y="51"/>
                  </a:lnTo>
                  <a:lnTo>
                    <a:pt x="259" y="53"/>
                  </a:lnTo>
                  <a:lnTo>
                    <a:pt x="259" y="53"/>
                  </a:lnTo>
                  <a:lnTo>
                    <a:pt x="257" y="53"/>
                  </a:lnTo>
                  <a:lnTo>
                    <a:pt x="257" y="51"/>
                  </a:lnTo>
                  <a:lnTo>
                    <a:pt x="257" y="51"/>
                  </a:lnTo>
                  <a:lnTo>
                    <a:pt x="251" y="43"/>
                  </a:lnTo>
                  <a:lnTo>
                    <a:pt x="248" y="40"/>
                  </a:lnTo>
                  <a:lnTo>
                    <a:pt x="242" y="38"/>
                  </a:lnTo>
                  <a:lnTo>
                    <a:pt x="240" y="36"/>
                  </a:lnTo>
                  <a:lnTo>
                    <a:pt x="240" y="34"/>
                  </a:lnTo>
                  <a:lnTo>
                    <a:pt x="238" y="34"/>
                  </a:lnTo>
                  <a:lnTo>
                    <a:pt x="236" y="34"/>
                  </a:lnTo>
                  <a:lnTo>
                    <a:pt x="236" y="34"/>
                  </a:lnTo>
                  <a:lnTo>
                    <a:pt x="234" y="36"/>
                  </a:lnTo>
                  <a:lnTo>
                    <a:pt x="234" y="36"/>
                  </a:lnTo>
                  <a:lnTo>
                    <a:pt x="232" y="38"/>
                  </a:lnTo>
                  <a:lnTo>
                    <a:pt x="227" y="38"/>
                  </a:lnTo>
                  <a:lnTo>
                    <a:pt x="223" y="40"/>
                  </a:lnTo>
                  <a:lnTo>
                    <a:pt x="221" y="40"/>
                  </a:lnTo>
                  <a:lnTo>
                    <a:pt x="221" y="42"/>
                  </a:lnTo>
                  <a:lnTo>
                    <a:pt x="219" y="42"/>
                  </a:lnTo>
                  <a:lnTo>
                    <a:pt x="219" y="42"/>
                  </a:lnTo>
                  <a:lnTo>
                    <a:pt x="219" y="42"/>
                  </a:lnTo>
                  <a:lnTo>
                    <a:pt x="219" y="40"/>
                  </a:lnTo>
                  <a:lnTo>
                    <a:pt x="219" y="34"/>
                  </a:lnTo>
                  <a:lnTo>
                    <a:pt x="219" y="32"/>
                  </a:lnTo>
                  <a:lnTo>
                    <a:pt x="219" y="32"/>
                  </a:lnTo>
                  <a:lnTo>
                    <a:pt x="219" y="30"/>
                  </a:lnTo>
                  <a:lnTo>
                    <a:pt x="217" y="28"/>
                  </a:lnTo>
                  <a:lnTo>
                    <a:pt x="219" y="28"/>
                  </a:lnTo>
                  <a:lnTo>
                    <a:pt x="219" y="24"/>
                  </a:lnTo>
                  <a:lnTo>
                    <a:pt x="221" y="21"/>
                  </a:lnTo>
                  <a:lnTo>
                    <a:pt x="223" y="19"/>
                  </a:lnTo>
                  <a:lnTo>
                    <a:pt x="223" y="17"/>
                  </a:lnTo>
                  <a:lnTo>
                    <a:pt x="223" y="15"/>
                  </a:lnTo>
                  <a:lnTo>
                    <a:pt x="221" y="15"/>
                  </a:lnTo>
                  <a:lnTo>
                    <a:pt x="219" y="15"/>
                  </a:lnTo>
                  <a:lnTo>
                    <a:pt x="219" y="13"/>
                  </a:lnTo>
                  <a:lnTo>
                    <a:pt x="219" y="13"/>
                  </a:lnTo>
                  <a:lnTo>
                    <a:pt x="219" y="11"/>
                  </a:lnTo>
                  <a:lnTo>
                    <a:pt x="219" y="11"/>
                  </a:lnTo>
                  <a:lnTo>
                    <a:pt x="219" y="11"/>
                  </a:lnTo>
                  <a:lnTo>
                    <a:pt x="227" y="3"/>
                  </a:lnTo>
                  <a:lnTo>
                    <a:pt x="229" y="2"/>
                  </a:lnTo>
                  <a:lnTo>
                    <a:pt x="227" y="2"/>
                  </a:lnTo>
                  <a:lnTo>
                    <a:pt x="227" y="2"/>
                  </a:lnTo>
                  <a:lnTo>
                    <a:pt x="227" y="2"/>
                  </a:lnTo>
                  <a:lnTo>
                    <a:pt x="217" y="0"/>
                  </a:lnTo>
                  <a:lnTo>
                    <a:pt x="217" y="2"/>
                  </a:lnTo>
                  <a:lnTo>
                    <a:pt x="213" y="2"/>
                  </a:lnTo>
                  <a:lnTo>
                    <a:pt x="208" y="3"/>
                  </a:lnTo>
                  <a:lnTo>
                    <a:pt x="208" y="3"/>
                  </a:lnTo>
                  <a:lnTo>
                    <a:pt x="206" y="3"/>
                  </a:lnTo>
                  <a:lnTo>
                    <a:pt x="204" y="3"/>
                  </a:lnTo>
                  <a:lnTo>
                    <a:pt x="198" y="5"/>
                  </a:lnTo>
                  <a:lnTo>
                    <a:pt x="196" y="5"/>
                  </a:lnTo>
                  <a:lnTo>
                    <a:pt x="194" y="5"/>
                  </a:lnTo>
                  <a:lnTo>
                    <a:pt x="192" y="5"/>
                  </a:lnTo>
                  <a:lnTo>
                    <a:pt x="192" y="3"/>
                  </a:lnTo>
                  <a:lnTo>
                    <a:pt x="188" y="2"/>
                  </a:lnTo>
                  <a:lnTo>
                    <a:pt x="187" y="0"/>
                  </a:lnTo>
                  <a:lnTo>
                    <a:pt x="185" y="0"/>
                  </a:lnTo>
                  <a:lnTo>
                    <a:pt x="183" y="2"/>
                  </a:lnTo>
                  <a:lnTo>
                    <a:pt x="179" y="5"/>
                  </a:lnTo>
                  <a:lnTo>
                    <a:pt x="179" y="5"/>
                  </a:lnTo>
                  <a:lnTo>
                    <a:pt x="179" y="7"/>
                  </a:lnTo>
                  <a:lnTo>
                    <a:pt x="179" y="9"/>
                  </a:lnTo>
                  <a:lnTo>
                    <a:pt x="177" y="11"/>
                  </a:lnTo>
                  <a:lnTo>
                    <a:pt x="177" y="13"/>
                  </a:lnTo>
                  <a:lnTo>
                    <a:pt x="175" y="15"/>
                  </a:lnTo>
                  <a:lnTo>
                    <a:pt x="175" y="15"/>
                  </a:lnTo>
                  <a:lnTo>
                    <a:pt x="173" y="17"/>
                  </a:lnTo>
                  <a:lnTo>
                    <a:pt x="171" y="17"/>
                  </a:lnTo>
                  <a:lnTo>
                    <a:pt x="169" y="17"/>
                  </a:lnTo>
                  <a:lnTo>
                    <a:pt x="169" y="15"/>
                  </a:lnTo>
                  <a:lnTo>
                    <a:pt x="169" y="15"/>
                  </a:lnTo>
                  <a:lnTo>
                    <a:pt x="169" y="13"/>
                  </a:lnTo>
                  <a:lnTo>
                    <a:pt x="169" y="13"/>
                  </a:lnTo>
                  <a:lnTo>
                    <a:pt x="169" y="11"/>
                  </a:lnTo>
                  <a:lnTo>
                    <a:pt x="169" y="9"/>
                  </a:lnTo>
                  <a:lnTo>
                    <a:pt x="169" y="9"/>
                  </a:lnTo>
                  <a:lnTo>
                    <a:pt x="169" y="7"/>
                  </a:lnTo>
                  <a:lnTo>
                    <a:pt x="169" y="7"/>
                  </a:lnTo>
                  <a:lnTo>
                    <a:pt x="168" y="5"/>
                  </a:lnTo>
                  <a:lnTo>
                    <a:pt x="166" y="5"/>
                  </a:lnTo>
                  <a:lnTo>
                    <a:pt x="166" y="5"/>
                  </a:lnTo>
                  <a:lnTo>
                    <a:pt x="164" y="7"/>
                  </a:lnTo>
                  <a:lnTo>
                    <a:pt x="164" y="9"/>
                  </a:lnTo>
                  <a:lnTo>
                    <a:pt x="164" y="9"/>
                  </a:lnTo>
                  <a:lnTo>
                    <a:pt x="162" y="11"/>
                  </a:lnTo>
                  <a:lnTo>
                    <a:pt x="160" y="13"/>
                  </a:lnTo>
                  <a:lnTo>
                    <a:pt x="158" y="15"/>
                  </a:lnTo>
                  <a:lnTo>
                    <a:pt x="156" y="19"/>
                  </a:lnTo>
                  <a:lnTo>
                    <a:pt x="156" y="19"/>
                  </a:lnTo>
                  <a:lnTo>
                    <a:pt x="154" y="21"/>
                  </a:lnTo>
                  <a:lnTo>
                    <a:pt x="154" y="21"/>
                  </a:lnTo>
                  <a:lnTo>
                    <a:pt x="154" y="21"/>
                  </a:lnTo>
                  <a:lnTo>
                    <a:pt x="156" y="23"/>
                  </a:lnTo>
                  <a:lnTo>
                    <a:pt x="156" y="21"/>
                  </a:lnTo>
                  <a:lnTo>
                    <a:pt x="156" y="21"/>
                  </a:lnTo>
                  <a:lnTo>
                    <a:pt x="160" y="19"/>
                  </a:lnTo>
                  <a:lnTo>
                    <a:pt x="160" y="19"/>
                  </a:lnTo>
                  <a:lnTo>
                    <a:pt x="160" y="21"/>
                  </a:lnTo>
                  <a:lnTo>
                    <a:pt x="160" y="21"/>
                  </a:lnTo>
                  <a:lnTo>
                    <a:pt x="154" y="24"/>
                  </a:lnTo>
                  <a:lnTo>
                    <a:pt x="148" y="24"/>
                  </a:lnTo>
                  <a:lnTo>
                    <a:pt x="143" y="26"/>
                  </a:lnTo>
                  <a:lnTo>
                    <a:pt x="143" y="26"/>
                  </a:lnTo>
                  <a:lnTo>
                    <a:pt x="141" y="28"/>
                  </a:lnTo>
                  <a:lnTo>
                    <a:pt x="139" y="30"/>
                  </a:lnTo>
                  <a:lnTo>
                    <a:pt x="135" y="36"/>
                  </a:lnTo>
                  <a:lnTo>
                    <a:pt x="133" y="36"/>
                  </a:lnTo>
                  <a:lnTo>
                    <a:pt x="131" y="38"/>
                  </a:lnTo>
                  <a:lnTo>
                    <a:pt x="131" y="38"/>
                  </a:lnTo>
                  <a:lnTo>
                    <a:pt x="129" y="36"/>
                  </a:lnTo>
                  <a:lnTo>
                    <a:pt x="129" y="34"/>
                  </a:lnTo>
                  <a:lnTo>
                    <a:pt x="129" y="30"/>
                  </a:lnTo>
                  <a:lnTo>
                    <a:pt x="128" y="28"/>
                  </a:lnTo>
                  <a:lnTo>
                    <a:pt x="128" y="26"/>
                  </a:lnTo>
                  <a:lnTo>
                    <a:pt x="129" y="24"/>
                  </a:lnTo>
                  <a:lnTo>
                    <a:pt x="129" y="23"/>
                  </a:lnTo>
                  <a:lnTo>
                    <a:pt x="128" y="23"/>
                  </a:lnTo>
                  <a:lnTo>
                    <a:pt x="120" y="26"/>
                  </a:lnTo>
                  <a:lnTo>
                    <a:pt x="118" y="26"/>
                  </a:lnTo>
                  <a:lnTo>
                    <a:pt x="118" y="26"/>
                  </a:lnTo>
                  <a:lnTo>
                    <a:pt x="116" y="24"/>
                  </a:lnTo>
                  <a:lnTo>
                    <a:pt x="116" y="24"/>
                  </a:lnTo>
                  <a:lnTo>
                    <a:pt x="116" y="24"/>
                  </a:lnTo>
                  <a:lnTo>
                    <a:pt x="114" y="26"/>
                  </a:lnTo>
                  <a:lnTo>
                    <a:pt x="114" y="26"/>
                  </a:lnTo>
                  <a:lnTo>
                    <a:pt x="112" y="26"/>
                  </a:lnTo>
                  <a:lnTo>
                    <a:pt x="112" y="24"/>
                  </a:lnTo>
                  <a:lnTo>
                    <a:pt x="112" y="23"/>
                  </a:lnTo>
                  <a:lnTo>
                    <a:pt x="114" y="21"/>
                  </a:lnTo>
                  <a:lnTo>
                    <a:pt x="112" y="21"/>
                  </a:lnTo>
                  <a:lnTo>
                    <a:pt x="112" y="19"/>
                  </a:lnTo>
                  <a:lnTo>
                    <a:pt x="112" y="19"/>
                  </a:lnTo>
                  <a:lnTo>
                    <a:pt x="110" y="19"/>
                  </a:lnTo>
                  <a:lnTo>
                    <a:pt x="110" y="19"/>
                  </a:lnTo>
                  <a:lnTo>
                    <a:pt x="108" y="17"/>
                  </a:lnTo>
                  <a:lnTo>
                    <a:pt x="108" y="17"/>
                  </a:lnTo>
                  <a:lnTo>
                    <a:pt x="108" y="15"/>
                  </a:lnTo>
                  <a:lnTo>
                    <a:pt x="107" y="15"/>
                  </a:lnTo>
                  <a:lnTo>
                    <a:pt x="103" y="15"/>
                  </a:lnTo>
                  <a:lnTo>
                    <a:pt x="101" y="15"/>
                  </a:lnTo>
                  <a:lnTo>
                    <a:pt x="99" y="15"/>
                  </a:lnTo>
                  <a:lnTo>
                    <a:pt x="95" y="15"/>
                  </a:lnTo>
                  <a:lnTo>
                    <a:pt x="93" y="15"/>
                  </a:lnTo>
                  <a:lnTo>
                    <a:pt x="91" y="17"/>
                  </a:lnTo>
                  <a:lnTo>
                    <a:pt x="89" y="17"/>
                  </a:lnTo>
                  <a:lnTo>
                    <a:pt x="89" y="17"/>
                  </a:lnTo>
                  <a:lnTo>
                    <a:pt x="89" y="17"/>
                  </a:lnTo>
                  <a:lnTo>
                    <a:pt x="89" y="15"/>
                  </a:lnTo>
                  <a:lnTo>
                    <a:pt x="89" y="13"/>
                  </a:lnTo>
                  <a:lnTo>
                    <a:pt x="87" y="13"/>
                  </a:lnTo>
                  <a:lnTo>
                    <a:pt x="87" y="13"/>
                  </a:lnTo>
                  <a:lnTo>
                    <a:pt x="82" y="15"/>
                  </a:lnTo>
                  <a:lnTo>
                    <a:pt x="80" y="15"/>
                  </a:lnTo>
                  <a:lnTo>
                    <a:pt x="78" y="17"/>
                  </a:lnTo>
                  <a:lnTo>
                    <a:pt x="76" y="17"/>
                  </a:lnTo>
                  <a:lnTo>
                    <a:pt x="76" y="15"/>
                  </a:lnTo>
                  <a:lnTo>
                    <a:pt x="76" y="15"/>
                  </a:lnTo>
                  <a:lnTo>
                    <a:pt x="76" y="15"/>
                  </a:lnTo>
                  <a:lnTo>
                    <a:pt x="76" y="13"/>
                  </a:lnTo>
                  <a:lnTo>
                    <a:pt x="74" y="13"/>
                  </a:lnTo>
                  <a:lnTo>
                    <a:pt x="74" y="13"/>
                  </a:lnTo>
                  <a:lnTo>
                    <a:pt x="74" y="13"/>
                  </a:lnTo>
                  <a:lnTo>
                    <a:pt x="72" y="15"/>
                  </a:lnTo>
                  <a:lnTo>
                    <a:pt x="72" y="15"/>
                  </a:lnTo>
                  <a:lnTo>
                    <a:pt x="72" y="17"/>
                  </a:lnTo>
                  <a:lnTo>
                    <a:pt x="68" y="19"/>
                  </a:lnTo>
                  <a:lnTo>
                    <a:pt x="67" y="19"/>
                  </a:lnTo>
                  <a:lnTo>
                    <a:pt x="67" y="19"/>
                  </a:lnTo>
                  <a:lnTo>
                    <a:pt x="67" y="19"/>
                  </a:lnTo>
                  <a:lnTo>
                    <a:pt x="67" y="17"/>
                  </a:lnTo>
                  <a:lnTo>
                    <a:pt x="68" y="17"/>
                  </a:lnTo>
                  <a:lnTo>
                    <a:pt x="68" y="15"/>
                  </a:lnTo>
                  <a:lnTo>
                    <a:pt x="68" y="13"/>
                  </a:lnTo>
                  <a:lnTo>
                    <a:pt x="68" y="13"/>
                  </a:lnTo>
                  <a:lnTo>
                    <a:pt x="68" y="11"/>
                  </a:lnTo>
                  <a:lnTo>
                    <a:pt x="67" y="9"/>
                  </a:lnTo>
                  <a:lnTo>
                    <a:pt x="65" y="9"/>
                  </a:lnTo>
                  <a:lnTo>
                    <a:pt x="63" y="9"/>
                  </a:lnTo>
                  <a:lnTo>
                    <a:pt x="63" y="9"/>
                  </a:lnTo>
                  <a:lnTo>
                    <a:pt x="61" y="9"/>
                  </a:lnTo>
                  <a:lnTo>
                    <a:pt x="59" y="9"/>
                  </a:lnTo>
                  <a:lnTo>
                    <a:pt x="55" y="7"/>
                  </a:lnTo>
                  <a:lnTo>
                    <a:pt x="53" y="7"/>
                  </a:lnTo>
                  <a:lnTo>
                    <a:pt x="53" y="7"/>
                  </a:lnTo>
                  <a:lnTo>
                    <a:pt x="51" y="9"/>
                  </a:lnTo>
                  <a:lnTo>
                    <a:pt x="49" y="11"/>
                  </a:lnTo>
                  <a:lnTo>
                    <a:pt x="49" y="11"/>
                  </a:lnTo>
                  <a:lnTo>
                    <a:pt x="47" y="11"/>
                  </a:lnTo>
                  <a:lnTo>
                    <a:pt x="46" y="11"/>
                  </a:lnTo>
                  <a:lnTo>
                    <a:pt x="44" y="13"/>
                  </a:lnTo>
                  <a:lnTo>
                    <a:pt x="38" y="13"/>
                  </a:lnTo>
                  <a:lnTo>
                    <a:pt x="30" y="13"/>
                  </a:lnTo>
                  <a:lnTo>
                    <a:pt x="28" y="15"/>
                  </a:lnTo>
                  <a:lnTo>
                    <a:pt x="28" y="15"/>
                  </a:lnTo>
                  <a:lnTo>
                    <a:pt x="27" y="17"/>
                  </a:lnTo>
                  <a:lnTo>
                    <a:pt x="23" y="21"/>
                  </a:lnTo>
                  <a:lnTo>
                    <a:pt x="23" y="21"/>
                  </a:lnTo>
                  <a:lnTo>
                    <a:pt x="21" y="23"/>
                  </a:lnTo>
                  <a:lnTo>
                    <a:pt x="21" y="24"/>
                  </a:lnTo>
                  <a:lnTo>
                    <a:pt x="21" y="24"/>
                  </a:lnTo>
                  <a:lnTo>
                    <a:pt x="17" y="28"/>
                  </a:lnTo>
                  <a:lnTo>
                    <a:pt x="17" y="28"/>
                  </a:lnTo>
                  <a:lnTo>
                    <a:pt x="15" y="30"/>
                  </a:lnTo>
                  <a:lnTo>
                    <a:pt x="15" y="32"/>
                  </a:lnTo>
                  <a:lnTo>
                    <a:pt x="15" y="34"/>
                  </a:lnTo>
                  <a:lnTo>
                    <a:pt x="15" y="34"/>
                  </a:lnTo>
                  <a:lnTo>
                    <a:pt x="15" y="34"/>
                  </a:lnTo>
                  <a:lnTo>
                    <a:pt x="13" y="36"/>
                  </a:lnTo>
                  <a:lnTo>
                    <a:pt x="13" y="38"/>
                  </a:lnTo>
                  <a:lnTo>
                    <a:pt x="13" y="40"/>
                  </a:lnTo>
                  <a:lnTo>
                    <a:pt x="13" y="40"/>
                  </a:lnTo>
                  <a:lnTo>
                    <a:pt x="13" y="42"/>
                  </a:lnTo>
                  <a:lnTo>
                    <a:pt x="13" y="43"/>
                  </a:lnTo>
                  <a:lnTo>
                    <a:pt x="13" y="45"/>
                  </a:lnTo>
                  <a:lnTo>
                    <a:pt x="15" y="45"/>
                  </a:lnTo>
                  <a:lnTo>
                    <a:pt x="15" y="47"/>
                  </a:lnTo>
                  <a:lnTo>
                    <a:pt x="17" y="49"/>
                  </a:lnTo>
                  <a:lnTo>
                    <a:pt x="19" y="49"/>
                  </a:lnTo>
                  <a:lnTo>
                    <a:pt x="19" y="49"/>
                  </a:lnTo>
                  <a:lnTo>
                    <a:pt x="19" y="51"/>
                  </a:lnTo>
                  <a:lnTo>
                    <a:pt x="19" y="51"/>
                  </a:lnTo>
                  <a:lnTo>
                    <a:pt x="17" y="53"/>
                  </a:lnTo>
                  <a:lnTo>
                    <a:pt x="17" y="53"/>
                  </a:lnTo>
                  <a:lnTo>
                    <a:pt x="17" y="53"/>
                  </a:lnTo>
                  <a:lnTo>
                    <a:pt x="15" y="55"/>
                  </a:lnTo>
                  <a:lnTo>
                    <a:pt x="13" y="55"/>
                  </a:lnTo>
                  <a:lnTo>
                    <a:pt x="11" y="55"/>
                  </a:lnTo>
                  <a:lnTo>
                    <a:pt x="9" y="55"/>
                  </a:lnTo>
                  <a:lnTo>
                    <a:pt x="9" y="57"/>
                  </a:lnTo>
                  <a:lnTo>
                    <a:pt x="9" y="59"/>
                  </a:lnTo>
                  <a:lnTo>
                    <a:pt x="9" y="61"/>
                  </a:lnTo>
                  <a:lnTo>
                    <a:pt x="7" y="62"/>
                  </a:lnTo>
                  <a:lnTo>
                    <a:pt x="7" y="64"/>
                  </a:lnTo>
                  <a:lnTo>
                    <a:pt x="7" y="64"/>
                  </a:lnTo>
                  <a:lnTo>
                    <a:pt x="7" y="64"/>
                  </a:lnTo>
                  <a:lnTo>
                    <a:pt x="4" y="66"/>
                  </a:lnTo>
                  <a:lnTo>
                    <a:pt x="0" y="66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1"/>
                  </a:lnTo>
                  <a:lnTo>
                    <a:pt x="2" y="83"/>
                  </a:lnTo>
                  <a:lnTo>
                    <a:pt x="4" y="83"/>
                  </a:lnTo>
                  <a:lnTo>
                    <a:pt x="6" y="81"/>
                  </a:lnTo>
                  <a:lnTo>
                    <a:pt x="9" y="81"/>
                  </a:lnTo>
                  <a:lnTo>
                    <a:pt x="30" y="91"/>
                  </a:lnTo>
                  <a:lnTo>
                    <a:pt x="44" y="93"/>
                  </a:lnTo>
                  <a:lnTo>
                    <a:pt x="51" y="97"/>
                  </a:lnTo>
                  <a:lnTo>
                    <a:pt x="55" y="97"/>
                  </a:lnTo>
                  <a:lnTo>
                    <a:pt x="65" y="95"/>
                  </a:lnTo>
                  <a:lnTo>
                    <a:pt x="72" y="95"/>
                  </a:lnTo>
                  <a:lnTo>
                    <a:pt x="76" y="95"/>
                  </a:lnTo>
                  <a:lnTo>
                    <a:pt x="76" y="95"/>
                  </a:lnTo>
                  <a:lnTo>
                    <a:pt x="78" y="95"/>
                  </a:lnTo>
                  <a:lnTo>
                    <a:pt x="80" y="95"/>
                  </a:lnTo>
                  <a:lnTo>
                    <a:pt x="84" y="97"/>
                  </a:lnTo>
                  <a:lnTo>
                    <a:pt x="84" y="97"/>
                  </a:lnTo>
                  <a:lnTo>
                    <a:pt x="86" y="95"/>
                  </a:lnTo>
                  <a:lnTo>
                    <a:pt x="86" y="95"/>
                  </a:lnTo>
                  <a:lnTo>
                    <a:pt x="86" y="95"/>
                  </a:lnTo>
                  <a:lnTo>
                    <a:pt x="87" y="95"/>
                  </a:lnTo>
                  <a:lnTo>
                    <a:pt x="89" y="95"/>
                  </a:lnTo>
                  <a:lnTo>
                    <a:pt x="89" y="97"/>
                  </a:lnTo>
                  <a:lnTo>
                    <a:pt x="91" y="97"/>
                  </a:lnTo>
                  <a:lnTo>
                    <a:pt x="93" y="97"/>
                  </a:lnTo>
                  <a:lnTo>
                    <a:pt x="105" y="95"/>
                  </a:lnTo>
                  <a:lnTo>
                    <a:pt x="105" y="95"/>
                  </a:lnTo>
                  <a:lnTo>
                    <a:pt x="108" y="95"/>
                  </a:lnTo>
                  <a:lnTo>
                    <a:pt x="124" y="93"/>
                  </a:lnTo>
                  <a:lnTo>
                    <a:pt x="128" y="93"/>
                  </a:lnTo>
                  <a:lnTo>
                    <a:pt x="129" y="93"/>
                  </a:lnTo>
                  <a:lnTo>
                    <a:pt x="131" y="91"/>
                  </a:lnTo>
                  <a:lnTo>
                    <a:pt x="131" y="91"/>
                  </a:lnTo>
                  <a:lnTo>
                    <a:pt x="137" y="93"/>
                  </a:lnTo>
                  <a:lnTo>
                    <a:pt x="150" y="97"/>
                  </a:lnTo>
                  <a:lnTo>
                    <a:pt x="154" y="99"/>
                  </a:lnTo>
                  <a:lnTo>
                    <a:pt x="154" y="99"/>
                  </a:lnTo>
                  <a:lnTo>
                    <a:pt x="156" y="97"/>
                  </a:lnTo>
                  <a:lnTo>
                    <a:pt x="158" y="97"/>
                  </a:lnTo>
                  <a:lnTo>
                    <a:pt x="158" y="97"/>
                  </a:lnTo>
                  <a:lnTo>
                    <a:pt x="160" y="95"/>
                  </a:lnTo>
                  <a:lnTo>
                    <a:pt x="162" y="95"/>
                  </a:lnTo>
                  <a:lnTo>
                    <a:pt x="162" y="95"/>
                  </a:lnTo>
                  <a:lnTo>
                    <a:pt x="164" y="97"/>
                  </a:lnTo>
                  <a:lnTo>
                    <a:pt x="164" y="97"/>
                  </a:lnTo>
                  <a:lnTo>
                    <a:pt x="166" y="99"/>
                  </a:lnTo>
                  <a:lnTo>
                    <a:pt x="168" y="99"/>
                  </a:lnTo>
                  <a:lnTo>
                    <a:pt x="169" y="99"/>
                  </a:lnTo>
                  <a:lnTo>
                    <a:pt x="171" y="99"/>
                  </a:lnTo>
                  <a:lnTo>
                    <a:pt x="173" y="99"/>
                  </a:lnTo>
                  <a:lnTo>
                    <a:pt x="173" y="97"/>
                  </a:lnTo>
                  <a:lnTo>
                    <a:pt x="173" y="97"/>
                  </a:lnTo>
                  <a:lnTo>
                    <a:pt x="175" y="97"/>
                  </a:lnTo>
                  <a:lnTo>
                    <a:pt x="175" y="97"/>
                  </a:lnTo>
                  <a:lnTo>
                    <a:pt x="177" y="97"/>
                  </a:lnTo>
                  <a:lnTo>
                    <a:pt x="177" y="95"/>
                  </a:lnTo>
                  <a:lnTo>
                    <a:pt x="177" y="95"/>
                  </a:lnTo>
                  <a:lnTo>
                    <a:pt x="179" y="95"/>
                  </a:lnTo>
                  <a:lnTo>
                    <a:pt x="183" y="95"/>
                  </a:lnTo>
                  <a:lnTo>
                    <a:pt x="194" y="93"/>
                  </a:lnTo>
                  <a:lnTo>
                    <a:pt x="198" y="95"/>
                  </a:lnTo>
                  <a:lnTo>
                    <a:pt x="200" y="93"/>
                  </a:lnTo>
                  <a:lnTo>
                    <a:pt x="204" y="93"/>
                  </a:lnTo>
                  <a:lnTo>
                    <a:pt x="206" y="93"/>
                  </a:lnTo>
                  <a:lnTo>
                    <a:pt x="209" y="95"/>
                  </a:lnTo>
                  <a:lnTo>
                    <a:pt x="211" y="95"/>
                  </a:lnTo>
                  <a:lnTo>
                    <a:pt x="211" y="95"/>
                  </a:lnTo>
                  <a:lnTo>
                    <a:pt x="213" y="97"/>
                  </a:lnTo>
                  <a:lnTo>
                    <a:pt x="213" y="97"/>
                  </a:lnTo>
                  <a:lnTo>
                    <a:pt x="213" y="99"/>
                  </a:lnTo>
                  <a:lnTo>
                    <a:pt x="215" y="99"/>
                  </a:lnTo>
                  <a:lnTo>
                    <a:pt x="217" y="99"/>
                  </a:lnTo>
                  <a:lnTo>
                    <a:pt x="217" y="99"/>
                  </a:lnTo>
                  <a:lnTo>
                    <a:pt x="217" y="99"/>
                  </a:lnTo>
                  <a:lnTo>
                    <a:pt x="219" y="99"/>
                  </a:lnTo>
                  <a:lnTo>
                    <a:pt x="219" y="99"/>
                  </a:lnTo>
                  <a:lnTo>
                    <a:pt x="221" y="100"/>
                  </a:lnTo>
                  <a:lnTo>
                    <a:pt x="223" y="102"/>
                  </a:lnTo>
                  <a:lnTo>
                    <a:pt x="223" y="102"/>
                  </a:lnTo>
                  <a:lnTo>
                    <a:pt x="225" y="102"/>
                  </a:lnTo>
                  <a:lnTo>
                    <a:pt x="227" y="104"/>
                  </a:lnTo>
                  <a:lnTo>
                    <a:pt x="230" y="104"/>
                  </a:lnTo>
                  <a:lnTo>
                    <a:pt x="232" y="104"/>
                  </a:lnTo>
                  <a:lnTo>
                    <a:pt x="232" y="106"/>
                  </a:lnTo>
                  <a:lnTo>
                    <a:pt x="236" y="108"/>
                  </a:lnTo>
                  <a:lnTo>
                    <a:pt x="238" y="110"/>
                  </a:lnTo>
                  <a:lnTo>
                    <a:pt x="238" y="112"/>
                  </a:lnTo>
                  <a:lnTo>
                    <a:pt x="240" y="108"/>
                  </a:lnTo>
                  <a:lnTo>
                    <a:pt x="244" y="104"/>
                  </a:lnTo>
                  <a:lnTo>
                    <a:pt x="248" y="102"/>
                  </a:lnTo>
                  <a:lnTo>
                    <a:pt x="249" y="100"/>
                  </a:lnTo>
                  <a:lnTo>
                    <a:pt x="251" y="99"/>
                  </a:lnTo>
                  <a:lnTo>
                    <a:pt x="251" y="99"/>
                  </a:lnTo>
                  <a:lnTo>
                    <a:pt x="253" y="99"/>
                  </a:lnTo>
                  <a:lnTo>
                    <a:pt x="253" y="99"/>
                  </a:lnTo>
                  <a:lnTo>
                    <a:pt x="255" y="99"/>
                  </a:lnTo>
                  <a:lnTo>
                    <a:pt x="255" y="97"/>
                  </a:lnTo>
                  <a:lnTo>
                    <a:pt x="255" y="97"/>
                  </a:lnTo>
                  <a:lnTo>
                    <a:pt x="255" y="97"/>
                  </a:lnTo>
                  <a:lnTo>
                    <a:pt x="257" y="97"/>
                  </a:lnTo>
                  <a:lnTo>
                    <a:pt x="259" y="97"/>
                  </a:lnTo>
                  <a:lnTo>
                    <a:pt x="261" y="97"/>
                  </a:lnTo>
                  <a:lnTo>
                    <a:pt x="263" y="97"/>
                  </a:lnTo>
                  <a:lnTo>
                    <a:pt x="265" y="93"/>
                  </a:lnTo>
                  <a:lnTo>
                    <a:pt x="276" y="89"/>
                  </a:lnTo>
                  <a:lnTo>
                    <a:pt x="278" y="87"/>
                  </a:lnTo>
                  <a:lnTo>
                    <a:pt x="278" y="87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xmlns="" id="{9B3763D5-FBF1-4CE4-834D-5455AC66275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4410" y="3385324"/>
              <a:ext cx="441325" cy="177800"/>
            </a:xfrm>
            <a:custGeom>
              <a:avLst/>
              <a:gdLst>
                <a:gd name="T0" fmla="*/ 276 w 278"/>
                <a:gd name="T1" fmla="*/ 83 h 112"/>
                <a:gd name="T2" fmla="*/ 274 w 278"/>
                <a:gd name="T3" fmla="*/ 76 h 112"/>
                <a:gd name="T4" fmla="*/ 265 w 278"/>
                <a:gd name="T5" fmla="*/ 66 h 112"/>
                <a:gd name="T6" fmla="*/ 257 w 278"/>
                <a:gd name="T7" fmla="*/ 62 h 112"/>
                <a:gd name="T8" fmla="*/ 263 w 278"/>
                <a:gd name="T9" fmla="*/ 55 h 112"/>
                <a:gd name="T10" fmla="*/ 265 w 278"/>
                <a:gd name="T11" fmla="*/ 49 h 112"/>
                <a:gd name="T12" fmla="*/ 259 w 278"/>
                <a:gd name="T13" fmla="*/ 53 h 112"/>
                <a:gd name="T14" fmla="*/ 242 w 278"/>
                <a:gd name="T15" fmla="*/ 38 h 112"/>
                <a:gd name="T16" fmla="*/ 234 w 278"/>
                <a:gd name="T17" fmla="*/ 36 h 112"/>
                <a:gd name="T18" fmla="*/ 219 w 278"/>
                <a:gd name="T19" fmla="*/ 42 h 112"/>
                <a:gd name="T20" fmla="*/ 217 w 278"/>
                <a:gd name="T21" fmla="*/ 28 h 112"/>
                <a:gd name="T22" fmla="*/ 221 w 278"/>
                <a:gd name="T23" fmla="*/ 15 h 112"/>
                <a:gd name="T24" fmla="*/ 227 w 278"/>
                <a:gd name="T25" fmla="*/ 3 h 112"/>
                <a:gd name="T26" fmla="*/ 213 w 278"/>
                <a:gd name="T27" fmla="*/ 2 h 112"/>
                <a:gd name="T28" fmla="*/ 194 w 278"/>
                <a:gd name="T29" fmla="*/ 5 h 112"/>
                <a:gd name="T30" fmla="*/ 179 w 278"/>
                <a:gd name="T31" fmla="*/ 5 h 112"/>
                <a:gd name="T32" fmla="*/ 175 w 278"/>
                <a:gd name="T33" fmla="*/ 15 h 112"/>
                <a:gd name="T34" fmla="*/ 169 w 278"/>
                <a:gd name="T35" fmla="*/ 13 h 112"/>
                <a:gd name="T36" fmla="*/ 166 w 278"/>
                <a:gd name="T37" fmla="*/ 5 h 112"/>
                <a:gd name="T38" fmla="*/ 158 w 278"/>
                <a:gd name="T39" fmla="*/ 15 h 112"/>
                <a:gd name="T40" fmla="*/ 156 w 278"/>
                <a:gd name="T41" fmla="*/ 21 h 112"/>
                <a:gd name="T42" fmla="*/ 148 w 278"/>
                <a:gd name="T43" fmla="*/ 24 h 112"/>
                <a:gd name="T44" fmla="*/ 131 w 278"/>
                <a:gd name="T45" fmla="*/ 38 h 112"/>
                <a:gd name="T46" fmla="*/ 129 w 278"/>
                <a:gd name="T47" fmla="*/ 24 h 112"/>
                <a:gd name="T48" fmla="*/ 116 w 278"/>
                <a:gd name="T49" fmla="*/ 24 h 112"/>
                <a:gd name="T50" fmla="*/ 114 w 278"/>
                <a:gd name="T51" fmla="*/ 21 h 112"/>
                <a:gd name="T52" fmla="*/ 108 w 278"/>
                <a:gd name="T53" fmla="*/ 17 h 112"/>
                <a:gd name="T54" fmla="*/ 93 w 278"/>
                <a:gd name="T55" fmla="*/ 15 h 112"/>
                <a:gd name="T56" fmla="*/ 87 w 278"/>
                <a:gd name="T57" fmla="*/ 13 h 112"/>
                <a:gd name="T58" fmla="*/ 76 w 278"/>
                <a:gd name="T59" fmla="*/ 15 h 112"/>
                <a:gd name="T60" fmla="*/ 72 w 278"/>
                <a:gd name="T61" fmla="*/ 15 h 112"/>
                <a:gd name="T62" fmla="*/ 68 w 278"/>
                <a:gd name="T63" fmla="*/ 17 h 112"/>
                <a:gd name="T64" fmla="*/ 63 w 278"/>
                <a:gd name="T65" fmla="*/ 9 h 112"/>
                <a:gd name="T66" fmla="*/ 51 w 278"/>
                <a:gd name="T67" fmla="*/ 9 h 112"/>
                <a:gd name="T68" fmla="*/ 30 w 278"/>
                <a:gd name="T69" fmla="*/ 13 h 112"/>
                <a:gd name="T70" fmla="*/ 21 w 278"/>
                <a:gd name="T71" fmla="*/ 24 h 112"/>
                <a:gd name="T72" fmla="*/ 15 w 278"/>
                <a:gd name="T73" fmla="*/ 34 h 112"/>
                <a:gd name="T74" fmla="*/ 13 w 278"/>
                <a:gd name="T75" fmla="*/ 43 h 112"/>
                <a:gd name="T76" fmla="*/ 19 w 278"/>
                <a:gd name="T77" fmla="*/ 51 h 112"/>
                <a:gd name="T78" fmla="*/ 11 w 278"/>
                <a:gd name="T79" fmla="*/ 55 h 112"/>
                <a:gd name="T80" fmla="*/ 7 w 278"/>
                <a:gd name="T81" fmla="*/ 64 h 112"/>
                <a:gd name="T82" fmla="*/ 0 w 278"/>
                <a:gd name="T83" fmla="*/ 78 h 112"/>
                <a:gd name="T84" fmla="*/ 44 w 278"/>
                <a:gd name="T85" fmla="*/ 93 h 112"/>
                <a:gd name="T86" fmla="*/ 78 w 278"/>
                <a:gd name="T87" fmla="*/ 95 h 112"/>
                <a:gd name="T88" fmla="*/ 87 w 278"/>
                <a:gd name="T89" fmla="*/ 95 h 112"/>
                <a:gd name="T90" fmla="*/ 108 w 278"/>
                <a:gd name="T91" fmla="*/ 95 h 112"/>
                <a:gd name="T92" fmla="*/ 150 w 278"/>
                <a:gd name="T93" fmla="*/ 97 h 112"/>
                <a:gd name="T94" fmla="*/ 162 w 278"/>
                <a:gd name="T95" fmla="*/ 95 h 112"/>
                <a:gd name="T96" fmla="*/ 171 w 278"/>
                <a:gd name="T97" fmla="*/ 99 h 112"/>
                <a:gd name="T98" fmla="*/ 177 w 278"/>
                <a:gd name="T99" fmla="*/ 95 h 112"/>
                <a:gd name="T100" fmla="*/ 204 w 278"/>
                <a:gd name="T101" fmla="*/ 93 h 112"/>
                <a:gd name="T102" fmla="*/ 213 w 278"/>
                <a:gd name="T103" fmla="*/ 99 h 112"/>
                <a:gd name="T104" fmla="*/ 221 w 278"/>
                <a:gd name="T105" fmla="*/ 100 h 112"/>
                <a:gd name="T106" fmla="*/ 232 w 278"/>
                <a:gd name="T107" fmla="*/ 106 h 112"/>
                <a:gd name="T108" fmla="*/ 249 w 278"/>
                <a:gd name="T109" fmla="*/ 100 h 112"/>
                <a:gd name="T110" fmla="*/ 255 w 278"/>
                <a:gd name="T111" fmla="*/ 97 h 112"/>
                <a:gd name="T112" fmla="*/ 276 w 278"/>
                <a:gd name="T113" fmla="*/ 89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78" h="112">
                  <a:moveTo>
                    <a:pt x="278" y="87"/>
                  </a:moveTo>
                  <a:lnTo>
                    <a:pt x="276" y="85"/>
                  </a:lnTo>
                  <a:lnTo>
                    <a:pt x="276" y="85"/>
                  </a:lnTo>
                  <a:lnTo>
                    <a:pt x="276" y="85"/>
                  </a:lnTo>
                  <a:lnTo>
                    <a:pt x="276" y="83"/>
                  </a:lnTo>
                  <a:lnTo>
                    <a:pt x="276" y="83"/>
                  </a:lnTo>
                  <a:lnTo>
                    <a:pt x="276" y="83"/>
                  </a:lnTo>
                  <a:lnTo>
                    <a:pt x="276" y="81"/>
                  </a:lnTo>
                  <a:lnTo>
                    <a:pt x="276" y="81"/>
                  </a:lnTo>
                  <a:lnTo>
                    <a:pt x="276" y="80"/>
                  </a:lnTo>
                  <a:lnTo>
                    <a:pt x="276" y="78"/>
                  </a:lnTo>
                  <a:lnTo>
                    <a:pt x="276" y="78"/>
                  </a:lnTo>
                  <a:lnTo>
                    <a:pt x="276" y="76"/>
                  </a:lnTo>
                  <a:lnTo>
                    <a:pt x="274" y="76"/>
                  </a:lnTo>
                  <a:lnTo>
                    <a:pt x="272" y="74"/>
                  </a:lnTo>
                  <a:lnTo>
                    <a:pt x="272" y="74"/>
                  </a:lnTo>
                  <a:lnTo>
                    <a:pt x="270" y="72"/>
                  </a:lnTo>
                  <a:lnTo>
                    <a:pt x="267" y="68"/>
                  </a:lnTo>
                  <a:lnTo>
                    <a:pt x="267" y="68"/>
                  </a:lnTo>
                  <a:lnTo>
                    <a:pt x="267" y="68"/>
                  </a:lnTo>
                  <a:lnTo>
                    <a:pt x="265" y="66"/>
                  </a:lnTo>
                  <a:lnTo>
                    <a:pt x="261" y="66"/>
                  </a:lnTo>
                  <a:lnTo>
                    <a:pt x="261" y="66"/>
                  </a:lnTo>
                  <a:lnTo>
                    <a:pt x="261" y="64"/>
                  </a:lnTo>
                  <a:lnTo>
                    <a:pt x="261" y="64"/>
                  </a:lnTo>
                  <a:lnTo>
                    <a:pt x="259" y="62"/>
                  </a:lnTo>
                  <a:lnTo>
                    <a:pt x="257" y="62"/>
                  </a:lnTo>
                  <a:lnTo>
                    <a:pt x="257" y="62"/>
                  </a:lnTo>
                  <a:lnTo>
                    <a:pt x="257" y="61"/>
                  </a:lnTo>
                  <a:lnTo>
                    <a:pt x="257" y="61"/>
                  </a:lnTo>
                  <a:lnTo>
                    <a:pt x="259" y="59"/>
                  </a:lnTo>
                  <a:lnTo>
                    <a:pt x="261" y="59"/>
                  </a:lnTo>
                  <a:lnTo>
                    <a:pt x="261" y="57"/>
                  </a:lnTo>
                  <a:lnTo>
                    <a:pt x="263" y="57"/>
                  </a:lnTo>
                  <a:lnTo>
                    <a:pt x="263" y="55"/>
                  </a:lnTo>
                  <a:lnTo>
                    <a:pt x="263" y="55"/>
                  </a:lnTo>
                  <a:lnTo>
                    <a:pt x="265" y="53"/>
                  </a:lnTo>
                  <a:lnTo>
                    <a:pt x="265" y="53"/>
                  </a:lnTo>
                  <a:lnTo>
                    <a:pt x="265" y="51"/>
                  </a:lnTo>
                  <a:lnTo>
                    <a:pt x="267" y="51"/>
                  </a:lnTo>
                  <a:lnTo>
                    <a:pt x="267" y="49"/>
                  </a:lnTo>
                  <a:lnTo>
                    <a:pt x="265" y="49"/>
                  </a:lnTo>
                  <a:lnTo>
                    <a:pt x="265" y="49"/>
                  </a:lnTo>
                  <a:lnTo>
                    <a:pt x="265" y="49"/>
                  </a:lnTo>
                  <a:lnTo>
                    <a:pt x="263" y="49"/>
                  </a:lnTo>
                  <a:lnTo>
                    <a:pt x="263" y="49"/>
                  </a:lnTo>
                  <a:lnTo>
                    <a:pt x="261" y="51"/>
                  </a:lnTo>
                  <a:lnTo>
                    <a:pt x="259" y="51"/>
                  </a:lnTo>
                  <a:lnTo>
                    <a:pt x="259" y="53"/>
                  </a:lnTo>
                  <a:lnTo>
                    <a:pt x="259" y="53"/>
                  </a:lnTo>
                  <a:lnTo>
                    <a:pt x="257" y="53"/>
                  </a:lnTo>
                  <a:lnTo>
                    <a:pt x="257" y="51"/>
                  </a:lnTo>
                  <a:lnTo>
                    <a:pt x="257" y="51"/>
                  </a:lnTo>
                  <a:lnTo>
                    <a:pt x="251" y="43"/>
                  </a:lnTo>
                  <a:lnTo>
                    <a:pt x="248" y="40"/>
                  </a:lnTo>
                  <a:lnTo>
                    <a:pt x="242" y="38"/>
                  </a:lnTo>
                  <a:lnTo>
                    <a:pt x="240" y="36"/>
                  </a:lnTo>
                  <a:lnTo>
                    <a:pt x="240" y="34"/>
                  </a:lnTo>
                  <a:lnTo>
                    <a:pt x="238" y="34"/>
                  </a:lnTo>
                  <a:lnTo>
                    <a:pt x="236" y="34"/>
                  </a:lnTo>
                  <a:lnTo>
                    <a:pt x="236" y="34"/>
                  </a:lnTo>
                  <a:lnTo>
                    <a:pt x="234" y="36"/>
                  </a:lnTo>
                  <a:lnTo>
                    <a:pt x="234" y="36"/>
                  </a:lnTo>
                  <a:lnTo>
                    <a:pt x="232" y="38"/>
                  </a:lnTo>
                  <a:lnTo>
                    <a:pt x="227" y="38"/>
                  </a:lnTo>
                  <a:lnTo>
                    <a:pt x="223" y="40"/>
                  </a:lnTo>
                  <a:lnTo>
                    <a:pt x="221" y="40"/>
                  </a:lnTo>
                  <a:lnTo>
                    <a:pt x="221" y="42"/>
                  </a:lnTo>
                  <a:lnTo>
                    <a:pt x="219" y="42"/>
                  </a:lnTo>
                  <a:lnTo>
                    <a:pt x="219" y="42"/>
                  </a:lnTo>
                  <a:lnTo>
                    <a:pt x="219" y="42"/>
                  </a:lnTo>
                  <a:lnTo>
                    <a:pt x="219" y="40"/>
                  </a:lnTo>
                  <a:lnTo>
                    <a:pt x="219" y="34"/>
                  </a:lnTo>
                  <a:lnTo>
                    <a:pt x="219" y="32"/>
                  </a:lnTo>
                  <a:lnTo>
                    <a:pt x="219" y="32"/>
                  </a:lnTo>
                  <a:lnTo>
                    <a:pt x="219" y="30"/>
                  </a:lnTo>
                  <a:lnTo>
                    <a:pt x="217" y="28"/>
                  </a:lnTo>
                  <a:lnTo>
                    <a:pt x="219" y="28"/>
                  </a:lnTo>
                  <a:lnTo>
                    <a:pt x="219" y="24"/>
                  </a:lnTo>
                  <a:lnTo>
                    <a:pt x="221" y="21"/>
                  </a:lnTo>
                  <a:lnTo>
                    <a:pt x="223" y="19"/>
                  </a:lnTo>
                  <a:lnTo>
                    <a:pt x="223" y="17"/>
                  </a:lnTo>
                  <a:lnTo>
                    <a:pt x="223" y="15"/>
                  </a:lnTo>
                  <a:lnTo>
                    <a:pt x="221" y="15"/>
                  </a:lnTo>
                  <a:lnTo>
                    <a:pt x="219" y="15"/>
                  </a:lnTo>
                  <a:lnTo>
                    <a:pt x="219" y="13"/>
                  </a:lnTo>
                  <a:lnTo>
                    <a:pt x="219" y="13"/>
                  </a:lnTo>
                  <a:lnTo>
                    <a:pt x="219" y="11"/>
                  </a:lnTo>
                  <a:lnTo>
                    <a:pt x="219" y="11"/>
                  </a:lnTo>
                  <a:lnTo>
                    <a:pt x="219" y="11"/>
                  </a:lnTo>
                  <a:lnTo>
                    <a:pt x="227" y="3"/>
                  </a:lnTo>
                  <a:lnTo>
                    <a:pt x="229" y="2"/>
                  </a:lnTo>
                  <a:lnTo>
                    <a:pt x="227" y="2"/>
                  </a:lnTo>
                  <a:lnTo>
                    <a:pt x="227" y="2"/>
                  </a:lnTo>
                  <a:lnTo>
                    <a:pt x="227" y="2"/>
                  </a:lnTo>
                  <a:lnTo>
                    <a:pt x="217" y="0"/>
                  </a:lnTo>
                  <a:lnTo>
                    <a:pt x="217" y="2"/>
                  </a:lnTo>
                  <a:lnTo>
                    <a:pt x="213" y="2"/>
                  </a:lnTo>
                  <a:lnTo>
                    <a:pt x="208" y="3"/>
                  </a:lnTo>
                  <a:lnTo>
                    <a:pt x="208" y="3"/>
                  </a:lnTo>
                  <a:lnTo>
                    <a:pt x="206" y="3"/>
                  </a:lnTo>
                  <a:lnTo>
                    <a:pt x="204" y="3"/>
                  </a:lnTo>
                  <a:lnTo>
                    <a:pt x="198" y="5"/>
                  </a:lnTo>
                  <a:lnTo>
                    <a:pt x="196" y="5"/>
                  </a:lnTo>
                  <a:lnTo>
                    <a:pt x="194" y="5"/>
                  </a:lnTo>
                  <a:lnTo>
                    <a:pt x="192" y="5"/>
                  </a:lnTo>
                  <a:lnTo>
                    <a:pt x="192" y="3"/>
                  </a:lnTo>
                  <a:lnTo>
                    <a:pt x="188" y="2"/>
                  </a:lnTo>
                  <a:lnTo>
                    <a:pt x="187" y="0"/>
                  </a:lnTo>
                  <a:lnTo>
                    <a:pt x="185" y="0"/>
                  </a:lnTo>
                  <a:lnTo>
                    <a:pt x="183" y="2"/>
                  </a:lnTo>
                  <a:lnTo>
                    <a:pt x="179" y="5"/>
                  </a:lnTo>
                  <a:lnTo>
                    <a:pt x="179" y="5"/>
                  </a:lnTo>
                  <a:lnTo>
                    <a:pt x="179" y="7"/>
                  </a:lnTo>
                  <a:lnTo>
                    <a:pt x="179" y="9"/>
                  </a:lnTo>
                  <a:lnTo>
                    <a:pt x="177" y="11"/>
                  </a:lnTo>
                  <a:lnTo>
                    <a:pt x="177" y="13"/>
                  </a:lnTo>
                  <a:lnTo>
                    <a:pt x="175" y="15"/>
                  </a:lnTo>
                  <a:lnTo>
                    <a:pt x="175" y="15"/>
                  </a:lnTo>
                  <a:lnTo>
                    <a:pt x="173" y="17"/>
                  </a:lnTo>
                  <a:lnTo>
                    <a:pt x="171" y="17"/>
                  </a:lnTo>
                  <a:lnTo>
                    <a:pt x="169" y="17"/>
                  </a:lnTo>
                  <a:lnTo>
                    <a:pt x="169" y="15"/>
                  </a:lnTo>
                  <a:lnTo>
                    <a:pt x="169" y="15"/>
                  </a:lnTo>
                  <a:lnTo>
                    <a:pt x="169" y="13"/>
                  </a:lnTo>
                  <a:lnTo>
                    <a:pt x="169" y="13"/>
                  </a:lnTo>
                  <a:lnTo>
                    <a:pt x="169" y="11"/>
                  </a:lnTo>
                  <a:lnTo>
                    <a:pt x="169" y="9"/>
                  </a:lnTo>
                  <a:lnTo>
                    <a:pt x="169" y="9"/>
                  </a:lnTo>
                  <a:lnTo>
                    <a:pt x="169" y="7"/>
                  </a:lnTo>
                  <a:lnTo>
                    <a:pt x="169" y="7"/>
                  </a:lnTo>
                  <a:lnTo>
                    <a:pt x="168" y="5"/>
                  </a:lnTo>
                  <a:lnTo>
                    <a:pt x="166" y="5"/>
                  </a:lnTo>
                  <a:lnTo>
                    <a:pt x="166" y="5"/>
                  </a:lnTo>
                  <a:lnTo>
                    <a:pt x="164" y="7"/>
                  </a:lnTo>
                  <a:lnTo>
                    <a:pt x="164" y="9"/>
                  </a:lnTo>
                  <a:lnTo>
                    <a:pt x="164" y="9"/>
                  </a:lnTo>
                  <a:lnTo>
                    <a:pt x="162" y="11"/>
                  </a:lnTo>
                  <a:lnTo>
                    <a:pt x="160" y="13"/>
                  </a:lnTo>
                  <a:lnTo>
                    <a:pt x="158" y="15"/>
                  </a:lnTo>
                  <a:lnTo>
                    <a:pt x="156" y="19"/>
                  </a:lnTo>
                  <a:lnTo>
                    <a:pt x="156" y="19"/>
                  </a:lnTo>
                  <a:lnTo>
                    <a:pt x="154" y="21"/>
                  </a:lnTo>
                  <a:lnTo>
                    <a:pt x="154" y="21"/>
                  </a:lnTo>
                  <a:lnTo>
                    <a:pt x="154" y="21"/>
                  </a:lnTo>
                  <a:lnTo>
                    <a:pt x="156" y="23"/>
                  </a:lnTo>
                  <a:lnTo>
                    <a:pt x="156" y="21"/>
                  </a:lnTo>
                  <a:lnTo>
                    <a:pt x="156" y="21"/>
                  </a:lnTo>
                  <a:lnTo>
                    <a:pt x="160" y="19"/>
                  </a:lnTo>
                  <a:lnTo>
                    <a:pt x="160" y="19"/>
                  </a:lnTo>
                  <a:lnTo>
                    <a:pt x="160" y="21"/>
                  </a:lnTo>
                  <a:lnTo>
                    <a:pt x="160" y="21"/>
                  </a:lnTo>
                  <a:lnTo>
                    <a:pt x="154" y="24"/>
                  </a:lnTo>
                  <a:lnTo>
                    <a:pt x="148" y="24"/>
                  </a:lnTo>
                  <a:lnTo>
                    <a:pt x="143" y="26"/>
                  </a:lnTo>
                  <a:lnTo>
                    <a:pt x="143" y="26"/>
                  </a:lnTo>
                  <a:lnTo>
                    <a:pt x="141" y="28"/>
                  </a:lnTo>
                  <a:lnTo>
                    <a:pt x="139" y="30"/>
                  </a:lnTo>
                  <a:lnTo>
                    <a:pt x="135" y="36"/>
                  </a:lnTo>
                  <a:lnTo>
                    <a:pt x="133" y="36"/>
                  </a:lnTo>
                  <a:lnTo>
                    <a:pt x="131" y="38"/>
                  </a:lnTo>
                  <a:lnTo>
                    <a:pt x="131" y="38"/>
                  </a:lnTo>
                  <a:lnTo>
                    <a:pt x="129" y="36"/>
                  </a:lnTo>
                  <a:lnTo>
                    <a:pt x="129" y="34"/>
                  </a:lnTo>
                  <a:lnTo>
                    <a:pt x="129" y="30"/>
                  </a:lnTo>
                  <a:lnTo>
                    <a:pt x="128" y="28"/>
                  </a:lnTo>
                  <a:lnTo>
                    <a:pt x="128" y="26"/>
                  </a:lnTo>
                  <a:lnTo>
                    <a:pt x="129" y="24"/>
                  </a:lnTo>
                  <a:lnTo>
                    <a:pt x="129" y="23"/>
                  </a:lnTo>
                  <a:lnTo>
                    <a:pt x="128" y="23"/>
                  </a:lnTo>
                  <a:lnTo>
                    <a:pt x="120" y="26"/>
                  </a:lnTo>
                  <a:lnTo>
                    <a:pt x="118" y="26"/>
                  </a:lnTo>
                  <a:lnTo>
                    <a:pt x="118" y="26"/>
                  </a:lnTo>
                  <a:lnTo>
                    <a:pt x="116" y="24"/>
                  </a:lnTo>
                  <a:lnTo>
                    <a:pt x="116" y="24"/>
                  </a:lnTo>
                  <a:lnTo>
                    <a:pt x="116" y="24"/>
                  </a:lnTo>
                  <a:lnTo>
                    <a:pt x="114" y="26"/>
                  </a:lnTo>
                  <a:lnTo>
                    <a:pt x="114" y="26"/>
                  </a:lnTo>
                  <a:lnTo>
                    <a:pt x="112" y="26"/>
                  </a:lnTo>
                  <a:lnTo>
                    <a:pt x="112" y="24"/>
                  </a:lnTo>
                  <a:lnTo>
                    <a:pt x="112" y="23"/>
                  </a:lnTo>
                  <a:lnTo>
                    <a:pt x="114" y="21"/>
                  </a:lnTo>
                  <a:lnTo>
                    <a:pt x="112" y="21"/>
                  </a:lnTo>
                  <a:lnTo>
                    <a:pt x="112" y="19"/>
                  </a:lnTo>
                  <a:lnTo>
                    <a:pt x="112" y="19"/>
                  </a:lnTo>
                  <a:lnTo>
                    <a:pt x="110" y="19"/>
                  </a:lnTo>
                  <a:lnTo>
                    <a:pt x="110" y="19"/>
                  </a:lnTo>
                  <a:lnTo>
                    <a:pt x="108" y="17"/>
                  </a:lnTo>
                  <a:lnTo>
                    <a:pt x="108" y="17"/>
                  </a:lnTo>
                  <a:lnTo>
                    <a:pt x="108" y="15"/>
                  </a:lnTo>
                  <a:lnTo>
                    <a:pt x="107" y="15"/>
                  </a:lnTo>
                  <a:lnTo>
                    <a:pt x="103" y="15"/>
                  </a:lnTo>
                  <a:lnTo>
                    <a:pt x="101" y="15"/>
                  </a:lnTo>
                  <a:lnTo>
                    <a:pt x="99" y="15"/>
                  </a:lnTo>
                  <a:lnTo>
                    <a:pt x="95" y="15"/>
                  </a:lnTo>
                  <a:lnTo>
                    <a:pt x="93" y="15"/>
                  </a:lnTo>
                  <a:lnTo>
                    <a:pt x="91" y="17"/>
                  </a:lnTo>
                  <a:lnTo>
                    <a:pt x="89" y="17"/>
                  </a:lnTo>
                  <a:lnTo>
                    <a:pt x="89" y="17"/>
                  </a:lnTo>
                  <a:lnTo>
                    <a:pt x="89" y="17"/>
                  </a:lnTo>
                  <a:lnTo>
                    <a:pt x="89" y="15"/>
                  </a:lnTo>
                  <a:lnTo>
                    <a:pt x="89" y="13"/>
                  </a:lnTo>
                  <a:lnTo>
                    <a:pt x="87" y="13"/>
                  </a:lnTo>
                  <a:lnTo>
                    <a:pt x="87" y="13"/>
                  </a:lnTo>
                  <a:lnTo>
                    <a:pt x="82" y="15"/>
                  </a:lnTo>
                  <a:lnTo>
                    <a:pt x="80" y="15"/>
                  </a:lnTo>
                  <a:lnTo>
                    <a:pt x="78" y="17"/>
                  </a:lnTo>
                  <a:lnTo>
                    <a:pt x="76" y="17"/>
                  </a:lnTo>
                  <a:lnTo>
                    <a:pt x="76" y="15"/>
                  </a:lnTo>
                  <a:lnTo>
                    <a:pt x="76" y="15"/>
                  </a:lnTo>
                  <a:lnTo>
                    <a:pt x="76" y="15"/>
                  </a:lnTo>
                  <a:lnTo>
                    <a:pt x="76" y="13"/>
                  </a:lnTo>
                  <a:lnTo>
                    <a:pt x="74" y="13"/>
                  </a:lnTo>
                  <a:lnTo>
                    <a:pt x="74" y="13"/>
                  </a:lnTo>
                  <a:lnTo>
                    <a:pt x="74" y="13"/>
                  </a:lnTo>
                  <a:lnTo>
                    <a:pt x="72" y="15"/>
                  </a:lnTo>
                  <a:lnTo>
                    <a:pt x="72" y="15"/>
                  </a:lnTo>
                  <a:lnTo>
                    <a:pt x="72" y="17"/>
                  </a:lnTo>
                  <a:lnTo>
                    <a:pt x="68" y="19"/>
                  </a:lnTo>
                  <a:lnTo>
                    <a:pt x="67" y="19"/>
                  </a:lnTo>
                  <a:lnTo>
                    <a:pt x="67" y="19"/>
                  </a:lnTo>
                  <a:lnTo>
                    <a:pt x="67" y="19"/>
                  </a:lnTo>
                  <a:lnTo>
                    <a:pt x="67" y="17"/>
                  </a:lnTo>
                  <a:lnTo>
                    <a:pt x="68" y="17"/>
                  </a:lnTo>
                  <a:lnTo>
                    <a:pt x="68" y="15"/>
                  </a:lnTo>
                  <a:lnTo>
                    <a:pt x="68" y="13"/>
                  </a:lnTo>
                  <a:lnTo>
                    <a:pt x="68" y="13"/>
                  </a:lnTo>
                  <a:lnTo>
                    <a:pt x="68" y="11"/>
                  </a:lnTo>
                  <a:lnTo>
                    <a:pt x="67" y="9"/>
                  </a:lnTo>
                  <a:lnTo>
                    <a:pt x="65" y="9"/>
                  </a:lnTo>
                  <a:lnTo>
                    <a:pt x="63" y="9"/>
                  </a:lnTo>
                  <a:lnTo>
                    <a:pt x="63" y="9"/>
                  </a:lnTo>
                  <a:lnTo>
                    <a:pt x="61" y="9"/>
                  </a:lnTo>
                  <a:lnTo>
                    <a:pt x="59" y="9"/>
                  </a:lnTo>
                  <a:lnTo>
                    <a:pt x="55" y="7"/>
                  </a:lnTo>
                  <a:lnTo>
                    <a:pt x="53" y="7"/>
                  </a:lnTo>
                  <a:lnTo>
                    <a:pt x="53" y="7"/>
                  </a:lnTo>
                  <a:lnTo>
                    <a:pt x="51" y="9"/>
                  </a:lnTo>
                  <a:lnTo>
                    <a:pt x="49" y="11"/>
                  </a:lnTo>
                  <a:lnTo>
                    <a:pt x="49" y="11"/>
                  </a:lnTo>
                  <a:lnTo>
                    <a:pt x="47" y="11"/>
                  </a:lnTo>
                  <a:lnTo>
                    <a:pt x="46" y="11"/>
                  </a:lnTo>
                  <a:lnTo>
                    <a:pt x="44" y="13"/>
                  </a:lnTo>
                  <a:lnTo>
                    <a:pt x="38" y="13"/>
                  </a:lnTo>
                  <a:lnTo>
                    <a:pt x="30" y="13"/>
                  </a:lnTo>
                  <a:lnTo>
                    <a:pt x="28" y="15"/>
                  </a:lnTo>
                  <a:lnTo>
                    <a:pt x="28" y="15"/>
                  </a:lnTo>
                  <a:lnTo>
                    <a:pt x="27" y="17"/>
                  </a:lnTo>
                  <a:lnTo>
                    <a:pt x="23" y="21"/>
                  </a:lnTo>
                  <a:lnTo>
                    <a:pt x="23" y="21"/>
                  </a:lnTo>
                  <a:lnTo>
                    <a:pt x="21" y="23"/>
                  </a:lnTo>
                  <a:lnTo>
                    <a:pt x="21" y="24"/>
                  </a:lnTo>
                  <a:lnTo>
                    <a:pt x="21" y="24"/>
                  </a:lnTo>
                  <a:lnTo>
                    <a:pt x="17" y="28"/>
                  </a:lnTo>
                  <a:lnTo>
                    <a:pt x="17" y="28"/>
                  </a:lnTo>
                  <a:lnTo>
                    <a:pt x="15" y="30"/>
                  </a:lnTo>
                  <a:lnTo>
                    <a:pt x="15" y="32"/>
                  </a:lnTo>
                  <a:lnTo>
                    <a:pt x="15" y="34"/>
                  </a:lnTo>
                  <a:lnTo>
                    <a:pt x="15" y="34"/>
                  </a:lnTo>
                  <a:lnTo>
                    <a:pt x="15" y="34"/>
                  </a:lnTo>
                  <a:lnTo>
                    <a:pt x="13" y="36"/>
                  </a:lnTo>
                  <a:lnTo>
                    <a:pt x="13" y="38"/>
                  </a:lnTo>
                  <a:lnTo>
                    <a:pt x="13" y="40"/>
                  </a:lnTo>
                  <a:lnTo>
                    <a:pt x="13" y="40"/>
                  </a:lnTo>
                  <a:lnTo>
                    <a:pt x="13" y="42"/>
                  </a:lnTo>
                  <a:lnTo>
                    <a:pt x="13" y="43"/>
                  </a:lnTo>
                  <a:lnTo>
                    <a:pt x="13" y="45"/>
                  </a:lnTo>
                  <a:lnTo>
                    <a:pt x="15" y="45"/>
                  </a:lnTo>
                  <a:lnTo>
                    <a:pt x="15" y="47"/>
                  </a:lnTo>
                  <a:lnTo>
                    <a:pt x="17" y="49"/>
                  </a:lnTo>
                  <a:lnTo>
                    <a:pt x="19" y="49"/>
                  </a:lnTo>
                  <a:lnTo>
                    <a:pt x="19" y="49"/>
                  </a:lnTo>
                  <a:lnTo>
                    <a:pt x="19" y="51"/>
                  </a:lnTo>
                  <a:lnTo>
                    <a:pt x="19" y="51"/>
                  </a:lnTo>
                  <a:lnTo>
                    <a:pt x="17" y="53"/>
                  </a:lnTo>
                  <a:lnTo>
                    <a:pt x="17" y="53"/>
                  </a:lnTo>
                  <a:lnTo>
                    <a:pt x="17" y="53"/>
                  </a:lnTo>
                  <a:lnTo>
                    <a:pt x="15" y="55"/>
                  </a:lnTo>
                  <a:lnTo>
                    <a:pt x="13" y="55"/>
                  </a:lnTo>
                  <a:lnTo>
                    <a:pt x="11" y="55"/>
                  </a:lnTo>
                  <a:lnTo>
                    <a:pt x="9" y="55"/>
                  </a:lnTo>
                  <a:lnTo>
                    <a:pt x="9" y="57"/>
                  </a:lnTo>
                  <a:lnTo>
                    <a:pt x="9" y="59"/>
                  </a:lnTo>
                  <a:lnTo>
                    <a:pt x="9" y="61"/>
                  </a:lnTo>
                  <a:lnTo>
                    <a:pt x="7" y="62"/>
                  </a:lnTo>
                  <a:lnTo>
                    <a:pt x="7" y="64"/>
                  </a:lnTo>
                  <a:lnTo>
                    <a:pt x="7" y="64"/>
                  </a:lnTo>
                  <a:lnTo>
                    <a:pt x="7" y="64"/>
                  </a:lnTo>
                  <a:lnTo>
                    <a:pt x="4" y="66"/>
                  </a:lnTo>
                  <a:lnTo>
                    <a:pt x="0" y="66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1"/>
                  </a:lnTo>
                  <a:lnTo>
                    <a:pt x="2" y="83"/>
                  </a:lnTo>
                  <a:lnTo>
                    <a:pt x="4" y="83"/>
                  </a:lnTo>
                  <a:lnTo>
                    <a:pt x="6" y="81"/>
                  </a:lnTo>
                  <a:lnTo>
                    <a:pt x="9" y="81"/>
                  </a:lnTo>
                  <a:lnTo>
                    <a:pt x="30" y="91"/>
                  </a:lnTo>
                  <a:lnTo>
                    <a:pt x="44" y="93"/>
                  </a:lnTo>
                  <a:lnTo>
                    <a:pt x="51" y="97"/>
                  </a:lnTo>
                  <a:lnTo>
                    <a:pt x="55" y="97"/>
                  </a:lnTo>
                  <a:lnTo>
                    <a:pt x="65" y="95"/>
                  </a:lnTo>
                  <a:lnTo>
                    <a:pt x="72" y="95"/>
                  </a:lnTo>
                  <a:lnTo>
                    <a:pt x="76" y="95"/>
                  </a:lnTo>
                  <a:lnTo>
                    <a:pt x="76" y="95"/>
                  </a:lnTo>
                  <a:lnTo>
                    <a:pt x="78" y="95"/>
                  </a:lnTo>
                  <a:lnTo>
                    <a:pt x="80" y="95"/>
                  </a:lnTo>
                  <a:lnTo>
                    <a:pt x="84" y="97"/>
                  </a:lnTo>
                  <a:lnTo>
                    <a:pt x="84" y="97"/>
                  </a:lnTo>
                  <a:lnTo>
                    <a:pt x="86" y="95"/>
                  </a:lnTo>
                  <a:lnTo>
                    <a:pt x="86" y="95"/>
                  </a:lnTo>
                  <a:lnTo>
                    <a:pt x="86" y="95"/>
                  </a:lnTo>
                  <a:lnTo>
                    <a:pt x="87" y="95"/>
                  </a:lnTo>
                  <a:lnTo>
                    <a:pt x="89" y="95"/>
                  </a:lnTo>
                  <a:lnTo>
                    <a:pt x="89" y="97"/>
                  </a:lnTo>
                  <a:lnTo>
                    <a:pt x="91" y="97"/>
                  </a:lnTo>
                  <a:lnTo>
                    <a:pt x="93" y="97"/>
                  </a:lnTo>
                  <a:lnTo>
                    <a:pt x="105" y="95"/>
                  </a:lnTo>
                  <a:lnTo>
                    <a:pt x="105" y="95"/>
                  </a:lnTo>
                  <a:lnTo>
                    <a:pt x="108" y="95"/>
                  </a:lnTo>
                  <a:lnTo>
                    <a:pt x="124" y="93"/>
                  </a:lnTo>
                  <a:lnTo>
                    <a:pt x="128" y="93"/>
                  </a:lnTo>
                  <a:lnTo>
                    <a:pt x="129" y="93"/>
                  </a:lnTo>
                  <a:lnTo>
                    <a:pt x="131" y="91"/>
                  </a:lnTo>
                  <a:lnTo>
                    <a:pt x="131" y="91"/>
                  </a:lnTo>
                  <a:lnTo>
                    <a:pt x="137" y="93"/>
                  </a:lnTo>
                  <a:lnTo>
                    <a:pt x="150" y="97"/>
                  </a:lnTo>
                  <a:lnTo>
                    <a:pt x="154" y="99"/>
                  </a:lnTo>
                  <a:lnTo>
                    <a:pt x="154" y="99"/>
                  </a:lnTo>
                  <a:lnTo>
                    <a:pt x="156" y="97"/>
                  </a:lnTo>
                  <a:lnTo>
                    <a:pt x="158" y="97"/>
                  </a:lnTo>
                  <a:lnTo>
                    <a:pt x="158" y="97"/>
                  </a:lnTo>
                  <a:lnTo>
                    <a:pt x="160" y="95"/>
                  </a:lnTo>
                  <a:lnTo>
                    <a:pt x="162" y="95"/>
                  </a:lnTo>
                  <a:lnTo>
                    <a:pt x="162" y="95"/>
                  </a:lnTo>
                  <a:lnTo>
                    <a:pt x="164" y="97"/>
                  </a:lnTo>
                  <a:lnTo>
                    <a:pt x="164" y="97"/>
                  </a:lnTo>
                  <a:lnTo>
                    <a:pt x="166" y="99"/>
                  </a:lnTo>
                  <a:lnTo>
                    <a:pt x="168" y="99"/>
                  </a:lnTo>
                  <a:lnTo>
                    <a:pt x="169" y="99"/>
                  </a:lnTo>
                  <a:lnTo>
                    <a:pt x="171" y="99"/>
                  </a:lnTo>
                  <a:lnTo>
                    <a:pt x="173" y="99"/>
                  </a:lnTo>
                  <a:lnTo>
                    <a:pt x="173" y="97"/>
                  </a:lnTo>
                  <a:lnTo>
                    <a:pt x="173" y="97"/>
                  </a:lnTo>
                  <a:lnTo>
                    <a:pt x="175" y="97"/>
                  </a:lnTo>
                  <a:lnTo>
                    <a:pt x="175" y="97"/>
                  </a:lnTo>
                  <a:lnTo>
                    <a:pt x="177" y="97"/>
                  </a:lnTo>
                  <a:lnTo>
                    <a:pt x="177" y="95"/>
                  </a:lnTo>
                  <a:lnTo>
                    <a:pt x="177" y="95"/>
                  </a:lnTo>
                  <a:lnTo>
                    <a:pt x="179" y="95"/>
                  </a:lnTo>
                  <a:lnTo>
                    <a:pt x="183" y="95"/>
                  </a:lnTo>
                  <a:lnTo>
                    <a:pt x="194" y="93"/>
                  </a:lnTo>
                  <a:lnTo>
                    <a:pt x="198" y="95"/>
                  </a:lnTo>
                  <a:lnTo>
                    <a:pt x="200" y="93"/>
                  </a:lnTo>
                  <a:lnTo>
                    <a:pt x="204" y="93"/>
                  </a:lnTo>
                  <a:lnTo>
                    <a:pt x="206" y="93"/>
                  </a:lnTo>
                  <a:lnTo>
                    <a:pt x="209" y="95"/>
                  </a:lnTo>
                  <a:lnTo>
                    <a:pt x="211" y="95"/>
                  </a:lnTo>
                  <a:lnTo>
                    <a:pt x="211" y="95"/>
                  </a:lnTo>
                  <a:lnTo>
                    <a:pt x="213" y="97"/>
                  </a:lnTo>
                  <a:lnTo>
                    <a:pt x="213" y="97"/>
                  </a:lnTo>
                  <a:lnTo>
                    <a:pt x="213" y="99"/>
                  </a:lnTo>
                  <a:lnTo>
                    <a:pt x="215" y="99"/>
                  </a:lnTo>
                  <a:lnTo>
                    <a:pt x="217" y="99"/>
                  </a:lnTo>
                  <a:lnTo>
                    <a:pt x="217" y="99"/>
                  </a:lnTo>
                  <a:lnTo>
                    <a:pt x="217" y="99"/>
                  </a:lnTo>
                  <a:lnTo>
                    <a:pt x="219" y="99"/>
                  </a:lnTo>
                  <a:lnTo>
                    <a:pt x="219" y="99"/>
                  </a:lnTo>
                  <a:lnTo>
                    <a:pt x="221" y="100"/>
                  </a:lnTo>
                  <a:lnTo>
                    <a:pt x="223" y="102"/>
                  </a:lnTo>
                  <a:lnTo>
                    <a:pt x="223" y="102"/>
                  </a:lnTo>
                  <a:lnTo>
                    <a:pt x="225" y="102"/>
                  </a:lnTo>
                  <a:lnTo>
                    <a:pt x="227" y="104"/>
                  </a:lnTo>
                  <a:lnTo>
                    <a:pt x="230" y="104"/>
                  </a:lnTo>
                  <a:lnTo>
                    <a:pt x="232" y="104"/>
                  </a:lnTo>
                  <a:lnTo>
                    <a:pt x="232" y="106"/>
                  </a:lnTo>
                  <a:lnTo>
                    <a:pt x="236" y="108"/>
                  </a:lnTo>
                  <a:lnTo>
                    <a:pt x="238" y="110"/>
                  </a:lnTo>
                  <a:lnTo>
                    <a:pt x="238" y="112"/>
                  </a:lnTo>
                  <a:lnTo>
                    <a:pt x="240" y="108"/>
                  </a:lnTo>
                  <a:lnTo>
                    <a:pt x="244" y="104"/>
                  </a:lnTo>
                  <a:lnTo>
                    <a:pt x="248" y="102"/>
                  </a:lnTo>
                  <a:lnTo>
                    <a:pt x="249" y="100"/>
                  </a:lnTo>
                  <a:lnTo>
                    <a:pt x="251" y="99"/>
                  </a:lnTo>
                  <a:lnTo>
                    <a:pt x="251" y="99"/>
                  </a:lnTo>
                  <a:lnTo>
                    <a:pt x="253" y="99"/>
                  </a:lnTo>
                  <a:lnTo>
                    <a:pt x="253" y="99"/>
                  </a:lnTo>
                  <a:lnTo>
                    <a:pt x="255" y="99"/>
                  </a:lnTo>
                  <a:lnTo>
                    <a:pt x="255" y="97"/>
                  </a:lnTo>
                  <a:lnTo>
                    <a:pt x="255" y="97"/>
                  </a:lnTo>
                  <a:lnTo>
                    <a:pt x="255" y="97"/>
                  </a:lnTo>
                  <a:lnTo>
                    <a:pt x="257" y="97"/>
                  </a:lnTo>
                  <a:lnTo>
                    <a:pt x="259" y="97"/>
                  </a:lnTo>
                  <a:lnTo>
                    <a:pt x="261" y="97"/>
                  </a:lnTo>
                  <a:lnTo>
                    <a:pt x="263" y="97"/>
                  </a:lnTo>
                  <a:lnTo>
                    <a:pt x="265" y="93"/>
                  </a:lnTo>
                  <a:lnTo>
                    <a:pt x="276" y="89"/>
                  </a:lnTo>
                  <a:lnTo>
                    <a:pt x="278" y="87"/>
                  </a:lnTo>
                  <a:lnTo>
                    <a:pt x="278" y="87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xmlns="" id="{FB7810AE-4029-47AC-A589-921BCEA41A1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9547" y="3451999"/>
              <a:ext cx="254000" cy="295275"/>
            </a:xfrm>
            <a:custGeom>
              <a:avLst/>
              <a:gdLst>
                <a:gd name="T0" fmla="*/ 145 w 160"/>
                <a:gd name="T1" fmla="*/ 49 h 186"/>
                <a:gd name="T2" fmla="*/ 151 w 160"/>
                <a:gd name="T3" fmla="*/ 24 h 186"/>
                <a:gd name="T4" fmla="*/ 145 w 160"/>
                <a:gd name="T5" fmla="*/ 11 h 186"/>
                <a:gd name="T6" fmla="*/ 147 w 160"/>
                <a:gd name="T7" fmla="*/ 0 h 186"/>
                <a:gd name="T8" fmla="*/ 134 w 160"/>
                <a:gd name="T9" fmla="*/ 11 h 186"/>
                <a:gd name="T10" fmla="*/ 115 w 160"/>
                <a:gd name="T11" fmla="*/ 19 h 186"/>
                <a:gd name="T12" fmla="*/ 111 w 160"/>
                <a:gd name="T13" fmla="*/ 17 h 186"/>
                <a:gd name="T14" fmla="*/ 101 w 160"/>
                <a:gd name="T15" fmla="*/ 17 h 186"/>
                <a:gd name="T16" fmla="*/ 92 w 160"/>
                <a:gd name="T17" fmla="*/ 13 h 186"/>
                <a:gd name="T18" fmla="*/ 73 w 160"/>
                <a:gd name="T19" fmla="*/ 17 h 186"/>
                <a:gd name="T20" fmla="*/ 73 w 160"/>
                <a:gd name="T21" fmla="*/ 19 h 186"/>
                <a:gd name="T22" fmla="*/ 77 w 160"/>
                <a:gd name="T23" fmla="*/ 22 h 186"/>
                <a:gd name="T24" fmla="*/ 65 w 160"/>
                <a:gd name="T25" fmla="*/ 38 h 186"/>
                <a:gd name="T26" fmla="*/ 56 w 160"/>
                <a:gd name="T27" fmla="*/ 47 h 186"/>
                <a:gd name="T28" fmla="*/ 50 w 160"/>
                <a:gd name="T29" fmla="*/ 43 h 186"/>
                <a:gd name="T30" fmla="*/ 46 w 160"/>
                <a:gd name="T31" fmla="*/ 41 h 186"/>
                <a:gd name="T32" fmla="*/ 44 w 160"/>
                <a:gd name="T33" fmla="*/ 39 h 186"/>
                <a:gd name="T34" fmla="*/ 33 w 160"/>
                <a:gd name="T35" fmla="*/ 58 h 186"/>
                <a:gd name="T36" fmla="*/ 29 w 160"/>
                <a:gd name="T37" fmla="*/ 64 h 186"/>
                <a:gd name="T38" fmla="*/ 27 w 160"/>
                <a:gd name="T39" fmla="*/ 68 h 186"/>
                <a:gd name="T40" fmla="*/ 25 w 160"/>
                <a:gd name="T41" fmla="*/ 74 h 186"/>
                <a:gd name="T42" fmla="*/ 25 w 160"/>
                <a:gd name="T43" fmla="*/ 78 h 186"/>
                <a:gd name="T44" fmla="*/ 21 w 160"/>
                <a:gd name="T45" fmla="*/ 89 h 186"/>
                <a:gd name="T46" fmla="*/ 16 w 160"/>
                <a:gd name="T47" fmla="*/ 87 h 186"/>
                <a:gd name="T48" fmla="*/ 14 w 160"/>
                <a:gd name="T49" fmla="*/ 89 h 186"/>
                <a:gd name="T50" fmla="*/ 10 w 160"/>
                <a:gd name="T51" fmla="*/ 98 h 186"/>
                <a:gd name="T52" fmla="*/ 12 w 160"/>
                <a:gd name="T53" fmla="*/ 104 h 186"/>
                <a:gd name="T54" fmla="*/ 8 w 160"/>
                <a:gd name="T55" fmla="*/ 114 h 186"/>
                <a:gd name="T56" fmla="*/ 4 w 160"/>
                <a:gd name="T57" fmla="*/ 131 h 186"/>
                <a:gd name="T58" fmla="*/ 4 w 160"/>
                <a:gd name="T59" fmla="*/ 140 h 186"/>
                <a:gd name="T60" fmla="*/ 2 w 160"/>
                <a:gd name="T61" fmla="*/ 150 h 186"/>
                <a:gd name="T62" fmla="*/ 2 w 160"/>
                <a:gd name="T63" fmla="*/ 157 h 186"/>
                <a:gd name="T64" fmla="*/ 0 w 160"/>
                <a:gd name="T65" fmla="*/ 161 h 186"/>
                <a:gd name="T66" fmla="*/ 12 w 160"/>
                <a:gd name="T67" fmla="*/ 165 h 186"/>
                <a:gd name="T68" fmla="*/ 16 w 160"/>
                <a:gd name="T69" fmla="*/ 165 h 186"/>
                <a:gd name="T70" fmla="*/ 17 w 160"/>
                <a:gd name="T71" fmla="*/ 167 h 186"/>
                <a:gd name="T72" fmla="*/ 23 w 160"/>
                <a:gd name="T73" fmla="*/ 165 h 186"/>
                <a:gd name="T74" fmla="*/ 25 w 160"/>
                <a:gd name="T75" fmla="*/ 167 h 186"/>
                <a:gd name="T76" fmla="*/ 29 w 160"/>
                <a:gd name="T77" fmla="*/ 167 h 186"/>
                <a:gd name="T78" fmla="*/ 35 w 160"/>
                <a:gd name="T79" fmla="*/ 161 h 186"/>
                <a:gd name="T80" fmla="*/ 44 w 160"/>
                <a:gd name="T81" fmla="*/ 175 h 186"/>
                <a:gd name="T82" fmla="*/ 54 w 160"/>
                <a:gd name="T83" fmla="*/ 173 h 186"/>
                <a:gd name="T84" fmla="*/ 56 w 160"/>
                <a:gd name="T85" fmla="*/ 173 h 186"/>
                <a:gd name="T86" fmla="*/ 75 w 160"/>
                <a:gd name="T87" fmla="*/ 176 h 186"/>
                <a:gd name="T88" fmla="*/ 94 w 160"/>
                <a:gd name="T89" fmla="*/ 180 h 186"/>
                <a:gd name="T90" fmla="*/ 107 w 160"/>
                <a:gd name="T91" fmla="*/ 186 h 186"/>
                <a:gd name="T92" fmla="*/ 113 w 160"/>
                <a:gd name="T93" fmla="*/ 171 h 186"/>
                <a:gd name="T94" fmla="*/ 115 w 160"/>
                <a:gd name="T95" fmla="*/ 159 h 186"/>
                <a:gd name="T96" fmla="*/ 122 w 160"/>
                <a:gd name="T97" fmla="*/ 136 h 186"/>
                <a:gd name="T98" fmla="*/ 126 w 160"/>
                <a:gd name="T99" fmla="*/ 131 h 186"/>
                <a:gd name="T100" fmla="*/ 132 w 160"/>
                <a:gd name="T101" fmla="*/ 121 h 186"/>
                <a:gd name="T102" fmla="*/ 141 w 160"/>
                <a:gd name="T103" fmla="*/ 100 h 186"/>
                <a:gd name="T104" fmla="*/ 149 w 160"/>
                <a:gd name="T105" fmla="*/ 97 h 186"/>
                <a:gd name="T106" fmla="*/ 155 w 160"/>
                <a:gd name="T107" fmla="*/ 81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0" h="186">
                  <a:moveTo>
                    <a:pt x="160" y="58"/>
                  </a:moveTo>
                  <a:lnTo>
                    <a:pt x="158" y="55"/>
                  </a:lnTo>
                  <a:lnTo>
                    <a:pt x="155" y="55"/>
                  </a:lnTo>
                  <a:lnTo>
                    <a:pt x="151" y="53"/>
                  </a:lnTo>
                  <a:lnTo>
                    <a:pt x="147" y="53"/>
                  </a:lnTo>
                  <a:lnTo>
                    <a:pt x="145" y="49"/>
                  </a:lnTo>
                  <a:lnTo>
                    <a:pt x="145" y="45"/>
                  </a:lnTo>
                  <a:lnTo>
                    <a:pt x="151" y="30"/>
                  </a:lnTo>
                  <a:lnTo>
                    <a:pt x="153" y="26"/>
                  </a:lnTo>
                  <a:lnTo>
                    <a:pt x="155" y="24"/>
                  </a:lnTo>
                  <a:lnTo>
                    <a:pt x="155" y="24"/>
                  </a:lnTo>
                  <a:lnTo>
                    <a:pt x="151" y="24"/>
                  </a:lnTo>
                  <a:lnTo>
                    <a:pt x="149" y="22"/>
                  </a:lnTo>
                  <a:lnTo>
                    <a:pt x="145" y="20"/>
                  </a:lnTo>
                  <a:lnTo>
                    <a:pt x="145" y="19"/>
                  </a:lnTo>
                  <a:lnTo>
                    <a:pt x="143" y="17"/>
                  </a:lnTo>
                  <a:lnTo>
                    <a:pt x="143" y="17"/>
                  </a:lnTo>
                  <a:lnTo>
                    <a:pt x="145" y="11"/>
                  </a:lnTo>
                  <a:lnTo>
                    <a:pt x="147" y="9"/>
                  </a:lnTo>
                  <a:lnTo>
                    <a:pt x="147" y="7"/>
                  </a:lnTo>
                  <a:lnTo>
                    <a:pt x="147" y="3"/>
                  </a:lnTo>
                  <a:lnTo>
                    <a:pt x="147" y="1"/>
                  </a:lnTo>
                  <a:lnTo>
                    <a:pt x="147" y="1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39" y="5"/>
                  </a:lnTo>
                  <a:lnTo>
                    <a:pt x="137" y="7"/>
                  </a:lnTo>
                  <a:lnTo>
                    <a:pt x="134" y="9"/>
                  </a:lnTo>
                  <a:lnTo>
                    <a:pt x="134" y="11"/>
                  </a:lnTo>
                  <a:lnTo>
                    <a:pt x="132" y="13"/>
                  </a:lnTo>
                  <a:lnTo>
                    <a:pt x="130" y="15"/>
                  </a:lnTo>
                  <a:lnTo>
                    <a:pt x="128" y="17"/>
                  </a:lnTo>
                  <a:lnTo>
                    <a:pt x="124" y="17"/>
                  </a:lnTo>
                  <a:lnTo>
                    <a:pt x="118" y="19"/>
                  </a:lnTo>
                  <a:lnTo>
                    <a:pt x="115" y="19"/>
                  </a:lnTo>
                  <a:lnTo>
                    <a:pt x="113" y="19"/>
                  </a:lnTo>
                  <a:lnTo>
                    <a:pt x="111" y="19"/>
                  </a:lnTo>
                  <a:lnTo>
                    <a:pt x="111" y="19"/>
                  </a:lnTo>
                  <a:lnTo>
                    <a:pt x="111" y="19"/>
                  </a:lnTo>
                  <a:lnTo>
                    <a:pt x="111" y="19"/>
                  </a:lnTo>
                  <a:lnTo>
                    <a:pt x="111" y="17"/>
                  </a:lnTo>
                  <a:lnTo>
                    <a:pt x="109" y="17"/>
                  </a:lnTo>
                  <a:lnTo>
                    <a:pt x="109" y="17"/>
                  </a:lnTo>
                  <a:lnTo>
                    <a:pt x="105" y="17"/>
                  </a:lnTo>
                  <a:lnTo>
                    <a:pt x="105" y="17"/>
                  </a:lnTo>
                  <a:lnTo>
                    <a:pt x="103" y="17"/>
                  </a:lnTo>
                  <a:lnTo>
                    <a:pt x="101" y="17"/>
                  </a:lnTo>
                  <a:lnTo>
                    <a:pt x="101" y="17"/>
                  </a:lnTo>
                  <a:lnTo>
                    <a:pt x="99" y="15"/>
                  </a:lnTo>
                  <a:lnTo>
                    <a:pt x="97" y="13"/>
                  </a:lnTo>
                  <a:lnTo>
                    <a:pt x="97" y="13"/>
                  </a:lnTo>
                  <a:lnTo>
                    <a:pt x="94" y="13"/>
                  </a:lnTo>
                  <a:lnTo>
                    <a:pt x="92" y="13"/>
                  </a:lnTo>
                  <a:lnTo>
                    <a:pt x="88" y="13"/>
                  </a:lnTo>
                  <a:lnTo>
                    <a:pt x="77" y="15"/>
                  </a:lnTo>
                  <a:lnTo>
                    <a:pt x="75" y="15"/>
                  </a:lnTo>
                  <a:lnTo>
                    <a:pt x="73" y="15"/>
                  </a:lnTo>
                  <a:lnTo>
                    <a:pt x="73" y="17"/>
                  </a:lnTo>
                  <a:lnTo>
                    <a:pt x="73" y="17"/>
                  </a:lnTo>
                  <a:lnTo>
                    <a:pt x="73" y="19"/>
                  </a:lnTo>
                  <a:lnTo>
                    <a:pt x="73" y="19"/>
                  </a:lnTo>
                  <a:lnTo>
                    <a:pt x="73" y="19"/>
                  </a:lnTo>
                  <a:lnTo>
                    <a:pt x="73" y="19"/>
                  </a:lnTo>
                  <a:lnTo>
                    <a:pt x="73" y="19"/>
                  </a:lnTo>
                  <a:lnTo>
                    <a:pt x="73" y="19"/>
                  </a:lnTo>
                  <a:lnTo>
                    <a:pt x="75" y="20"/>
                  </a:lnTo>
                  <a:lnTo>
                    <a:pt x="77" y="20"/>
                  </a:lnTo>
                  <a:lnTo>
                    <a:pt x="77" y="20"/>
                  </a:lnTo>
                  <a:lnTo>
                    <a:pt x="77" y="22"/>
                  </a:lnTo>
                  <a:lnTo>
                    <a:pt x="77" y="22"/>
                  </a:lnTo>
                  <a:lnTo>
                    <a:pt x="77" y="22"/>
                  </a:lnTo>
                  <a:lnTo>
                    <a:pt x="77" y="24"/>
                  </a:lnTo>
                  <a:lnTo>
                    <a:pt x="69" y="32"/>
                  </a:lnTo>
                  <a:lnTo>
                    <a:pt x="67" y="34"/>
                  </a:lnTo>
                  <a:lnTo>
                    <a:pt x="65" y="36"/>
                  </a:lnTo>
                  <a:lnTo>
                    <a:pt x="65" y="38"/>
                  </a:lnTo>
                  <a:lnTo>
                    <a:pt x="65" y="38"/>
                  </a:lnTo>
                  <a:lnTo>
                    <a:pt x="61" y="43"/>
                  </a:lnTo>
                  <a:lnTo>
                    <a:pt x="59" y="47"/>
                  </a:lnTo>
                  <a:lnTo>
                    <a:pt x="59" y="49"/>
                  </a:lnTo>
                  <a:lnTo>
                    <a:pt x="57" y="49"/>
                  </a:lnTo>
                  <a:lnTo>
                    <a:pt x="57" y="49"/>
                  </a:lnTo>
                  <a:lnTo>
                    <a:pt x="56" y="47"/>
                  </a:lnTo>
                  <a:lnTo>
                    <a:pt x="56" y="45"/>
                  </a:lnTo>
                  <a:lnTo>
                    <a:pt x="54" y="45"/>
                  </a:lnTo>
                  <a:lnTo>
                    <a:pt x="54" y="45"/>
                  </a:lnTo>
                  <a:lnTo>
                    <a:pt x="52" y="43"/>
                  </a:lnTo>
                  <a:lnTo>
                    <a:pt x="50" y="43"/>
                  </a:lnTo>
                  <a:lnTo>
                    <a:pt x="50" y="43"/>
                  </a:lnTo>
                  <a:lnTo>
                    <a:pt x="50" y="43"/>
                  </a:lnTo>
                  <a:lnTo>
                    <a:pt x="48" y="41"/>
                  </a:lnTo>
                  <a:lnTo>
                    <a:pt x="48" y="41"/>
                  </a:lnTo>
                  <a:lnTo>
                    <a:pt x="48" y="41"/>
                  </a:lnTo>
                  <a:lnTo>
                    <a:pt x="48" y="41"/>
                  </a:lnTo>
                  <a:lnTo>
                    <a:pt x="46" y="41"/>
                  </a:lnTo>
                  <a:lnTo>
                    <a:pt x="46" y="41"/>
                  </a:lnTo>
                  <a:lnTo>
                    <a:pt x="46" y="41"/>
                  </a:lnTo>
                  <a:lnTo>
                    <a:pt x="44" y="39"/>
                  </a:lnTo>
                  <a:lnTo>
                    <a:pt x="44" y="39"/>
                  </a:lnTo>
                  <a:lnTo>
                    <a:pt x="44" y="39"/>
                  </a:lnTo>
                  <a:lnTo>
                    <a:pt x="44" y="39"/>
                  </a:lnTo>
                  <a:lnTo>
                    <a:pt x="40" y="41"/>
                  </a:lnTo>
                  <a:lnTo>
                    <a:pt x="40" y="43"/>
                  </a:lnTo>
                  <a:lnTo>
                    <a:pt x="38" y="45"/>
                  </a:lnTo>
                  <a:lnTo>
                    <a:pt x="36" y="51"/>
                  </a:lnTo>
                  <a:lnTo>
                    <a:pt x="35" y="57"/>
                  </a:lnTo>
                  <a:lnTo>
                    <a:pt x="33" y="58"/>
                  </a:lnTo>
                  <a:lnTo>
                    <a:pt x="33" y="60"/>
                  </a:lnTo>
                  <a:lnTo>
                    <a:pt x="31" y="60"/>
                  </a:lnTo>
                  <a:lnTo>
                    <a:pt x="31" y="62"/>
                  </a:lnTo>
                  <a:lnTo>
                    <a:pt x="31" y="62"/>
                  </a:lnTo>
                  <a:lnTo>
                    <a:pt x="31" y="64"/>
                  </a:lnTo>
                  <a:lnTo>
                    <a:pt x="29" y="64"/>
                  </a:lnTo>
                  <a:lnTo>
                    <a:pt x="29" y="64"/>
                  </a:lnTo>
                  <a:lnTo>
                    <a:pt x="27" y="64"/>
                  </a:lnTo>
                  <a:lnTo>
                    <a:pt x="27" y="64"/>
                  </a:lnTo>
                  <a:lnTo>
                    <a:pt x="27" y="66"/>
                  </a:lnTo>
                  <a:lnTo>
                    <a:pt x="27" y="66"/>
                  </a:lnTo>
                  <a:lnTo>
                    <a:pt x="27" y="68"/>
                  </a:lnTo>
                  <a:lnTo>
                    <a:pt x="27" y="72"/>
                  </a:lnTo>
                  <a:lnTo>
                    <a:pt x="27" y="72"/>
                  </a:lnTo>
                  <a:lnTo>
                    <a:pt x="27" y="74"/>
                  </a:lnTo>
                  <a:lnTo>
                    <a:pt x="27" y="74"/>
                  </a:lnTo>
                  <a:lnTo>
                    <a:pt x="25" y="74"/>
                  </a:lnTo>
                  <a:lnTo>
                    <a:pt x="25" y="74"/>
                  </a:lnTo>
                  <a:lnTo>
                    <a:pt x="25" y="74"/>
                  </a:lnTo>
                  <a:lnTo>
                    <a:pt x="25" y="76"/>
                  </a:lnTo>
                  <a:lnTo>
                    <a:pt x="25" y="76"/>
                  </a:lnTo>
                  <a:lnTo>
                    <a:pt x="25" y="76"/>
                  </a:lnTo>
                  <a:lnTo>
                    <a:pt x="25" y="78"/>
                  </a:lnTo>
                  <a:lnTo>
                    <a:pt x="25" y="78"/>
                  </a:lnTo>
                  <a:lnTo>
                    <a:pt x="25" y="78"/>
                  </a:lnTo>
                  <a:lnTo>
                    <a:pt x="23" y="81"/>
                  </a:lnTo>
                  <a:lnTo>
                    <a:pt x="21" y="85"/>
                  </a:lnTo>
                  <a:lnTo>
                    <a:pt x="21" y="87"/>
                  </a:lnTo>
                  <a:lnTo>
                    <a:pt x="21" y="87"/>
                  </a:lnTo>
                  <a:lnTo>
                    <a:pt x="21" y="89"/>
                  </a:lnTo>
                  <a:lnTo>
                    <a:pt x="19" y="89"/>
                  </a:lnTo>
                  <a:lnTo>
                    <a:pt x="19" y="89"/>
                  </a:lnTo>
                  <a:lnTo>
                    <a:pt x="17" y="89"/>
                  </a:lnTo>
                  <a:lnTo>
                    <a:pt x="17" y="89"/>
                  </a:lnTo>
                  <a:lnTo>
                    <a:pt x="16" y="87"/>
                  </a:lnTo>
                  <a:lnTo>
                    <a:pt x="16" y="87"/>
                  </a:lnTo>
                  <a:lnTo>
                    <a:pt x="16" y="87"/>
                  </a:lnTo>
                  <a:lnTo>
                    <a:pt x="16" y="87"/>
                  </a:lnTo>
                  <a:lnTo>
                    <a:pt x="16" y="87"/>
                  </a:lnTo>
                  <a:lnTo>
                    <a:pt x="14" y="89"/>
                  </a:lnTo>
                  <a:lnTo>
                    <a:pt x="14" y="89"/>
                  </a:lnTo>
                  <a:lnTo>
                    <a:pt x="14" y="89"/>
                  </a:lnTo>
                  <a:lnTo>
                    <a:pt x="14" y="91"/>
                  </a:lnTo>
                  <a:lnTo>
                    <a:pt x="12" y="93"/>
                  </a:lnTo>
                  <a:lnTo>
                    <a:pt x="12" y="97"/>
                  </a:lnTo>
                  <a:lnTo>
                    <a:pt x="12" y="97"/>
                  </a:lnTo>
                  <a:lnTo>
                    <a:pt x="10" y="98"/>
                  </a:lnTo>
                  <a:lnTo>
                    <a:pt x="10" y="98"/>
                  </a:lnTo>
                  <a:lnTo>
                    <a:pt x="10" y="100"/>
                  </a:lnTo>
                  <a:lnTo>
                    <a:pt x="10" y="100"/>
                  </a:lnTo>
                  <a:lnTo>
                    <a:pt x="10" y="102"/>
                  </a:lnTo>
                  <a:lnTo>
                    <a:pt x="12" y="102"/>
                  </a:lnTo>
                  <a:lnTo>
                    <a:pt x="12" y="102"/>
                  </a:lnTo>
                  <a:lnTo>
                    <a:pt x="12" y="104"/>
                  </a:lnTo>
                  <a:lnTo>
                    <a:pt x="10" y="108"/>
                  </a:lnTo>
                  <a:lnTo>
                    <a:pt x="12" y="112"/>
                  </a:lnTo>
                  <a:lnTo>
                    <a:pt x="12" y="112"/>
                  </a:lnTo>
                  <a:lnTo>
                    <a:pt x="10" y="114"/>
                  </a:lnTo>
                  <a:lnTo>
                    <a:pt x="8" y="114"/>
                  </a:lnTo>
                  <a:lnTo>
                    <a:pt x="8" y="114"/>
                  </a:lnTo>
                  <a:lnTo>
                    <a:pt x="6" y="117"/>
                  </a:lnTo>
                  <a:lnTo>
                    <a:pt x="6" y="125"/>
                  </a:lnTo>
                  <a:lnTo>
                    <a:pt x="6" y="129"/>
                  </a:lnTo>
                  <a:lnTo>
                    <a:pt x="2" y="129"/>
                  </a:lnTo>
                  <a:lnTo>
                    <a:pt x="4" y="131"/>
                  </a:lnTo>
                  <a:lnTo>
                    <a:pt x="4" y="131"/>
                  </a:lnTo>
                  <a:lnTo>
                    <a:pt x="4" y="135"/>
                  </a:lnTo>
                  <a:lnTo>
                    <a:pt x="4" y="135"/>
                  </a:lnTo>
                  <a:lnTo>
                    <a:pt x="6" y="136"/>
                  </a:lnTo>
                  <a:lnTo>
                    <a:pt x="6" y="138"/>
                  </a:lnTo>
                  <a:lnTo>
                    <a:pt x="6" y="138"/>
                  </a:lnTo>
                  <a:lnTo>
                    <a:pt x="4" y="140"/>
                  </a:lnTo>
                  <a:lnTo>
                    <a:pt x="4" y="142"/>
                  </a:lnTo>
                  <a:lnTo>
                    <a:pt x="4" y="144"/>
                  </a:lnTo>
                  <a:lnTo>
                    <a:pt x="4" y="144"/>
                  </a:lnTo>
                  <a:lnTo>
                    <a:pt x="4" y="146"/>
                  </a:lnTo>
                  <a:lnTo>
                    <a:pt x="4" y="148"/>
                  </a:lnTo>
                  <a:lnTo>
                    <a:pt x="2" y="150"/>
                  </a:lnTo>
                  <a:lnTo>
                    <a:pt x="2" y="150"/>
                  </a:lnTo>
                  <a:lnTo>
                    <a:pt x="2" y="152"/>
                  </a:lnTo>
                  <a:lnTo>
                    <a:pt x="2" y="152"/>
                  </a:lnTo>
                  <a:lnTo>
                    <a:pt x="2" y="155"/>
                  </a:lnTo>
                  <a:lnTo>
                    <a:pt x="2" y="157"/>
                  </a:lnTo>
                  <a:lnTo>
                    <a:pt x="2" y="157"/>
                  </a:lnTo>
                  <a:lnTo>
                    <a:pt x="2" y="157"/>
                  </a:lnTo>
                  <a:lnTo>
                    <a:pt x="0" y="159"/>
                  </a:lnTo>
                  <a:lnTo>
                    <a:pt x="0" y="159"/>
                  </a:lnTo>
                  <a:lnTo>
                    <a:pt x="0" y="159"/>
                  </a:lnTo>
                  <a:lnTo>
                    <a:pt x="0" y="159"/>
                  </a:lnTo>
                  <a:lnTo>
                    <a:pt x="0" y="161"/>
                  </a:lnTo>
                  <a:lnTo>
                    <a:pt x="0" y="161"/>
                  </a:lnTo>
                  <a:lnTo>
                    <a:pt x="2" y="161"/>
                  </a:lnTo>
                  <a:lnTo>
                    <a:pt x="8" y="163"/>
                  </a:lnTo>
                  <a:lnTo>
                    <a:pt x="10" y="165"/>
                  </a:lnTo>
                  <a:lnTo>
                    <a:pt x="10" y="165"/>
                  </a:lnTo>
                  <a:lnTo>
                    <a:pt x="12" y="165"/>
                  </a:lnTo>
                  <a:lnTo>
                    <a:pt x="12" y="167"/>
                  </a:lnTo>
                  <a:lnTo>
                    <a:pt x="12" y="167"/>
                  </a:lnTo>
                  <a:lnTo>
                    <a:pt x="14" y="167"/>
                  </a:lnTo>
                  <a:lnTo>
                    <a:pt x="14" y="165"/>
                  </a:lnTo>
                  <a:lnTo>
                    <a:pt x="16" y="165"/>
                  </a:lnTo>
                  <a:lnTo>
                    <a:pt x="16" y="165"/>
                  </a:lnTo>
                  <a:lnTo>
                    <a:pt x="17" y="165"/>
                  </a:lnTo>
                  <a:lnTo>
                    <a:pt x="17" y="165"/>
                  </a:lnTo>
                  <a:lnTo>
                    <a:pt x="17" y="165"/>
                  </a:lnTo>
                  <a:lnTo>
                    <a:pt x="17" y="167"/>
                  </a:lnTo>
                  <a:lnTo>
                    <a:pt x="17" y="167"/>
                  </a:lnTo>
                  <a:lnTo>
                    <a:pt x="17" y="167"/>
                  </a:lnTo>
                  <a:lnTo>
                    <a:pt x="19" y="167"/>
                  </a:lnTo>
                  <a:lnTo>
                    <a:pt x="19" y="167"/>
                  </a:lnTo>
                  <a:lnTo>
                    <a:pt x="21" y="167"/>
                  </a:lnTo>
                  <a:lnTo>
                    <a:pt x="21" y="165"/>
                  </a:lnTo>
                  <a:lnTo>
                    <a:pt x="23" y="165"/>
                  </a:lnTo>
                  <a:lnTo>
                    <a:pt x="23" y="165"/>
                  </a:lnTo>
                  <a:lnTo>
                    <a:pt x="23" y="165"/>
                  </a:lnTo>
                  <a:lnTo>
                    <a:pt x="23" y="163"/>
                  </a:lnTo>
                  <a:lnTo>
                    <a:pt x="23" y="165"/>
                  </a:lnTo>
                  <a:lnTo>
                    <a:pt x="25" y="165"/>
                  </a:lnTo>
                  <a:lnTo>
                    <a:pt x="25" y="165"/>
                  </a:lnTo>
                  <a:lnTo>
                    <a:pt x="25" y="167"/>
                  </a:lnTo>
                  <a:lnTo>
                    <a:pt x="25" y="167"/>
                  </a:lnTo>
                  <a:lnTo>
                    <a:pt x="25" y="169"/>
                  </a:lnTo>
                  <a:lnTo>
                    <a:pt x="25" y="169"/>
                  </a:lnTo>
                  <a:lnTo>
                    <a:pt x="25" y="169"/>
                  </a:lnTo>
                  <a:lnTo>
                    <a:pt x="25" y="169"/>
                  </a:lnTo>
                  <a:lnTo>
                    <a:pt x="29" y="167"/>
                  </a:lnTo>
                  <a:lnTo>
                    <a:pt x="31" y="167"/>
                  </a:lnTo>
                  <a:lnTo>
                    <a:pt x="31" y="167"/>
                  </a:lnTo>
                  <a:lnTo>
                    <a:pt x="31" y="167"/>
                  </a:lnTo>
                  <a:lnTo>
                    <a:pt x="31" y="165"/>
                  </a:lnTo>
                  <a:lnTo>
                    <a:pt x="33" y="163"/>
                  </a:lnTo>
                  <a:lnTo>
                    <a:pt x="35" y="161"/>
                  </a:lnTo>
                  <a:lnTo>
                    <a:pt x="36" y="163"/>
                  </a:lnTo>
                  <a:lnTo>
                    <a:pt x="38" y="167"/>
                  </a:lnTo>
                  <a:lnTo>
                    <a:pt x="40" y="169"/>
                  </a:lnTo>
                  <a:lnTo>
                    <a:pt x="42" y="171"/>
                  </a:lnTo>
                  <a:lnTo>
                    <a:pt x="44" y="173"/>
                  </a:lnTo>
                  <a:lnTo>
                    <a:pt x="44" y="175"/>
                  </a:lnTo>
                  <a:lnTo>
                    <a:pt x="44" y="175"/>
                  </a:lnTo>
                  <a:lnTo>
                    <a:pt x="46" y="175"/>
                  </a:lnTo>
                  <a:lnTo>
                    <a:pt x="48" y="175"/>
                  </a:lnTo>
                  <a:lnTo>
                    <a:pt x="50" y="173"/>
                  </a:lnTo>
                  <a:lnTo>
                    <a:pt x="52" y="173"/>
                  </a:lnTo>
                  <a:lnTo>
                    <a:pt x="54" y="173"/>
                  </a:lnTo>
                  <a:lnTo>
                    <a:pt x="54" y="175"/>
                  </a:lnTo>
                  <a:lnTo>
                    <a:pt x="54" y="175"/>
                  </a:lnTo>
                  <a:lnTo>
                    <a:pt x="56" y="175"/>
                  </a:lnTo>
                  <a:lnTo>
                    <a:pt x="56" y="175"/>
                  </a:lnTo>
                  <a:lnTo>
                    <a:pt x="56" y="173"/>
                  </a:lnTo>
                  <a:lnTo>
                    <a:pt x="56" y="173"/>
                  </a:lnTo>
                  <a:lnTo>
                    <a:pt x="56" y="171"/>
                  </a:lnTo>
                  <a:lnTo>
                    <a:pt x="59" y="171"/>
                  </a:lnTo>
                  <a:lnTo>
                    <a:pt x="63" y="171"/>
                  </a:lnTo>
                  <a:lnTo>
                    <a:pt x="67" y="171"/>
                  </a:lnTo>
                  <a:lnTo>
                    <a:pt x="71" y="171"/>
                  </a:lnTo>
                  <a:lnTo>
                    <a:pt x="75" y="176"/>
                  </a:lnTo>
                  <a:lnTo>
                    <a:pt x="77" y="176"/>
                  </a:lnTo>
                  <a:lnTo>
                    <a:pt x="84" y="176"/>
                  </a:lnTo>
                  <a:lnTo>
                    <a:pt x="86" y="176"/>
                  </a:lnTo>
                  <a:lnTo>
                    <a:pt x="88" y="178"/>
                  </a:lnTo>
                  <a:lnTo>
                    <a:pt x="92" y="178"/>
                  </a:lnTo>
                  <a:lnTo>
                    <a:pt x="94" y="180"/>
                  </a:lnTo>
                  <a:lnTo>
                    <a:pt x="99" y="182"/>
                  </a:lnTo>
                  <a:lnTo>
                    <a:pt x="101" y="184"/>
                  </a:lnTo>
                  <a:lnTo>
                    <a:pt x="101" y="186"/>
                  </a:lnTo>
                  <a:lnTo>
                    <a:pt x="103" y="186"/>
                  </a:lnTo>
                  <a:lnTo>
                    <a:pt x="105" y="186"/>
                  </a:lnTo>
                  <a:lnTo>
                    <a:pt x="107" y="186"/>
                  </a:lnTo>
                  <a:lnTo>
                    <a:pt x="107" y="186"/>
                  </a:lnTo>
                  <a:lnTo>
                    <a:pt x="107" y="184"/>
                  </a:lnTo>
                  <a:lnTo>
                    <a:pt x="107" y="180"/>
                  </a:lnTo>
                  <a:lnTo>
                    <a:pt x="107" y="178"/>
                  </a:lnTo>
                  <a:lnTo>
                    <a:pt x="107" y="176"/>
                  </a:lnTo>
                  <a:lnTo>
                    <a:pt x="113" y="171"/>
                  </a:lnTo>
                  <a:lnTo>
                    <a:pt x="113" y="171"/>
                  </a:lnTo>
                  <a:lnTo>
                    <a:pt x="113" y="167"/>
                  </a:lnTo>
                  <a:lnTo>
                    <a:pt x="113" y="165"/>
                  </a:lnTo>
                  <a:lnTo>
                    <a:pt x="115" y="163"/>
                  </a:lnTo>
                  <a:lnTo>
                    <a:pt x="115" y="163"/>
                  </a:lnTo>
                  <a:lnTo>
                    <a:pt x="115" y="159"/>
                  </a:lnTo>
                  <a:lnTo>
                    <a:pt x="117" y="155"/>
                  </a:lnTo>
                  <a:lnTo>
                    <a:pt x="120" y="144"/>
                  </a:lnTo>
                  <a:lnTo>
                    <a:pt x="120" y="142"/>
                  </a:lnTo>
                  <a:lnTo>
                    <a:pt x="120" y="138"/>
                  </a:lnTo>
                  <a:lnTo>
                    <a:pt x="122" y="136"/>
                  </a:lnTo>
                  <a:lnTo>
                    <a:pt x="122" y="136"/>
                  </a:lnTo>
                  <a:lnTo>
                    <a:pt x="124" y="135"/>
                  </a:lnTo>
                  <a:lnTo>
                    <a:pt x="124" y="135"/>
                  </a:lnTo>
                  <a:lnTo>
                    <a:pt x="124" y="133"/>
                  </a:lnTo>
                  <a:lnTo>
                    <a:pt x="124" y="131"/>
                  </a:lnTo>
                  <a:lnTo>
                    <a:pt x="124" y="131"/>
                  </a:lnTo>
                  <a:lnTo>
                    <a:pt x="126" y="131"/>
                  </a:lnTo>
                  <a:lnTo>
                    <a:pt x="126" y="129"/>
                  </a:lnTo>
                  <a:lnTo>
                    <a:pt x="128" y="129"/>
                  </a:lnTo>
                  <a:lnTo>
                    <a:pt x="128" y="123"/>
                  </a:lnTo>
                  <a:lnTo>
                    <a:pt x="128" y="123"/>
                  </a:lnTo>
                  <a:lnTo>
                    <a:pt x="130" y="121"/>
                  </a:lnTo>
                  <a:lnTo>
                    <a:pt x="132" y="121"/>
                  </a:lnTo>
                  <a:lnTo>
                    <a:pt x="132" y="116"/>
                  </a:lnTo>
                  <a:lnTo>
                    <a:pt x="134" y="114"/>
                  </a:lnTo>
                  <a:lnTo>
                    <a:pt x="134" y="114"/>
                  </a:lnTo>
                  <a:lnTo>
                    <a:pt x="137" y="110"/>
                  </a:lnTo>
                  <a:lnTo>
                    <a:pt x="139" y="108"/>
                  </a:lnTo>
                  <a:lnTo>
                    <a:pt x="141" y="100"/>
                  </a:lnTo>
                  <a:lnTo>
                    <a:pt x="141" y="100"/>
                  </a:lnTo>
                  <a:lnTo>
                    <a:pt x="143" y="98"/>
                  </a:lnTo>
                  <a:lnTo>
                    <a:pt x="145" y="98"/>
                  </a:lnTo>
                  <a:lnTo>
                    <a:pt x="145" y="98"/>
                  </a:lnTo>
                  <a:lnTo>
                    <a:pt x="147" y="98"/>
                  </a:lnTo>
                  <a:lnTo>
                    <a:pt x="149" y="97"/>
                  </a:lnTo>
                  <a:lnTo>
                    <a:pt x="149" y="95"/>
                  </a:lnTo>
                  <a:lnTo>
                    <a:pt x="149" y="93"/>
                  </a:lnTo>
                  <a:lnTo>
                    <a:pt x="149" y="91"/>
                  </a:lnTo>
                  <a:lnTo>
                    <a:pt x="149" y="89"/>
                  </a:lnTo>
                  <a:lnTo>
                    <a:pt x="153" y="83"/>
                  </a:lnTo>
                  <a:lnTo>
                    <a:pt x="155" y="81"/>
                  </a:lnTo>
                  <a:lnTo>
                    <a:pt x="157" y="72"/>
                  </a:lnTo>
                  <a:lnTo>
                    <a:pt x="158" y="70"/>
                  </a:lnTo>
                  <a:lnTo>
                    <a:pt x="160" y="66"/>
                  </a:lnTo>
                  <a:lnTo>
                    <a:pt x="160" y="62"/>
                  </a:lnTo>
                  <a:lnTo>
                    <a:pt x="160" y="58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xmlns="" id="{6377D1D4-CA72-4BD2-849A-4E07B48DCA7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9547" y="3451999"/>
              <a:ext cx="254000" cy="295275"/>
            </a:xfrm>
            <a:custGeom>
              <a:avLst/>
              <a:gdLst>
                <a:gd name="T0" fmla="*/ 145 w 160"/>
                <a:gd name="T1" fmla="*/ 49 h 186"/>
                <a:gd name="T2" fmla="*/ 151 w 160"/>
                <a:gd name="T3" fmla="*/ 24 h 186"/>
                <a:gd name="T4" fmla="*/ 145 w 160"/>
                <a:gd name="T5" fmla="*/ 11 h 186"/>
                <a:gd name="T6" fmla="*/ 147 w 160"/>
                <a:gd name="T7" fmla="*/ 0 h 186"/>
                <a:gd name="T8" fmla="*/ 134 w 160"/>
                <a:gd name="T9" fmla="*/ 11 h 186"/>
                <a:gd name="T10" fmla="*/ 115 w 160"/>
                <a:gd name="T11" fmla="*/ 19 h 186"/>
                <a:gd name="T12" fmla="*/ 111 w 160"/>
                <a:gd name="T13" fmla="*/ 17 h 186"/>
                <a:gd name="T14" fmla="*/ 101 w 160"/>
                <a:gd name="T15" fmla="*/ 17 h 186"/>
                <a:gd name="T16" fmla="*/ 92 w 160"/>
                <a:gd name="T17" fmla="*/ 13 h 186"/>
                <a:gd name="T18" fmla="*/ 73 w 160"/>
                <a:gd name="T19" fmla="*/ 17 h 186"/>
                <a:gd name="T20" fmla="*/ 73 w 160"/>
                <a:gd name="T21" fmla="*/ 19 h 186"/>
                <a:gd name="T22" fmla="*/ 77 w 160"/>
                <a:gd name="T23" fmla="*/ 22 h 186"/>
                <a:gd name="T24" fmla="*/ 65 w 160"/>
                <a:gd name="T25" fmla="*/ 38 h 186"/>
                <a:gd name="T26" fmla="*/ 56 w 160"/>
                <a:gd name="T27" fmla="*/ 47 h 186"/>
                <a:gd name="T28" fmla="*/ 50 w 160"/>
                <a:gd name="T29" fmla="*/ 43 h 186"/>
                <a:gd name="T30" fmla="*/ 46 w 160"/>
                <a:gd name="T31" fmla="*/ 41 h 186"/>
                <a:gd name="T32" fmla="*/ 44 w 160"/>
                <a:gd name="T33" fmla="*/ 39 h 186"/>
                <a:gd name="T34" fmla="*/ 33 w 160"/>
                <a:gd name="T35" fmla="*/ 58 h 186"/>
                <a:gd name="T36" fmla="*/ 29 w 160"/>
                <a:gd name="T37" fmla="*/ 64 h 186"/>
                <a:gd name="T38" fmla="*/ 27 w 160"/>
                <a:gd name="T39" fmla="*/ 68 h 186"/>
                <a:gd name="T40" fmla="*/ 25 w 160"/>
                <a:gd name="T41" fmla="*/ 74 h 186"/>
                <a:gd name="T42" fmla="*/ 25 w 160"/>
                <a:gd name="T43" fmla="*/ 78 h 186"/>
                <a:gd name="T44" fmla="*/ 21 w 160"/>
                <a:gd name="T45" fmla="*/ 89 h 186"/>
                <a:gd name="T46" fmla="*/ 16 w 160"/>
                <a:gd name="T47" fmla="*/ 87 h 186"/>
                <a:gd name="T48" fmla="*/ 14 w 160"/>
                <a:gd name="T49" fmla="*/ 89 h 186"/>
                <a:gd name="T50" fmla="*/ 10 w 160"/>
                <a:gd name="T51" fmla="*/ 98 h 186"/>
                <a:gd name="T52" fmla="*/ 12 w 160"/>
                <a:gd name="T53" fmla="*/ 104 h 186"/>
                <a:gd name="T54" fmla="*/ 8 w 160"/>
                <a:gd name="T55" fmla="*/ 114 h 186"/>
                <a:gd name="T56" fmla="*/ 4 w 160"/>
                <a:gd name="T57" fmla="*/ 131 h 186"/>
                <a:gd name="T58" fmla="*/ 4 w 160"/>
                <a:gd name="T59" fmla="*/ 140 h 186"/>
                <a:gd name="T60" fmla="*/ 2 w 160"/>
                <a:gd name="T61" fmla="*/ 150 h 186"/>
                <a:gd name="T62" fmla="*/ 2 w 160"/>
                <a:gd name="T63" fmla="*/ 157 h 186"/>
                <a:gd name="T64" fmla="*/ 0 w 160"/>
                <a:gd name="T65" fmla="*/ 161 h 186"/>
                <a:gd name="T66" fmla="*/ 12 w 160"/>
                <a:gd name="T67" fmla="*/ 165 h 186"/>
                <a:gd name="T68" fmla="*/ 16 w 160"/>
                <a:gd name="T69" fmla="*/ 165 h 186"/>
                <a:gd name="T70" fmla="*/ 17 w 160"/>
                <a:gd name="T71" fmla="*/ 167 h 186"/>
                <a:gd name="T72" fmla="*/ 23 w 160"/>
                <a:gd name="T73" fmla="*/ 165 h 186"/>
                <a:gd name="T74" fmla="*/ 25 w 160"/>
                <a:gd name="T75" fmla="*/ 167 h 186"/>
                <a:gd name="T76" fmla="*/ 29 w 160"/>
                <a:gd name="T77" fmla="*/ 167 h 186"/>
                <a:gd name="T78" fmla="*/ 35 w 160"/>
                <a:gd name="T79" fmla="*/ 161 h 186"/>
                <a:gd name="T80" fmla="*/ 44 w 160"/>
                <a:gd name="T81" fmla="*/ 175 h 186"/>
                <a:gd name="T82" fmla="*/ 54 w 160"/>
                <a:gd name="T83" fmla="*/ 173 h 186"/>
                <a:gd name="T84" fmla="*/ 56 w 160"/>
                <a:gd name="T85" fmla="*/ 173 h 186"/>
                <a:gd name="T86" fmla="*/ 75 w 160"/>
                <a:gd name="T87" fmla="*/ 176 h 186"/>
                <a:gd name="T88" fmla="*/ 94 w 160"/>
                <a:gd name="T89" fmla="*/ 180 h 186"/>
                <a:gd name="T90" fmla="*/ 107 w 160"/>
                <a:gd name="T91" fmla="*/ 186 h 186"/>
                <a:gd name="T92" fmla="*/ 113 w 160"/>
                <a:gd name="T93" fmla="*/ 171 h 186"/>
                <a:gd name="T94" fmla="*/ 115 w 160"/>
                <a:gd name="T95" fmla="*/ 159 h 186"/>
                <a:gd name="T96" fmla="*/ 122 w 160"/>
                <a:gd name="T97" fmla="*/ 136 h 186"/>
                <a:gd name="T98" fmla="*/ 126 w 160"/>
                <a:gd name="T99" fmla="*/ 131 h 186"/>
                <a:gd name="T100" fmla="*/ 132 w 160"/>
                <a:gd name="T101" fmla="*/ 121 h 186"/>
                <a:gd name="T102" fmla="*/ 141 w 160"/>
                <a:gd name="T103" fmla="*/ 100 h 186"/>
                <a:gd name="T104" fmla="*/ 149 w 160"/>
                <a:gd name="T105" fmla="*/ 97 h 186"/>
                <a:gd name="T106" fmla="*/ 155 w 160"/>
                <a:gd name="T107" fmla="*/ 81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0" h="186">
                  <a:moveTo>
                    <a:pt x="160" y="58"/>
                  </a:moveTo>
                  <a:lnTo>
                    <a:pt x="158" y="55"/>
                  </a:lnTo>
                  <a:lnTo>
                    <a:pt x="155" y="55"/>
                  </a:lnTo>
                  <a:lnTo>
                    <a:pt x="151" y="53"/>
                  </a:lnTo>
                  <a:lnTo>
                    <a:pt x="147" y="53"/>
                  </a:lnTo>
                  <a:lnTo>
                    <a:pt x="145" y="49"/>
                  </a:lnTo>
                  <a:lnTo>
                    <a:pt x="145" y="45"/>
                  </a:lnTo>
                  <a:lnTo>
                    <a:pt x="151" y="30"/>
                  </a:lnTo>
                  <a:lnTo>
                    <a:pt x="153" y="26"/>
                  </a:lnTo>
                  <a:lnTo>
                    <a:pt x="155" y="24"/>
                  </a:lnTo>
                  <a:lnTo>
                    <a:pt x="155" y="24"/>
                  </a:lnTo>
                  <a:lnTo>
                    <a:pt x="151" y="24"/>
                  </a:lnTo>
                  <a:lnTo>
                    <a:pt x="149" y="22"/>
                  </a:lnTo>
                  <a:lnTo>
                    <a:pt x="145" y="20"/>
                  </a:lnTo>
                  <a:lnTo>
                    <a:pt x="145" y="19"/>
                  </a:lnTo>
                  <a:lnTo>
                    <a:pt x="143" y="17"/>
                  </a:lnTo>
                  <a:lnTo>
                    <a:pt x="143" y="17"/>
                  </a:lnTo>
                  <a:lnTo>
                    <a:pt x="145" y="11"/>
                  </a:lnTo>
                  <a:lnTo>
                    <a:pt x="147" y="9"/>
                  </a:lnTo>
                  <a:lnTo>
                    <a:pt x="147" y="7"/>
                  </a:lnTo>
                  <a:lnTo>
                    <a:pt x="147" y="3"/>
                  </a:lnTo>
                  <a:lnTo>
                    <a:pt x="147" y="1"/>
                  </a:lnTo>
                  <a:lnTo>
                    <a:pt x="147" y="1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39" y="5"/>
                  </a:lnTo>
                  <a:lnTo>
                    <a:pt x="137" y="7"/>
                  </a:lnTo>
                  <a:lnTo>
                    <a:pt x="134" y="9"/>
                  </a:lnTo>
                  <a:lnTo>
                    <a:pt x="134" y="11"/>
                  </a:lnTo>
                  <a:lnTo>
                    <a:pt x="132" y="13"/>
                  </a:lnTo>
                  <a:lnTo>
                    <a:pt x="130" y="15"/>
                  </a:lnTo>
                  <a:lnTo>
                    <a:pt x="128" y="17"/>
                  </a:lnTo>
                  <a:lnTo>
                    <a:pt x="124" y="17"/>
                  </a:lnTo>
                  <a:lnTo>
                    <a:pt x="118" y="19"/>
                  </a:lnTo>
                  <a:lnTo>
                    <a:pt x="115" y="19"/>
                  </a:lnTo>
                  <a:lnTo>
                    <a:pt x="113" y="19"/>
                  </a:lnTo>
                  <a:lnTo>
                    <a:pt x="111" y="19"/>
                  </a:lnTo>
                  <a:lnTo>
                    <a:pt x="111" y="19"/>
                  </a:lnTo>
                  <a:lnTo>
                    <a:pt x="111" y="19"/>
                  </a:lnTo>
                  <a:lnTo>
                    <a:pt x="111" y="19"/>
                  </a:lnTo>
                  <a:lnTo>
                    <a:pt x="111" y="17"/>
                  </a:lnTo>
                  <a:lnTo>
                    <a:pt x="109" y="17"/>
                  </a:lnTo>
                  <a:lnTo>
                    <a:pt x="109" y="17"/>
                  </a:lnTo>
                  <a:lnTo>
                    <a:pt x="105" y="17"/>
                  </a:lnTo>
                  <a:lnTo>
                    <a:pt x="105" y="17"/>
                  </a:lnTo>
                  <a:lnTo>
                    <a:pt x="103" y="17"/>
                  </a:lnTo>
                  <a:lnTo>
                    <a:pt x="101" y="17"/>
                  </a:lnTo>
                  <a:lnTo>
                    <a:pt x="101" y="17"/>
                  </a:lnTo>
                  <a:lnTo>
                    <a:pt x="99" y="15"/>
                  </a:lnTo>
                  <a:lnTo>
                    <a:pt x="97" y="13"/>
                  </a:lnTo>
                  <a:lnTo>
                    <a:pt x="97" y="13"/>
                  </a:lnTo>
                  <a:lnTo>
                    <a:pt x="94" y="13"/>
                  </a:lnTo>
                  <a:lnTo>
                    <a:pt x="92" y="13"/>
                  </a:lnTo>
                  <a:lnTo>
                    <a:pt x="88" y="13"/>
                  </a:lnTo>
                  <a:lnTo>
                    <a:pt x="77" y="15"/>
                  </a:lnTo>
                  <a:lnTo>
                    <a:pt x="75" y="15"/>
                  </a:lnTo>
                  <a:lnTo>
                    <a:pt x="73" y="15"/>
                  </a:lnTo>
                  <a:lnTo>
                    <a:pt x="73" y="17"/>
                  </a:lnTo>
                  <a:lnTo>
                    <a:pt x="73" y="17"/>
                  </a:lnTo>
                  <a:lnTo>
                    <a:pt x="73" y="19"/>
                  </a:lnTo>
                  <a:lnTo>
                    <a:pt x="73" y="19"/>
                  </a:lnTo>
                  <a:lnTo>
                    <a:pt x="73" y="19"/>
                  </a:lnTo>
                  <a:lnTo>
                    <a:pt x="73" y="19"/>
                  </a:lnTo>
                  <a:lnTo>
                    <a:pt x="73" y="19"/>
                  </a:lnTo>
                  <a:lnTo>
                    <a:pt x="73" y="19"/>
                  </a:lnTo>
                  <a:lnTo>
                    <a:pt x="75" y="20"/>
                  </a:lnTo>
                  <a:lnTo>
                    <a:pt x="77" y="20"/>
                  </a:lnTo>
                  <a:lnTo>
                    <a:pt x="77" y="20"/>
                  </a:lnTo>
                  <a:lnTo>
                    <a:pt x="77" y="22"/>
                  </a:lnTo>
                  <a:lnTo>
                    <a:pt x="77" y="22"/>
                  </a:lnTo>
                  <a:lnTo>
                    <a:pt x="77" y="22"/>
                  </a:lnTo>
                  <a:lnTo>
                    <a:pt x="77" y="24"/>
                  </a:lnTo>
                  <a:lnTo>
                    <a:pt x="69" y="32"/>
                  </a:lnTo>
                  <a:lnTo>
                    <a:pt x="67" y="34"/>
                  </a:lnTo>
                  <a:lnTo>
                    <a:pt x="65" y="36"/>
                  </a:lnTo>
                  <a:lnTo>
                    <a:pt x="65" y="38"/>
                  </a:lnTo>
                  <a:lnTo>
                    <a:pt x="65" y="38"/>
                  </a:lnTo>
                  <a:lnTo>
                    <a:pt x="61" y="43"/>
                  </a:lnTo>
                  <a:lnTo>
                    <a:pt x="59" y="47"/>
                  </a:lnTo>
                  <a:lnTo>
                    <a:pt x="59" y="49"/>
                  </a:lnTo>
                  <a:lnTo>
                    <a:pt x="57" y="49"/>
                  </a:lnTo>
                  <a:lnTo>
                    <a:pt x="57" y="49"/>
                  </a:lnTo>
                  <a:lnTo>
                    <a:pt x="56" y="47"/>
                  </a:lnTo>
                  <a:lnTo>
                    <a:pt x="56" y="45"/>
                  </a:lnTo>
                  <a:lnTo>
                    <a:pt x="54" y="45"/>
                  </a:lnTo>
                  <a:lnTo>
                    <a:pt x="54" y="45"/>
                  </a:lnTo>
                  <a:lnTo>
                    <a:pt x="52" y="43"/>
                  </a:lnTo>
                  <a:lnTo>
                    <a:pt x="50" y="43"/>
                  </a:lnTo>
                  <a:lnTo>
                    <a:pt x="50" y="43"/>
                  </a:lnTo>
                  <a:lnTo>
                    <a:pt x="50" y="43"/>
                  </a:lnTo>
                  <a:lnTo>
                    <a:pt x="48" y="41"/>
                  </a:lnTo>
                  <a:lnTo>
                    <a:pt x="48" y="41"/>
                  </a:lnTo>
                  <a:lnTo>
                    <a:pt x="48" y="41"/>
                  </a:lnTo>
                  <a:lnTo>
                    <a:pt x="48" y="41"/>
                  </a:lnTo>
                  <a:lnTo>
                    <a:pt x="46" y="41"/>
                  </a:lnTo>
                  <a:lnTo>
                    <a:pt x="46" y="41"/>
                  </a:lnTo>
                  <a:lnTo>
                    <a:pt x="46" y="41"/>
                  </a:lnTo>
                  <a:lnTo>
                    <a:pt x="44" y="39"/>
                  </a:lnTo>
                  <a:lnTo>
                    <a:pt x="44" y="39"/>
                  </a:lnTo>
                  <a:lnTo>
                    <a:pt x="44" y="39"/>
                  </a:lnTo>
                  <a:lnTo>
                    <a:pt x="44" y="39"/>
                  </a:lnTo>
                  <a:lnTo>
                    <a:pt x="40" y="41"/>
                  </a:lnTo>
                  <a:lnTo>
                    <a:pt x="40" y="43"/>
                  </a:lnTo>
                  <a:lnTo>
                    <a:pt x="38" y="45"/>
                  </a:lnTo>
                  <a:lnTo>
                    <a:pt x="36" y="51"/>
                  </a:lnTo>
                  <a:lnTo>
                    <a:pt x="35" y="57"/>
                  </a:lnTo>
                  <a:lnTo>
                    <a:pt x="33" y="58"/>
                  </a:lnTo>
                  <a:lnTo>
                    <a:pt x="33" y="60"/>
                  </a:lnTo>
                  <a:lnTo>
                    <a:pt x="31" y="60"/>
                  </a:lnTo>
                  <a:lnTo>
                    <a:pt x="31" y="62"/>
                  </a:lnTo>
                  <a:lnTo>
                    <a:pt x="31" y="62"/>
                  </a:lnTo>
                  <a:lnTo>
                    <a:pt x="31" y="64"/>
                  </a:lnTo>
                  <a:lnTo>
                    <a:pt x="29" y="64"/>
                  </a:lnTo>
                  <a:lnTo>
                    <a:pt x="29" y="64"/>
                  </a:lnTo>
                  <a:lnTo>
                    <a:pt x="27" y="64"/>
                  </a:lnTo>
                  <a:lnTo>
                    <a:pt x="27" y="64"/>
                  </a:lnTo>
                  <a:lnTo>
                    <a:pt x="27" y="66"/>
                  </a:lnTo>
                  <a:lnTo>
                    <a:pt x="27" y="66"/>
                  </a:lnTo>
                  <a:lnTo>
                    <a:pt x="27" y="68"/>
                  </a:lnTo>
                  <a:lnTo>
                    <a:pt x="27" y="72"/>
                  </a:lnTo>
                  <a:lnTo>
                    <a:pt x="27" y="72"/>
                  </a:lnTo>
                  <a:lnTo>
                    <a:pt x="27" y="74"/>
                  </a:lnTo>
                  <a:lnTo>
                    <a:pt x="27" y="74"/>
                  </a:lnTo>
                  <a:lnTo>
                    <a:pt x="25" y="74"/>
                  </a:lnTo>
                  <a:lnTo>
                    <a:pt x="25" y="74"/>
                  </a:lnTo>
                  <a:lnTo>
                    <a:pt x="25" y="74"/>
                  </a:lnTo>
                  <a:lnTo>
                    <a:pt x="25" y="76"/>
                  </a:lnTo>
                  <a:lnTo>
                    <a:pt x="25" y="76"/>
                  </a:lnTo>
                  <a:lnTo>
                    <a:pt x="25" y="76"/>
                  </a:lnTo>
                  <a:lnTo>
                    <a:pt x="25" y="78"/>
                  </a:lnTo>
                  <a:lnTo>
                    <a:pt x="25" y="78"/>
                  </a:lnTo>
                  <a:lnTo>
                    <a:pt x="25" y="78"/>
                  </a:lnTo>
                  <a:lnTo>
                    <a:pt x="23" y="81"/>
                  </a:lnTo>
                  <a:lnTo>
                    <a:pt x="21" y="85"/>
                  </a:lnTo>
                  <a:lnTo>
                    <a:pt x="21" y="87"/>
                  </a:lnTo>
                  <a:lnTo>
                    <a:pt x="21" y="87"/>
                  </a:lnTo>
                  <a:lnTo>
                    <a:pt x="21" y="89"/>
                  </a:lnTo>
                  <a:lnTo>
                    <a:pt x="19" y="89"/>
                  </a:lnTo>
                  <a:lnTo>
                    <a:pt x="19" y="89"/>
                  </a:lnTo>
                  <a:lnTo>
                    <a:pt x="17" y="89"/>
                  </a:lnTo>
                  <a:lnTo>
                    <a:pt x="17" y="89"/>
                  </a:lnTo>
                  <a:lnTo>
                    <a:pt x="16" y="87"/>
                  </a:lnTo>
                  <a:lnTo>
                    <a:pt x="16" y="87"/>
                  </a:lnTo>
                  <a:lnTo>
                    <a:pt x="16" y="87"/>
                  </a:lnTo>
                  <a:lnTo>
                    <a:pt x="16" y="87"/>
                  </a:lnTo>
                  <a:lnTo>
                    <a:pt x="16" y="87"/>
                  </a:lnTo>
                  <a:lnTo>
                    <a:pt x="14" y="89"/>
                  </a:lnTo>
                  <a:lnTo>
                    <a:pt x="14" y="89"/>
                  </a:lnTo>
                  <a:lnTo>
                    <a:pt x="14" y="89"/>
                  </a:lnTo>
                  <a:lnTo>
                    <a:pt x="14" y="91"/>
                  </a:lnTo>
                  <a:lnTo>
                    <a:pt x="12" y="93"/>
                  </a:lnTo>
                  <a:lnTo>
                    <a:pt x="12" y="97"/>
                  </a:lnTo>
                  <a:lnTo>
                    <a:pt x="12" y="97"/>
                  </a:lnTo>
                  <a:lnTo>
                    <a:pt x="10" y="98"/>
                  </a:lnTo>
                  <a:lnTo>
                    <a:pt x="10" y="98"/>
                  </a:lnTo>
                  <a:lnTo>
                    <a:pt x="10" y="100"/>
                  </a:lnTo>
                  <a:lnTo>
                    <a:pt x="10" y="100"/>
                  </a:lnTo>
                  <a:lnTo>
                    <a:pt x="10" y="102"/>
                  </a:lnTo>
                  <a:lnTo>
                    <a:pt x="12" y="102"/>
                  </a:lnTo>
                  <a:lnTo>
                    <a:pt x="12" y="102"/>
                  </a:lnTo>
                  <a:lnTo>
                    <a:pt x="12" y="104"/>
                  </a:lnTo>
                  <a:lnTo>
                    <a:pt x="10" y="108"/>
                  </a:lnTo>
                  <a:lnTo>
                    <a:pt x="12" y="112"/>
                  </a:lnTo>
                  <a:lnTo>
                    <a:pt x="12" y="112"/>
                  </a:lnTo>
                  <a:lnTo>
                    <a:pt x="10" y="114"/>
                  </a:lnTo>
                  <a:lnTo>
                    <a:pt x="8" y="114"/>
                  </a:lnTo>
                  <a:lnTo>
                    <a:pt x="8" y="114"/>
                  </a:lnTo>
                  <a:lnTo>
                    <a:pt x="6" y="117"/>
                  </a:lnTo>
                  <a:lnTo>
                    <a:pt x="6" y="125"/>
                  </a:lnTo>
                  <a:lnTo>
                    <a:pt x="6" y="129"/>
                  </a:lnTo>
                  <a:lnTo>
                    <a:pt x="2" y="129"/>
                  </a:lnTo>
                  <a:lnTo>
                    <a:pt x="4" y="131"/>
                  </a:lnTo>
                  <a:lnTo>
                    <a:pt x="4" y="131"/>
                  </a:lnTo>
                  <a:lnTo>
                    <a:pt x="4" y="135"/>
                  </a:lnTo>
                  <a:lnTo>
                    <a:pt x="4" y="135"/>
                  </a:lnTo>
                  <a:lnTo>
                    <a:pt x="6" y="136"/>
                  </a:lnTo>
                  <a:lnTo>
                    <a:pt x="6" y="138"/>
                  </a:lnTo>
                  <a:lnTo>
                    <a:pt x="6" y="138"/>
                  </a:lnTo>
                  <a:lnTo>
                    <a:pt x="4" y="140"/>
                  </a:lnTo>
                  <a:lnTo>
                    <a:pt x="4" y="142"/>
                  </a:lnTo>
                  <a:lnTo>
                    <a:pt x="4" y="144"/>
                  </a:lnTo>
                  <a:lnTo>
                    <a:pt x="4" y="144"/>
                  </a:lnTo>
                  <a:lnTo>
                    <a:pt x="4" y="146"/>
                  </a:lnTo>
                  <a:lnTo>
                    <a:pt x="4" y="148"/>
                  </a:lnTo>
                  <a:lnTo>
                    <a:pt x="2" y="150"/>
                  </a:lnTo>
                  <a:lnTo>
                    <a:pt x="2" y="150"/>
                  </a:lnTo>
                  <a:lnTo>
                    <a:pt x="2" y="152"/>
                  </a:lnTo>
                  <a:lnTo>
                    <a:pt x="2" y="152"/>
                  </a:lnTo>
                  <a:lnTo>
                    <a:pt x="2" y="155"/>
                  </a:lnTo>
                  <a:lnTo>
                    <a:pt x="2" y="157"/>
                  </a:lnTo>
                  <a:lnTo>
                    <a:pt x="2" y="157"/>
                  </a:lnTo>
                  <a:lnTo>
                    <a:pt x="2" y="157"/>
                  </a:lnTo>
                  <a:lnTo>
                    <a:pt x="0" y="159"/>
                  </a:lnTo>
                  <a:lnTo>
                    <a:pt x="0" y="159"/>
                  </a:lnTo>
                  <a:lnTo>
                    <a:pt x="0" y="159"/>
                  </a:lnTo>
                  <a:lnTo>
                    <a:pt x="0" y="159"/>
                  </a:lnTo>
                  <a:lnTo>
                    <a:pt x="0" y="161"/>
                  </a:lnTo>
                  <a:lnTo>
                    <a:pt x="0" y="161"/>
                  </a:lnTo>
                  <a:lnTo>
                    <a:pt x="2" y="161"/>
                  </a:lnTo>
                  <a:lnTo>
                    <a:pt x="8" y="163"/>
                  </a:lnTo>
                  <a:lnTo>
                    <a:pt x="10" y="165"/>
                  </a:lnTo>
                  <a:lnTo>
                    <a:pt x="10" y="165"/>
                  </a:lnTo>
                  <a:lnTo>
                    <a:pt x="12" y="165"/>
                  </a:lnTo>
                  <a:lnTo>
                    <a:pt x="12" y="167"/>
                  </a:lnTo>
                  <a:lnTo>
                    <a:pt x="12" y="167"/>
                  </a:lnTo>
                  <a:lnTo>
                    <a:pt x="14" y="167"/>
                  </a:lnTo>
                  <a:lnTo>
                    <a:pt x="14" y="165"/>
                  </a:lnTo>
                  <a:lnTo>
                    <a:pt x="16" y="165"/>
                  </a:lnTo>
                  <a:lnTo>
                    <a:pt x="16" y="165"/>
                  </a:lnTo>
                  <a:lnTo>
                    <a:pt x="17" y="165"/>
                  </a:lnTo>
                  <a:lnTo>
                    <a:pt x="17" y="165"/>
                  </a:lnTo>
                  <a:lnTo>
                    <a:pt x="17" y="165"/>
                  </a:lnTo>
                  <a:lnTo>
                    <a:pt x="17" y="167"/>
                  </a:lnTo>
                  <a:lnTo>
                    <a:pt x="17" y="167"/>
                  </a:lnTo>
                  <a:lnTo>
                    <a:pt x="17" y="167"/>
                  </a:lnTo>
                  <a:lnTo>
                    <a:pt x="19" y="167"/>
                  </a:lnTo>
                  <a:lnTo>
                    <a:pt x="19" y="167"/>
                  </a:lnTo>
                  <a:lnTo>
                    <a:pt x="21" y="167"/>
                  </a:lnTo>
                  <a:lnTo>
                    <a:pt x="21" y="165"/>
                  </a:lnTo>
                  <a:lnTo>
                    <a:pt x="23" y="165"/>
                  </a:lnTo>
                  <a:lnTo>
                    <a:pt x="23" y="165"/>
                  </a:lnTo>
                  <a:lnTo>
                    <a:pt x="23" y="165"/>
                  </a:lnTo>
                  <a:lnTo>
                    <a:pt x="23" y="163"/>
                  </a:lnTo>
                  <a:lnTo>
                    <a:pt x="23" y="165"/>
                  </a:lnTo>
                  <a:lnTo>
                    <a:pt x="25" y="165"/>
                  </a:lnTo>
                  <a:lnTo>
                    <a:pt x="25" y="165"/>
                  </a:lnTo>
                  <a:lnTo>
                    <a:pt x="25" y="167"/>
                  </a:lnTo>
                  <a:lnTo>
                    <a:pt x="25" y="167"/>
                  </a:lnTo>
                  <a:lnTo>
                    <a:pt x="25" y="169"/>
                  </a:lnTo>
                  <a:lnTo>
                    <a:pt x="25" y="169"/>
                  </a:lnTo>
                  <a:lnTo>
                    <a:pt x="25" y="169"/>
                  </a:lnTo>
                  <a:lnTo>
                    <a:pt x="25" y="169"/>
                  </a:lnTo>
                  <a:lnTo>
                    <a:pt x="29" y="167"/>
                  </a:lnTo>
                  <a:lnTo>
                    <a:pt x="31" y="167"/>
                  </a:lnTo>
                  <a:lnTo>
                    <a:pt x="31" y="167"/>
                  </a:lnTo>
                  <a:lnTo>
                    <a:pt x="31" y="167"/>
                  </a:lnTo>
                  <a:lnTo>
                    <a:pt x="31" y="165"/>
                  </a:lnTo>
                  <a:lnTo>
                    <a:pt x="33" y="163"/>
                  </a:lnTo>
                  <a:lnTo>
                    <a:pt x="35" y="161"/>
                  </a:lnTo>
                  <a:lnTo>
                    <a:pt x="36" y="163"/>
                  </a:lnTo>
                  <a:lnTo>
                    <a:pt x="38" y="167"/>
                  </a:lnTo>
                  <a:lnTo>
                    <a:pt x="40" y="169"/>
                  </a:lnTo>
                  <a:lnTo>
                    <a:pt x="42" y="171"/>
                  </a:lnTo>
                  <a:lnTo>
                    <a:pt x="44" y="173"/>
                  </a:lnTo>
                  <a:lnTo>
                    <a:pt x="44" y="175"/>
                  </a:lnTo>
                  <a:lnTo>
                    <a:pt x="44" y="175"/>
                  </a:lnTo>
                  <a:lnTo>
                    <a:pt x="46" y="175"/>
                  </a:lnTo>
                  <a:lnTo>
                    <a:pt x="48" y="175"/>
                  </a:lnTo>
                  <a:lnTo>
                    <a:pt x="50" y="173"/>
                  </a:lnTo>
                  <a:lnTo>
                    <a:pt x="52" y="173"/>
                  </a:lnTo>
                  <a:lnTo>
                    <a:pt x="54" y="173"/>
                  </a:lnTo>
                  <a:lnTo>
                    <a:pt x="54" y="175"/>
                  </a:lnTo>
                  <a:lnTo>
                    <a:pt x="54" y="175"/>
                  </a:lnTo>
                  <a:lnTo>
                    <a:pt x="56" y="175"/>
                  </a:lnTo>
                  <a:lnTo>
                    <a:pt x="56" y="175"/>
                  </a:lnTo>
                  <a:lnTo>
                    <a:pt x="56" y="173"/>
                  </a:lnTo>
                  <a:lnTo>
                    <a:pt x="56" y="173"/>
                  </a:lnTo>
                  <a:lnTo>
                    <a:pt x="56" y="171"/>
                  </a:lnTo>
                  <a:lnTo>
                    <a:pt x="59" y="171"/>
                  </a:lnTo>
                  <a:lnTo>
                    <a:pt x="63" y="171"/>
                  </a:lnTo>
                  <a:lnTo>
                    <a:pt x="67" y="171"/>
                  </a:lnTo>
                  <a:lnTo>
                    <a:pt x="71" y="171"/>
                  </a:lnTo>
                  <a:lnTo>
                    <a:pt x="75" y="176"/>
                  </a:lnTo>
                  <a:lnTo>
                    <a:pt x="77" y="176"/>
                  </a:lnTo>
                  <a:lnTo>
                    <a:pt x="84" y="176"/>
                  </a:lnTo>
                  <a:lnTo>
                    <a:pt x="86" y="176"/>
                  </a:lnTo>
                  <a:lnTo>
                    <a:pt x="88" y="178"/>
                  </a:lnTo>
                  <a:lnTo>
                    <a:pt x="92" y="178"/>
                  </a:lnTo>
                  <a:lnTo>
                    <a:pt x="94" y="180"/>
                  </a:lnTo>
                  <a:lnTo>
                    <a:pt x="99" y="182"/>
                  </a:lnTo>
                  <a:lnTo>
                    <a:pt x="101" y="184"/>
                  </a:lnTo>
                  <a:lnTo>
                    <a:pt x="101" y="186"/>
                  </a:lnTo>
                  <a:lnTo>
                    <a:pt x="103" y="186"/>
                  </a:lnTo>
                  <a:lnTo>
                    <a:pt x="105" y="186"/>
                  </a:lnTo>
                  <a:lnTo>
                    <a:pt x="107" y="186"/>
                  </a:lnTo>
                  <a:lnTo>
                    <a:pt x="107" y="186"/>
                  </a:lnTo>
                  <a:lnTo>
                    <a:pt x="107" y="184"/>
                  </a:lnTo>
                  <a:lnTo>
                    <a:pt x="107" y="180"/>
                  </a:lnTo>
                  <a:lnTo>
                    <a:pt x="107" y="178"/>
                  </a:lnTo>
                  <a:lnTo>
                    <a:pt x="107" y="176"/>
                  </a:lnTo>
                  <a:lnTo>
                    <a:pt x="113" y="171"/>
                  </a:lnTo>
                  <a:lnTo>
                    <a:pt x="113" y="171"/>
                  </a:lnTo>
                  <a:lnTo>
                    <a:pt x="113" y="167"/>
                  </a:lnTo>
                  <a:lnTo>
                    <a:pt x="113" y="165"/>
                  </a:lnTo>
                  <a:lnTo>
                    <a:pt x="115" y="163"/>
                  </a:lnTo>
                  <a:lnTo>
                    <a:pt x="115" y="163"/>
                  </a:lnTo>
                  <a:lnTo>
                    <a:pt x="115" y="159"/>
                  </a:lnTo>
                  <a:lnTo>
                    <a:pt x="117" y="155"/>
                  </a:lnTo>
                  <a:lnTo>
                    <a:pt x="120" y="144"/>
                  </a:lnTo>
                  <a:lnTo>
                    <a:pt x="120" y="142"/>
                  </a:lnTo>
                  <a:lnTo>
                    <a:pt x="120" y="138"/>
                  </a:lnTo>
                  <a:lnTo>
                    <a:pt x="122" y="136"/>
                  </a:lnTo>
                  <a:lnTo>
                    <a:pt x="122" y="136"/>
                  </a:lnTo>
                  <a:lnTo>
                    <a:pt x="124" y="135"/>
                  </a:lnTo>
                  <a:lnTo>
                    <a:pt x="124" y="135"/>
                  </a:lnTo>
                  <a:lnTo>
                    <a:pt x="124" y="133"/>
                  </a:lnTo>
                  <a:lnTo>
                    <a:pt x="124" y="131"/>
                  </a:lnTo>
                  <a:lnTo>
                    <a:pt x="124" y="131"/>
                  </a:lnTo>
                  <a:lnTo>
                    <a:pt x="126" y="131"/>
                  </a:lnTo>
                  <a:lnTo>
                    <a:pt x="126" y="129"/>
                  </a:lnTo>
                  <a:lnTo>
                    <a:pt x="128" y="129"/>
                  </a:lnTo>
                  <a:lnTo>
                    <a:pt x="128" y="123"/>
                  </a:lnTo>
                  <a:lnTo>
                    <a:pt x="128" y="123"/>
                  </a:lnTo>
                  <a:lnTo>
                    <a:pt x="130" y="121"/>
                  </a:lnTo>
                  <a:lnTo>
                    <a:pt x="132" y="121"/>
                  </a:lnTo>
                  <a:lnTo>
                    <a:pt x="132" y="116"/>
                  </a:lnTo>
                  <a:lnTo>
                    <a:pt x="134" y="114"/>
                  </a:lnTo>
                  <a:lnTo>
                    <a:pt x="134" y="114"/>
                  </a:lnTo>
                  <a:lnTo>
                    <a:pt x="137" y="110"/>
                  </a:lnTo>
                  <a:lnTo>
                    <a:pt x="139" y="108"/>
                  </a:lnTo>
                  <a:lnTo>
                    <a:pt x="141" y="100"/>
                  </a:lnTo>
                  <a:lnTo>
                    <a:pt x="141" y="100"/>
                  </a:lnTo>
                  <a:lnTo>
                    <a:pt x="143" y="98"/>
                  </a:lnTo>
                  <a:lnTo>
                    <a:pt x="145" y="98"/>
                  </a:lnTo>
                  <a:lnTo>
                    <a:pt x="145" y="98"/>
                  </a:lnTo>
                  <a:lnTo>
                    <a:pt x="147" y="98"/>
                  </a:lnTo>
                  <a:lnTo>
                    <a:pt x="149" y="97"/>
                  </a:lnTo>
                  <a:lnTo>
                    <a:pt x="149" y="95"/>
                  </a:lnTo>
                  <a:lnTo>
                    <a:pt x="149" y="93"/>
                  </a:lnTo>
                  <a:lnTo>
                    <a:pt x="149" y="91"/>
                  </a:lnTo>
                  <a:lnTo>
                    <a:pt x="149" y="89"/>
                  </a:lnTo>
                  <a:lnTo>
                    <a:pt x="153" y="83"/>
                  </a:lnTo>
                  <a:lnTo>
                    <a:pt x="155" y="81"/>
                  </a:lnTo>
                  <a:lnTo>
                    <a:pt x="157" y="72"/>
                  </a:lnTo>
                  <a:lnTo>
                    <a:pt x="158" y="70"/>
                  </a:lnTo>
                  <a:lnTo>
                    <a:pt x="160" y="66"/>
                  </a:lnTo>
                  <a:lnTo>
                    <a:pt x="160" y="62"/>
                  </a:lnTo>
                  <a:lnTo>
                    <a:pt x="160" y="58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xmlns="" id="{7EE9571B-08B9-44BB-8D48-6CB082DC8F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9810" y="4036199"/>
              <a:ext cx="1211263" cy="990600"/>
            </a:xfrm>
            <a:custGeom>
              <a:avLst/>
              <a:gdLst>
                <a:gd name="T0" fmla="*/ 724 w 763"/>
                <a:gd name="T1" fmla="*/ 223 h 624"/>
                <a:gd name="T2" fmla="*/ 726 w 763"/>
                <a:gd name="T3" fmla="*/ 208 h 624"/>
                <a:gd name="T4" fmla="*/ 736 w 763"/>
                <a:gd name="T5" fmla="*/ 166 h 624"/>
                <a:gd name="T6" fmla="*/ 730 w 763"/>
                <a:gd name="T7" fmla="*/ 136 h 624"/>
                <a:gd name="T8" fmla="*/ 742 w 763"/>
                <a:gd name="T9" fmla="*/ 67 h 624"/>
                <a:gd name="T10" fmla="*/ 696 w 763"/>
                <a:gd name="T11" fmla="*/ 39 h 624"/>
                <a:gd name="T12" fmla="*/ 642 w 763"/>
                <a:gd name="T13" fmla="*/ 48 h 624"/>
                <a:gd name="T14" fmla="*/ 580 w 763"/>
                <a:gd name="T15" fmla="*/ 46 h 624"/>
                <a:gd name="T16" fmla="*/ 532 w 763"/>
                <a:gd name="T17" fmla="*/ 40 h 624"/>
                <a:gd name="T18" fmla="*/ 458 w 763"/>
                <a:gd name="T19" fmla="*/ 63 h 624"/>
                <a:gd name="T20" fmla="*/ 452 w 763"/>
                <a:gd name="T21" fmla="*/ 33 h 624"/>
                <a:gd name="T22" fmla="*/ 387 w 763"/>
                <a:gd name="T23" fmla="*/ 42 h 624"/>
                <a:gd name="T24" fmla="*/ 347 w 763"/>
                <a:gd name="T25" fmla="*/ 92 h 624"/>
                <a:gd name="T26" fmla="*/ 273 w 763"/>
                <a:gd name="T27" fmla="*/ 63 h 624"/>
                <a:gd name="T28" fmla="*/ 185 w 763"/>
                <a:gd name="T29" fmla="*/ 39 h 624"/>
                <a:gd name="T30" fmla="*/ 122 w 763"/>
                <a:gd name="T31" fmla="*/ 14 h 624"/>
                <a:gd name="T32" fmla="*/ 124 w 763"/>
                <a:gd name="T33" fmla="*/ 48 h 624"/>
                <a:gd name="T34" fmla="*/ 130 w 763"/>
                <a:gd name="T35" fmla="*/ 56 h 624"/>
                <a:gd name="T36" fmla="*/ 86 w 763"/>
                <a:gd name="T37" fmla="*/ 82 h 624"/>
                <a:gd name="T38" fmla="*/ 111 w 763"/>
                <a:gd name="T39" fmla="*/ 132 h 624"/>
                <a:gd name="T40" fmla="*/ 67 w 763"/>
                <a:gd name="T41" fmla="*/ 137 h 624"/>
                <a:gd name="T42" fmla="*/ 67 w 763"/>
                <a:gd name="T43" fmla="*/ 179 h 624"/>
                <a:gd name="T44" fmla="*/ 38 w 763"/>
                <a:gd name="T45" fmla="*/ 196 h 624"/>
                <a:gd name="T46" fmla="*/ 2 w 763"/>
                <a:gd name="T47" fmla="*/ 206 h 624"/>
                <a:gd name="T48" fmla="*/ 8 w 763"/>
                <a:gd name="T49" fmla="*/ 244 h 624"/>
                <a:gd name="T50" fmla="*/ 35 w 763"/>
                <a:gd name="T51" fmla="*/ 276 h 624"/>
                <a:gd name="T52" fmla="*/ 16 w 763"/>
                <a:gd name="T53" fmla="*/ 288 h 624"/>
                <a:gd name="T54" fmla="*/ 29 w 763"/>
                <a:gd name="T55" fmla="*/ 286 h 624"/>
                <a:gd name="T56" fmla="*/ 31 w 763"/>
                <a:gd name="T57" fmla="*/ 312 h 624"/>
                <a:gd name="T58" fmla="*/ 35 w 763"/>
                <a:gd name="T59" fmla="*/ 350 h 624"/>
                <a:gd name="T60" fmla="*/ 37 w 763"/>
                <a:gd name="T61" fmla="*/ 377 h 624"/>
                <a:gd name="T62" fmla="*/ 37 w 763"/>
                <a:gd name="T63" fmla="*/ 390 h 624"/>
                <a:gd name="T64" fmla="*/ 44 w 763"/>
                <a:gd name="T65" fmla="*/ 438 h 624"/>
                <a:gd name="T66" fmla="*/ 57 w 763"/>
                <a:gd name="T67" fmla="*/ 493 h 624"/>
                <a:gd name="T68" fmla="*/ 61 w 763"/>
                <a:gd name="T69" fmla="*/ 531 h 624"/>
                <a:gd name="T70" fmla="*/ 71 w 763"/>
                <a:gd name="T71" fmla="*/ 565 h 624"/>
                <a:gd name="T72" fmla="*/ 92 w 763"/>
                <a:gd name="T73" fmla="*/ 607 h 624"/>
                <a:gd name="T74" fmla="*/ 134 w 763"/>
                <a:gd name="T75" fmla="*/ 620 h 624"/>
                <a:gd name="T76" fmla="*/ 162 w 763"/>
                <a:gd name="T77" fmla="*/ 592 h 624"/>
                <a:gd name="T78" fmla="*/ 155 w 763"/>
                <a:gd name="T79" fmla="*/ 562 h 624"/>
                <a:gd name="T80" fmla="*/ 151 w 763"/>
                <a:gd name="T81" fmla="*/ 543 h 624"/>
                <a:gd name="T82" fmla="*/ 158 w 763"/>
                <a:gd name="T83" fmla="*/ 535 h 624"/>
                <a:gd name="T84" fmla="*/ 183 w 763"/>
                <a:gd name="T85" fmla="*/ 531 h 624"/>
                <a:gd name="T86" fmla="*/ 202 w 763"/>
                <a:gd name="T87" fmla="*/ 506 h 624"/>
                <a:gd name="T88" fmla="*/ 240 w 763"/>
                <a:gd name="T89" fmla="*/ 497 h 624"/>
                <a:gd name="T90" fmla="*/ 277 w 763"/>
                <a:gd name="T91" fmla="*/ 484 h 624"/>
                <a:gd name="T92" fmla="*/ 280 w 763"/>
                <a:gd name="T93" fmla="*/ 451 h 624"/>
                <a:gd name="T94" fmla="*/ 326 w 763"/>
                <a:gd name="T95" fmla="*/ 455 h 624"/>
                <a:gd name="T96" fmla="*/ 340 w 763"/>
                <a:gd name="T97" fmla="*/ 432 h 624"/>
                <a:gd name="T98" fmla="*/ 378 w 763"/>
                <a:gd name="T99" fmla="*/ 413 h 624"/>
                <a:gd name="T100" fmla="*/ 410 w 763"/>
                <a:gd name="T101" fmla="*/ 375 h 624"/>
                <a:gd name="T102" fmla="*/ 446 w 763"/>
                <a:gd name="T103" fmla="*/ 368 h 624"/>
                <a:gd name="T104" fmla="*/ 467 w 763"/>
                <a:gd name="T105" fmla="*/ 335 h 624"/>
                <a:gd name="T106" fmla="*/ 477 w 763"/>
                <a:gd name="T107" fmla="*/ 303 h 624"/>
                <a:gd name="T108" fmla="*/ 484 w 763"/>
                <a:gd name="T109" fmla="*/ 272 h 624"/>
                <a:gd name="T110" fmla="*/ 511 w 763"/>
                <a:gd name="T111" fmla="*/ 263 h 624"/>
                <a:gd name="T112" fmla="*/ 528 w 763"/>
                <a:gd name="T113" fmla="*/ 213 h 624"/>
                <a:gd name="T114" fmla="*/ 572 w 763"/>
                <a:gd name="T115" fmla="*/ 227 h 624"/>
                <a:gd name="T116" fmla="*/ 610 w 763"/>
                <a:gd name="T117" fmla="*/ 240 h 624"/>
                <a:gd name="T118" fmla="*/ 663 w 763"/>
                <a:gd name="T119" fmla="*/ 244 h 624"/>
                <a:gd name="T120" fmla="*/ 669 w 763"/>
                <a:gd name="T121" fmla="*/ 286 h 624"/>
                <a:gd name="T122" fmla="*/ 711 w 763"/>
                <a:gd name="T123" fmla="*/ 290 h 624"/>
                <a:gd name="T124" fmla="*/ 755 w 763"/>
                <a:gd name="T125" fmla="*/ 263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63" h="624">
                  <a:moveTo>
                    <a:pt x="761" y="252"/>
                  </a:moveTo>
                  <a:lnTo>
                    <a:pt x="761" y="250"/>
                  </a:lnTo>
                  <a:lnTo>
                    <a:pt x="757" y="248"/>
                  </a:lnTo>
                  <a:lnTo>
                    <a:pt x="757" y="246"/>
                  </a:lnTo>
                  <a:lnTo>
                    <a:pt x="755" y="244"/>
                  </a:lnTo>
                  <a:lnTo>
                    <a:pt x="755" y="244"/>
                  </a:lnTo>
                  <a:lnTo>
                    <a:pt x="755" y="244"/>
                  </a:lnTo>
                  <a:lnTo>
                    <a:pt x="753" y="244"/>
                  </a:lnTo>
                  <a:lnTo>
                    <a:pt x="751" y="242"/>
                  </a:lnTo>
                  <a:lnTo>
                    <a:pt x="749" y="242"/>
                  </a:lnTo>
                  <a:lnTo>
                    <a:pt x="745" y="240"/>
                  </a:lnTo>
                  <a:lnTo>
                    <a:pt x="743" y="240"/>
                  </a:lnTo>
                  <a:lnTo>
                    <a:pt x="743" y="238"/>
                  </a:lnTo>
                  <a:lnTo>
                    <a:pt x="742" y="238"/>
                  </a:lnTo>
                  <a:lnTo>
                    <a:pt x="742" y="233"/>
                  </a:lnTo>
                  <a:lnTo>
                    <a:pt x="740" y="231"/>
                  </a:lnTo>
                  <a:lnTo>
                    <a:pt x="740" y="231"/>
                  </a:lnTo>
                  <a:lnTo>
                    <a:pt x="740" y="231"/>
                  </a:lnTo>
                  <a:lnTo>
                    <a:pt x="738" y="229"/>
                  </a:lnTo>
                  <a:lnTo>
                    <a:pt x="734" y="229"/>
                  </a:lnTo>
                  <a:lnTo>
                    <a:pt x="734" y="229"/>
                  </a:lnTo>
                  <a:lnTo>
                    <a:pt x="732" y="227"/>
                  </a:lnTo>
                  <a:lnTo>
                    <a:pt x="730" y="227"/>
                  </a:lnTo>
                  <a:lnTo>
                    <a:pt x="730" y="225"/>
                  </a:lnTo>
                  <a:lnTo>
                    <a:pt x="730" y="221"/>
                  </a:lnTo>
                  <a:lnTo>
                    <a:pt x="728" y="219"/>
                  </a:lnTo>
                  <a:lnTo>
                    <a:pt x="728" y="219"/>
                  </a:lnTo>
                  <a:lnTo>
                    <a:pt x="728" y="219"/>
                  </a:lnTo>
                  <a:lnTo>
                    <a:pt x="726" y="219"/>
                  </a:lnTo>
                  <a:lnTo>
                    <a:pt x="726" y="219"/>
                  </a:lnTo>
                  <a:lnTo>
                    <a:pt x="724" y="219"/>
                  </a:lnTo>
                  <a:lnTo>
                    <a:pt x="724" y="219"/>
                  </a:lnTo>
                  <a:lnTo>
                    <a:pt x="724" y="221"/>
                  </a:lnTo>
                  <a:lnTo>
                    <a:pt x="724" y="221"/>
                  </a:lnTo>
                  <a:lnTo>
                    <a:pt x="724" y="221"/>
                  </a:lnTo>
                  <a:lnTo>
                    <a:pt x="724" y="221"/>
                  </a:lnTo>
                  <a:lnTo>
                    <a:pt x="724" y="223"/>
                  </a:lnTo>
                  <a:lnTo>
                    <a:pt x="724" y="223"/>
                  </a:lnTo>
                  <a:lnTo>
                    <a:pt x="724" y="223"/>
                  </a:lnTo>
                  <a:lnTo>
                    <a:pt x="724" y="223"/>
                  </a:lnTo>
                  <a:lnTo>
                    <a:pt x="723" y="223"/>
                  </a:lnTo>
                  <a:lnTo>
                    <a:pt x="723" y="223"/>
                  </a:lnTo>
                  <a:lnTo>
                    <a:pt x="721" y="223"/>
                  </a:lnTo>
                  <a:lnTo>
                    <a:pt x="719" y="223"/>
                  </a:lnTo>
                  <a:lnTo>
                    <a:pt x="717" y="223"/>
                  </a:lnTo>
                  <a:lnTo>
                    <a:pt x="717" y="221"/>
                  </a:lnTo>
                  <a:lnTo>
                    <a:pt x="717" y="221"/>
                  </a:lnTo>
                  <a:lnTo>
                    <a:pt x="717" y="221"/>
                  </a:lnTo>
                  <a:lnTo>
                    <a:pt x="717" y="219"/>
                  </a:lnTo>
                  <a:lnTo>
                    <a:pt x="719" y="219"/>
                  </a:lnTo>
                  <a:lnTo>
                    <a:pt x="721" y="219"/>
                  </a:lnTo>
                  <a:lnTo>
                    <a:pt x="723" y="217"/>
                  </a:lnTo>
                  <a:lnTo>
                    <a:pt x="723" y="217"/>
                  </a:lnTo>
                  <a:lnTo>
                    <a:pt x="723" y="217"/>
                  </a:lnTo>
                  <a:lnTo>
                    <a:pt x="723" y="215"/>
                  </a:lnTo>
                  <a:lnTo>
                    <a:pt x="723" y="215"/>
                  </a:lnTo>
                  <a:lnTo>
                    <a:pt x="724" y="215"/>
                  </a:lnTo>
                  <a:lnTo>
                    <a:pt x="724" y="213"/>
                  </a:lnTo>
                  <a:lnTo>
                    <a:pt x="723" y="213"/>
                  </a:lnTo>
                  <a:lnTo>
                    <a:pt x="723" y="213"/>
                  </a:lnTo>
                  <a:lnTo>
                    <a:pt x="721" y="212"/>
                  </a:lnTo>
                  <a:lnTo>
                    <a:pt x="719" y="212"/>
                  </a:lnTo>
                  <a:lnTo>
                    <a:pt x="719" y="212"/>
                  </a:lnTo>
                  <a:lnTo>
                    <a:pt x="719" y="212"/>
                  </a:lnTo>
                  <a:lnTo>
                    <a:pt x="719" y="212"/>
                  </a:lnTo>
                  <a:lnTo>
                    <a:pt x="719" y="210"/>
                  </a:lnTo>
                  <a:lnTo>
                    <a:pt x="719" y="210"/>
                  </a:lnTo>
                  <a:lnTo>
                    <a:pt x="721" y="208"/>
                  </a:lnTo>
                  <a:lnTo>
                    <a:pt x="721" y="206"/>
                  </a:lnTo>
                  <a:lnTo>
                    <a:pt x="721" y="206"/>
                  </a:lnTo>
                  <a:lnTo>
                    <a:pt x="723" y="206"/>
                  </a:lnTo>
                  <a:lnTo>
                    <a:pt x="724" y="208"/>
                  </a:lnTo>
                  <a:lnTo>
                    <a:pt x="726" y="208"/>
                  </a:lnTo>
                  <a:lnTo>
                    <a:pt x="726" y="208"/>
                  </a:lnTo>
                  <a:lnTo>
                    <a:pt x="728" y="208"/>
                  </a:lnTo>
                  <a:lnTo>
                    <a:pt x="728" y="208"/>
                  </a:lnTo>
                  <a:lnTo>
                    <a:pt x="728" y="208"/>
                  </a:lnTo>
                  <a:lnTo>
                    <a:pt x="728" y="206"/>
                  </a:lnTo>
                  <a:lnTo>
                    <a:pt x="728" y="200"/>
                  </a:lnTo>
                  <a:lnTo>
                    <a:pt x="730" y="198"/>
                  </a:lnTo>
                  <a:lnTo>
                    <a:pt x="730" y="198"/>
                  </a:lnTo>
                  <a:lnTo>
                    <a:pt x="730" y="196"/>
                  </a:lnTo>
                  <a:lnTo>
                    <a:pt x="730" y="196"/>
                  </a:lnTo>
                  <a:lnTo>
                    <a:pt x="730" y="193"/>
                  </a:lnTo>
                  <a:lnTo>
                    <a:pt x="728" y="187"/>
                  </a:lnTo>
                  <a:lnTo>
                    <a:pt x="726" y="187"/>
                  </a:lnTo>
                  <a:lnTo>
                    <a:pt x="726" y="187"/>
                  </a:lnTo>
                  <a:lnTo>
                    <a:pt x="726" y="187"/>
                  </a:lnTo>
                  <a:lnTo>
                    <a:pt x="719" y="187"/>
                  </a:lnTo>
                  <a:lnTo>
                    <a:pt x="717" y="185"/>
                  </a:lnTo>
                  <a:lnTo>
                    <a:pt x="717" y="185"/>
                  </a:lnTo>
                  <a:lnTo>
                    <a:pt x="717" y="185"/>
                  </a:lnTo>
                  <a:lnTo>
                    <a:pt x="719" y="181"/>
                  </a:lnTo>
                  <a:lnTo>
                    <a:pt x="719" y="179"/>
                  </a:lnTo>
                  <a:lnTo>
                    <a:pt x="719" y="179"/>
                  </a:lnTo>
                  <a:lnTo>
                    <a:pt x="719" y="177"/>
                  </a:lnTo>
                  <a:lnTo>
                    <a:pt x="719" y="175"/>
                  </a:lnTo>
                  <a:lnTo>
                    <a:pt x="719" y="175"/>
                  </a:lnTo>
                  <a:lnTo>
                    <a:pt x="721" y="175"/>
                  </a:lnTo>
                  <a:lnTo>
                    <a:pt x="726" y="175"/>
                  </a:lnTo>
                  <a:lnTo>
                    <a:pt x="726" y="174"/>
                  </a:lnTo>
                  <a:lnTo>
                    <a:pt x="728" y="174"/>
                  </a:lnTo>
                  <a:lnTo>
                    <a:pt x="730" y="174"/>
                  </a:lnTo>
                  <a:lnTo>
                    <a:pt x="732" y="172"/>
                  </a:lnTo>
                  <a:lnTo>
                    <a:pt x="732" y="170"/>
                  </a:lnTo>
                  <a:lnTo>
                    <a:pt x="734" y="170"/>
                  </a:lnTo>
                  <a:lnTo>
                    <a:pt x="736" y="170"/>
                  </a:lnTo>
                  <a:lnTo>
                    <a:pt x="736" y="168"/>
                  </a:lnTo>
                  <a:lnTo>
                    <a:pt x="736" y="168"/>
                  </a:lnTo>
                  <a:lnTo>
                    <a:pt x="736" y="166"/>
                  </a:lnTo>
                  <a:lnTo>
                    <a:pt x="736" y="166"/>
                  </a:lnTo>
                  <a:lnTo>
                    <a:pt x="736" y="164"/>
                  </a:lnTo>
                  <a:lnTo>
                    <a:pt x="736" y="162"/>
                  </a:lnTo>
                  <a:lnTo>
                    <a:pt x="736" y="160"/>
                  </a:lnTo>
                  <a:lnTo>
                    <a:pt x="736" y="155"/>
                  </a:lnTo>
                  <a:lnTo>
                    <a:pt x="736" y="155"/>
                  </a:lnTo>
                  <a:lnTo>
                    <a:pt x="736" y="153"/>
                  </a:lnTo>
                  <a:lnTo>
                    <a:pt x="738" y="151"/>
                  </a:lnTo>
                  <a:lnTo>
                    <a:pt x="738" y="151"/>
                  </a:lnTo>
                  <a:lnTo>
                    <a:pt x="738" y="149"/>
                  </a:lnTo>
                  <a:lnTo>
                    <a:pt x="736" y="149"/>
                  </a:lnTo>
                  <a:lnTo>
                    <a:pt x="736" y="149"/>
                  </a:lnTo>
                  <a:lnTo>
                    <a:pt x="736" y="147"/>
                  </a:lnTo>
                  <a:lnTo>
                    <a:pt x="736" y="143"/>
                  </a:lnTo>
                  <a:lnTo>
                    <a:pt x="736" y="143"/>
                  </a:lnTo>
                  <a:lnTo>
                    <a:pt x="736" y="141"/>
                  </a:lnTo>
                  <a:lnTo>
                    <a:pt x="736" y="141"/>
                  </a:lnTo>
                  <a:lnTo>
                    <a:pt x="736" y="141"/>
                  </a:lnTo>
                  <a:lnTo>
                    <a:pt x="736" y="141"/>
                  </a:lnTo>
                  <a:lnTo>
                    <a:pt x="734" y="141"/>
                  </a:lnTo>
                  <a:lnTo>
                    <a:pt x="732" y="139"/>
                  </a:lnTo>
                  <a:lnTo>
                    <a:pt x="732" y="139"/>
                  </a:lnTo>
                  <a:lnTo>
                    <a:pt x="732" y="139"/>
                  </a:lnTo>
                  <a:lnTo>
                    <a:pt x="730" y="139"/>
                  </a:lnTo>
                  <a:lnTo>
                    <a:pt x="730" y="141"/>
                  </a:lnTo>
                  <a:lnTo>
                    <a:pt x="728" y="143"/>
                  </a:lnTo>
                  <a:lnTo>
                    <a:pt x="726" y="143"/>
                  </a:lnTo>
                  <a:lnTo>
                    <a:pt x="726" y="143"/>
                  </a:lnTo>
                  <a:lnTo>
                    <a:pt x="726" y="143"/>
                  </a:lnTo>
                  <a:lnTo>
                    <a:pt x="724" y="143"/>
                  </a:lnTo>
                  <a:lnTo>
                    <a:pt x="724" y="141"/>
                  </a:lnTo>
                  <a:lnTo>
                    <a:pt x="724" y="141"/>
                  </a:lnTo>
                  <a:lnTo>
                    <a:pt x="724" y="141"/>
                  </a:lnTo>
                  <a:lnTo>
                    <a:pt x="724" y="139"/>
                  </a:lnTo>
                  <a:lnTo>
                    <a:pt x="724" y="137"/>
                  </a:lnTo>
                  <a:lnTo>
                    <a:pt x="726" y="137"/>
                  </a:lnTo>
                  <a:lnTo>
                    <a:pt x="726" y="137"/>
                  </a:lnTo>
                  <a:lnTo>
                    <a:pt x="730" y="136"/>
                  </a:lnTo>
                  <a:lnTo>
                    <a:pt x="730" y="134"/>
                  </a:lnTo>
                  <a:lnTo>
                    <a:pt x="732" y="134"/>
                  </a:lnTo>
                  <a:lnTo>
                    <a:pt x="732" y="132"/>
                  </a:lnTo>
                  <a:lnTo>
                    <a:pt x="730" y="124"/>
                  </a:lnTo>
                  <a:lnTo>
                    <a:pt x="730" y="115"/>
                  </a:lnTo>
                  <a:lnTo>
                    <a:pt x="730" y="113"/>
                  </a:lnTo>
                  <a:lnTo>
                    <a:pt x="730" y="111"/>
                  </a:lnTo>
                  <a:lnTo>
                    <a:pt x="730" y="111"/>
                  </a:lnTo>
                  <a:lnTo>
                    <a:pt x="730" y="109"/>
                  </a:lnTo>
                  <a:lnTo>
                    <a:pt x="728" y="109"/>
                  </a:lnTo>
                  <a:lnTo>
                    <a:pt x="728" y="109"/>
                  </a:lnTo>
                  <a:lnTo>
                    <a:pt x="728" y="109"/>
                  </a:lnTo>
                  <a:lnTo>
                    <a:pt x="726" y="109"/>
                  </a:lnTo>
                  <a:lnTo>
                    <a:pt x="724" y="109"/>
                  </a:lnTo>
                  <a:lnTo>
                    <a:pt x="724" y="109"/>
                  </a:lnTo>
                  <a:lnTo>
                    <a:pt x="724" y="109"/>
                  </a:lnTo>
                  <a:lnTo>
                    <a:pt x="723" y="109"/>
                  </a:lnTo>
                  <a:lnTo>
                    <a:pt x="723" y="109"/>
                  </a:lnTo>
                  <a:lnTo>
                    <a:pt x="723" y="107"/>
                  </a:lnTo>
                  <a:lnTo>
                    <a:pt x="721" y="107"/>
                  </a:lnTo>
                  <a:lnTo>
                    <a:pt x="721" y="107"/>
                  </a:lnTo>
                  <a:lnTo>
                    <a:pt x="719" y="105"/>
                  </a:lnTo>
                  <a:lnTo>
                    <a:pt x="719" y="101"/>
                  </a:lnTo>
                  <a:lnTo>
                    <a:pt x="719" y="101"/>
                  </a:lnTo>
                  <a:lnTo>
                    <a:pt x="719" y="99"/>
                  </a:lnTo>
                  <a:lnTo>
                    <a:pt x="721" y="96"/>
                  </a:lnTo>
                  <a:lnTo>
                    <a:pt x="721" y="90"/>
                  </a:lnTo>
                  <a:lnTo>
                    <a:pt x="721" y="88"/>
                  </a:lnTo>
                  <a:lnTo>
                    <a:pt x="723" y="88"/>
                  </a:lnTo>
                  <a:lnTo>
                    <a:pt x="723" y="86"/>
                  </a:lnTo>
                  <a:lnTo>
                    <a:pt x="724" y="86"/>
                  </a:lnTo>
                  <a:lnTo>
                    <a:pt x="730" y="82"/>
                  </a:lnTo>
                  <a:lnTo>
                    <a:pt x="736" y="78"/>
                  </a:lnTo>
                  <a:lnTo>
                    <a:pt x="738" y="77"/>
                  </a:lnTo>
                  <a:lnTo>
                    <a:pt x="740" y="75"/>
                  </a:lnTo>
                  <a:lnTo>
                    <a:pt x="742" y="73"/>
                  </a:lnTo>
                  <a:lnTo>
                    <a:pt x="742" y="67"/>
                  </a:lnTo>
                  <a:lnTo>
                    <a:pt x="740" y="67"/>
                  </a:lnTo>
                  <a:lnTo>
                    <a:pt x="738" y="69"/>
                  </a:lnTo>
                  <a:lnTo>
                    <a:pt x="738" y="69"/>
                  </a:lnTo>
                  <a:lnTo>
                    <a:pt x="738" y="69"/>
                  </a:lnTo>
                  <a:lnTo>
                    <a:pt x="736" y="69"/>
                  </a:lnTo>
                  <a:lnTo>
                    <a:pt x="736" y="69"/>
                  </a:lnTo>
                  <a:lnTo>
                    <a:pt x="724" y="63"/>
                  </a:lnTo>
                  <a:lnTo>
                    <a:pt x="724" y="63"/>
                  </a:lnTo>
                  <a:lnTo>
                    <a:pt x="723" y="61"/>
                  </a:lnTo>
                  <a:lnTo>
                    <a:pt x="723" y="61"/>
                  </a:lnTo>
                  <a:lnTo>
                    <a:pt x="721" y="63"/>
                  </a:lnTo>
                  <a:lnTo>
                    <a:pt x="719" y="63"/>
                  </a:lnTo>
                  <a:lnTo>
                    <a:pt x="717" y="63"/>
                  </a:lnTo>
                  <a:lnTo>
                    <a:pt x="717" y="63"/>
                  </a:lnTo>
                  <a:lnTo>
                    <a:pt x="717" y="63"/>
                  </a:lnTo>
                  <a:lnTo>
                    <a:pt x="715" y="63"/>
                  </a:lnTo>
                  <a:lnTo>
                    <a:pt x="715" y="61"/>
                  </a:lnTo>
                  <a:lnTo>
                    <a:pt x="715" y="61"/>
                  </a:lnTo>
                  <a:lnTo>
                    <a:pt x="717" y="59"/>
                  </a:lnTo>
                  <a:lnTo>
                    <a:pt x="717" y="59"/>
                  </a:lnTo>
                  <a:lnTo>
                    <a:pt x="717" y="59"/>
                  </a:lnTo>
                  <a:lnTo>
                    <a:pt x="717" y="58"/>
                  </a:lnTo>
                  <a:lnTo>
                    <a:pt x="717" y="58"/>
                  </a:lnTo>
                  <a:lnTo>
                    <a:pt x="717" y="56"/>
                  </a:lnTo>
                  <a:lnTo>
                    <a:pt x="717" y="54"/>
                  </a:lnTo>
                  <a:lnTo>
                    <a:pt x="715" y="54"/>
                  </a:lnTo>
                  <a:lnTo>
                    <a:pt x="709" y="50"/>
                  </a:lnTo>
                  <a:lnTo>
                    <a:pt x="709" y="48"/>
                  </a:lnTo>
                  <a:lnTo>
                    <a:pt x="709" y="48"/>
                  </a:lnTo>
                  <a:lnTo>
                    <a:pt x="709" y="46"/>
                  </a:lnTo>
                  <a:lnTo>
                    <a:pt x="709" y="46"/>
                  </a:lnTo>
                  <a:lnTo>
                    <a:pt x="707" y="46"/>
                  </a:lnTo>
                  <a:lnTo>
                    <a:pt x="707" y="44"/>
                  </a:lnTo>
                  <a:lnTo>
                    <a:pt x="703" y="44"/>
                  </a:lnTo>
                  <a:lnTo>
                    <a:pt x="702" y="42"/>
                  </a:lnTo>
                  <a:lnTo>
                    <a:pt x="698" y="40"/>
                  </a:lnTo>
                  <a:lnTo>
                    <a:pt x="696" y="39"/>
                  </a:lnTo>
                  <a:lnTo>
                    <a:pt x="696" y="40"/>
                  </a:lnTo>
                  <a:lnTo>
                    <a:pt x="696" y="40"/>
                  </a:lnTo>
                  <a:lnTo>
                    <a:pt x="694" y="40"/>
                  </a:lnTo>
                  <a:lnTo>
                    <a:pt x="688" y="42"/>
                  </a:lnTo>
                  <a:lnTo>
                    <a:pt x="686" y="44"/>
                  </a:lnTo>
                  <a:lnTo>
                    <a:pt x="686" y="46"/>
                  </a:lnTo>
                  <a:lnTo>
                    <a:pt x="679" y="48"/>
                  </a:lnTo>
                  <a:lnTo>
                    <a:pt x="679" y="48"/>
                  </a:lnTo>
                  <a:lnTo>
                    <a:pt x="677" y="48"/>
                  </a:lnTo>
                  <a:lnTo>
                    <a:pt x="677" y="48"/>
                  </a:lnTo>
                  <a:lnTo>
                    <a:pt x="677" y="48"/>
                  </a:lnTo>
                  <a:lnTo>
                    <a:pt x="677" y="46"/>
                  </a:lnTo>
                  <a:lnTo>
                    <a:pt x="677" y="46"/>
                  </a:lnTo>
                  <a:lnTo>
                    <a:pt x="675" y="46"/>
                  </a:lnTo>
                  <a:lnTo>
                    <a:pt x="673" y="48"/>
                  </a:lnTo>
                  <a:lnTo>
                    <a:pt x="673" y="48"/>
                  </a:lnTo>
                  <a:lnTo>
                    <a:pt x="671" y="48"/>
                  </a:lnTo>
                  <a:lnTo>
                    <a:pt x="671" y="48"/>
                  </a:lnTo>
                  <a:lnTo>
                    <a:pt x="669" y="50"/>
                  </a:lnTo>
                  <a:lnTo>
                    <a:pt x="667" y="50"/>
                  </a:lnTo>
                  <a:lnTo>
                    <a:pt x="665" y="50"/>
                  </a:lnTo>
                  <a:lnTo>
                    <a:pt x="665" y="50"/>
                  </a:lnTo>
                  <a:lnTo>
                    <a:pt x="663" y="50"/>
                  </a:lnTo>
                  <a:lnTo>
                    <a:pt x="663" y="48"/>
                  </a:lnTo>
                  <a:lnTo>
                    <a:pt x="663" y="46"/>
                  </a:lnTo>
                  <a:lnTo>
                    <a:pt x="662" y="46"/>
                  </a:lnTo>
                  <a:lnTo>
                    <a:pt x="662" y="44"/>
                  </a:lnTo>
                  <a:lnTo>
                    <a:pt x="660" y="44"/>
                  </a:lnTo>
                  <a:lnTo>
                    <a:pt x="658" y="44"/>
                  </a:lnTo>
                  <a:lnTo>
                    <a:pt x="656" y="44"/>
                  </a:lnTo>
                  <a:lnTo>
                    <a:pt x="652" y="44"/>
                  </a:lnTo>
                  <a:lnTo>
                    <a:pt x="648" y="44"/>
                  </a:lnTo>
                  <a:lnTo>
                    <a:pt x="648" y="44"/>
                  </a:lnTo>
                  <a:lnTo>
                    <a:pt x="646" y="44"/>
                  </a:lnTo>
                  <a:lnTo>
                    <a:pt x="644" y="46"/>
                  </a:lnTo>
                  <a:lnTo>
                    <a:pt x="642" y="48"/>
                  </a:lnTo>
                  <a:lnTo>
                    <a:pt x="642" y="48"/>
                  </a:lnTo>
                  <a:lnTo>
                    <a:pt x="641" y="48"/>
                  </a:lnTo>
                  <a:lnTo>
                    <a:pt x="639" y="48"/>
                  </a:lnTo>
                  <a:lnTo>
                    <a:pt x="639" y="48"/>
                  </a:lnTo>
                  <a:lnTo>
                    <a:pt x="637" y="48"/>
                  </a:lnTo>
                  <a:lnTo>
                    <a:pt x="637" y="46"/>
                  </a:lnTo>
                  <a:lnTo>
                    <a:pt x="637" y="44"/>
                  </a:lnTo>
                  <a:lnTo>
                    <a:pt x="637" y="44"/>
                  </a:lnTo>
                  <a:lnTo>
                    <a:pt x="637" y="44"/>
                  </a:lnTo>
                  <a:lnTo>
                    <a:pt x="637" y="42"/>
                  </a:lnTo>
                  <a:lnTo>
                    <a:pt x="635" y="40"/>
                  </a:lnTo>
                  <a:lnTo>
                    <a:pt x="633" y="39"/>
                  </a:lnTo>
                  <a:lnTo>
                    <a:pt x="631" y="37"/>
                  </a:lnTo>
                  <a:lnTo>
                    <a:pt x="629" y="35"/>
                  </a:lnTo>
                  <a:lnTo>
                    <a:pt x="625" y="35"/>
                  </a:lnTo>
                  <a:lnTo>
                    <a:pt x="625" y="35"/>
                  </a:lnTo>
                  <a:lnTo>
                    <a:pt x="623" y="35"/>
                  </a:lnTo>
                  <a:lnTo>
                    <a:pt x="622" y="35"/>
                  </a:lnTo>
                  <a:lnTo>
                    <a:pt x="622" y="33"/>
                  </a:lnTo>
                  <a:lnTo>
                    <a:pt x="618" y="35"/>
                  </a:lnTo>
                  <a:lnTo>
                    <a:pt x="616" y="33"/>
                  </a:lnTo>
                  <a:lnTo>
                    <a:pt x="614" y="33"/>
                  </a:lnTo>
                  <a:lnTo>
                    <a:pt x="610" y="31"/>
                  </a:lnTo>
                  <a:lnTo>
                    <a:pt x="608" y="31"/>
                  </a:lnTo>
                  <a:lnTo>
                    <a:pt x="608" y="33"/>
                  </a:lnTo>
                  <a:lnTo>
                    <a:pt x="608" y="33"/>
                  </a:lnTo>
                  <a:lnTo>
                    <a:pt x="608" y="33"/>
                  </a:lnTo>
                  <a:lnTo>
                    <a:pt x="608" y="35"/>
                  </a:lnTo>
                  <a:lnTo>
                    <a:pt x="608" y="37"/>
                  </a:lnTo>
                  <a:lnTo>
                    <a:pt x="606" y="37"/>
                  </a:lnTo>
                  <a:lnTo>
                    <a:pt x="604" y="39"/>
                  </a:lnTo>
                  <a:lnTo>
                    <a:pt x="602" y="39"/>
                  </a:lnTo>
                  <a:lnTo>
                    <a:pt x="597" y="40"/>
                  </a:lnTo>
                  <a:lnTo>
                    <a:pt x="595" y="42"/>
                  </a:lnTo>
                  <a:lnTo>
                    <a:pt x="585" y="42"/>
                  </a:lnTo>
                  <a:lnTo>
                    <a:pt x="582" y="44"/>
                  </a:lnTo>
                  <a:lnTo>
                    <a:pt x="580" y="44"/>
                  </a:lnTo>
                  <a:lnTo>
                    <a:pt x="580" y="46"/>
                  </a:lnTo>
                  <a:lnTo>
                    <a:pt x="580" y="46"/>
                  </a:lnTo>
                  <a:lnTo>
                    <a:pt x="580" y="48"/>
                  </a:lnTo>
                  <a:lnTo>
                    <a:pt x="580" y="48"/>
                  </a:lnTo>
                  <a:lnTo>
                    <a:pt x="580" y="50"/>
                  </a:lnTo>
                  <a:lnTo>
                    <a:pt x="580" y="50"/>
                  </a:lnTo>
                  <a:lnTo>
                    <a:pt x="580" y="52"/>
                  </a:lnTo>
                  <a:lnTo>
                    <a:pt x="578" y="52"/>
                  </a:lnTo>
                  <a:lnTo>
                    <a:pt x="574" y="52"/>
                  </a:lnTo>
                  <a:lnTo>
                    <a:pt x="572" y="52"/>
                  </a:lnTo>
                  <a:lnTo>
                    <a:pt x="568" y="54"/>
                  </a:lnTo>
                  <a:lnTo>
                    <a:pt x="562" y="54"/>
                  </a:lnTo>
                  <a:lnTo>
                    <a:pt x="561" y="56"/>
                  </a:lnTo>
                  <a:lnTo>
                    <a:pt x="559" y="56"/>
                  </a:lnTo>
                  <a:lnTo>
                    <a:pt x="553" y="56"/>
                  </a:lnTo>
                  <a:lnTo>
                    <a:pt x="545" y="54"/>
                  </a:lnTo>
                  <a:lnTo>
                    <a:pt x="545" y="52"/>
                  </a:lnTo>
                  <a:lnTo>
                    <a:pt x="543" y="52"/>
                  </a:lnTo>
                  <a:lnTo>
                    <a:pt x="543" y="50"/>
                  </a:lnTo>
                  <a:lnTo>
                    <a:pt x="541" y="50"/>
                  </a:lnTo>
                  <a:lnTo>
                    <a:pt x="540" y="50"/>
                  </a:lnTo>
                  <a:lnTo>
                    <a:pt x="540" y="50"/>
                  </a:lnTo>
                  <a:lnTo>
                    <a:pt x="538" y="50"/>
                  </a:lnTo>
                  <a:lnTo>
                    <a:pt x="538" y="52"/>
                  </a:lnTo>
                  <a:lnTo>
                    <a:pt x="536" y="52"/>
                  </a:lnTo>
                  <a:lnTo>
                    <a:pt x="536" y="52"/>
                  </a:lnTo>
                  <a:lnTo>
                    <a:pt x="534" y="52"/>
                  </a:lnTo>
                  <a:lnTo>
                    <a:pt x="534" y="52"/>
                  </a:lnTo>
                  <a:lnTo>
                    <a:pt x="534" y="52"/>
                  </a:lnTo>
                  <a:lnTo>
                    <a:pt x="534" y="52"/>
                  </a:lnTo>
                  <a:lnTo>
                    <a:pt x="534" y="52"/>
                  </a:lnTo>
                  <a:lnTo>
                    <a:pt x="534" y="52"/>
                  </a:lnTo>
                  <a:lnTo>
                    <a:pt x="534" y="50"/>
                  </a:lnTo>
                  <a:lnTo>
                    <a:pt x="534" y="48"/>
                  </a:lnTo>
                  <a:lnTo>
                    <a:pt x="534" y="46"/>
                  </a:lnTo>
                  <a:lnTo>
                    <a:pt x="532" y="44"/>
                  </a:lnTo>
                  <a:lnTo>
                    <a:pt x="532" y="42"/>
                  </a:lnTo>
                  <a:lnTo>
                    <a:pt x="532" y="40"/>
                  </a:lnTo>
                  <a:lnTo>
                    <a:pt x="530" y="40"/>
                  </a:lnTo>
                  <a:lnTo>
                    <a:pt x="530" y="40"/>
                  </a:lnTo>
                  <a:lnTo>
                    <a:pt x="528" y="40"/>
                  </a:lnTo>
                  <a:lnTo>
                    <a:pt x="528" y="40"/>
                  </a:lnTo>
                  <a:lnTo>
                    <a:pt x="526" y="40"/>
                  </a:lnTo>
                  <a:lnTo>
                    <a:pt x="526" y="40"/>
                  </a:lnTo>
                  <a:lnTo>
                    <a:pt x="524" y="40"/>
                  </a:lnTo>
                  <a:lnTo>
                    <a:pt x="522" y="44"/>
                  </a:lnTo>
                  <a:lnTo>
                    <a:pt x="519" y="46"/>
                  </a:lnTo>
                  <a:lnTo>
                    <a:pt x="513" y="46"/>
                  </a:lnTo>
                  <a:lnTo>
                    <a:pt x="513" y="48"/>
                  </a:lnTo>
                  <a:lnTo>
                    <a:pt x="511" y="48"/>
                  </a:lnTo>
                  <a:lnTo>
                    <a:pt x="509" y="50"/>
                  </a:lnTo>
                  <a:lnTo>
                    <a:pt x="507" y="54"/>
                  </a:lnTo>
                  <a:lnTo>
                    <a:pt x="505" y="54"/>
                  </a:lnTo>
                  <a:lnTo>
                    <a:pt x="501" y="56"/>
                  </a:lnTo>
                  <a:lnTo>
                    <a:pt x="498" y="59"/>
                  </a:lnTo>
                  <a:lnTo>
                    <a:pt x="486" y="63"/>
                  </a:lnTo>
                  <a:lnTo>
                    <a:pt x="484" y="63"/>
                  </a:lnTo>
                  <a:lnTo>
                    <a:pt x="482" y="63"/>
                  </a:lnTo>
                  <a:lnTo>
                    <a:pt x="481" y="61"/>
                  </a:lnTo>
                  <a:lnTo>
                    <a:pt x="477" y="59"/>
                  </a:lnTo>
                  <a:lnTo>
                    <a:pt x="475" y="59"/>
                  </a:lnTo>
                  <a:lnTo>
                    <a:pt x="475" y="59"/>
                  </a:lnTo>
                  <a:lnTo>
                    <a:pt x="473" y="61"/>
                  </a:lnTo>
                  <a:lnTo>
                    <a:pt x="471" y="63"/>
                  </a:lnTo>
                  <a:lnTo>
                    <a:pt x="467" y="65"/>
                  </a:lnTo>
                  <a:lnTo>
                    <a:pt x="467" y="65"/>
                  </a:lnTo>
                  <a:lnTo>
                    <a:pt x="465" y="65"/>
                  </a:lnTo>
                  <a:lnTo>
                    <a:pt x="465" y="63"/>
                  </a:lnTo>
                  <a:lnTo>
                    <a:pt x="465" y="63"/>
                  </a:lnTo>
                  <a:lnTo>
                    <a:pt x="463" y="63"/>
                  </a:lnTo>
                  <a:lnTo>
                    <a:pt x="461" y="63"/>
                  </a:lnTo>
                  <a:lnTo>
                    <a:pt x="461" y="63"/>
                  </a:lnTo>
                  <a:lnTo>
                    <a:pt x="460" y="63"/>
                  </a:lnTo>
                  <a:lnTo>
                    <a:pt x="460" y="63"/>
                  </a:lnTo>
                  <a:lnTo>
                    <a:pt x="458" y="63"/>
                  </a:lnTo>
                  <a:lnTo>
                    <a:pt x="456" y="63"/>
                  </a:lnTo>
                  <a:lnTo>
                    <a:pt x="456" y="63"/>
                  </a:lnTo>
                  <a:lnTo>
                    <a:pt x="454" y="63"/>
                  </a:lnTo>
                  <a:lnTo>
                    <a:pt x="454" y="63"/>
                  </a:lnTo>
                  <a:lnTo>
                    <a:pt x="454" y="63"/>
                  </a:lnTo>
                  <a:lnTo>
                    <a:pt x="452" y="61"/>
                  </a:lnTo>
                  <a:lnTo>
                    <a:pt x="452" y="61"/>
                  </a:lnTo>
                  <a:lnTo>
                    <a:pt x="450" y="61"/>
                  </a:lnTo>
                  <a:lnTo>
                    <a:pt x="450" y="61"/>
                  </a:lnTo>
                  <a:lnTo>
                    <a:pt x="450" y="61"/>
                  </a:lnTo>
                  <a:lnTo>
                    <a:pt x="448" y="61"/>
                  </a:lnTo>
                  <a:lnTo>
                    <a:pt x="448" y="63"/>
                  </a:lnTo>
                  <a:lnTo>
                    <a:pt x="448" y="63"/>
                  </a:lnTo>
                  <a:lnTo>
                    <a:pt x="446" y="63"/>
                  </a:lnTo>
                  <a:lnTo>
                    <a:pt x="446" y="63"/>
                  </a:lnTo>
                  <a:lnTo>
                    <a:pt x="446" y="61"/>
                  </a:lnTo>
                  <a:lnTo>
                    <a:pt x="446" y="59"/>
                  </a:lnTo>
                  <a:lnTo>
                    <a:pt x="444" y="56"/>
                  </a:lnTo>
                  <a:lnTo>
                    <a:pt x="442" y="54"/>
                  </a:lnTo>
                  <a:lnTo>
                    <a:pt x="442" y="52"/>
                  </a:lnTo>
                  <a:lnTo>
                    <a:pt x="442" y="52"/>
                  </a:lnTo>
                  <a:lnTo>
                    <a:pt x="442" y="50"/>
                  </a:lnTo>
                  <a:lnTo>
                    <a:pt x="442" y="50"/>
                  </a:lnTo>
                  <a:lnTo>
                    <a:pt x="442" y="48"/>
                  </a:lnTo>
                  <a:lnTo>
                    <a:pt x="442" y="48"/>
                  </a:lnTo>
                  <a:lnTo>
                    <a:pt x="444" y="48"/>
                  </a:lnTo>
                  <a:lnTo>
                    <a:pt x="454" y="48"/>
                  </a:lnTo>
                  <a:lnTo>
                    <a:pt x="454" y="48"/>
                  </a:lnTo>
                  <a:lnTo>
                    <a:pt x="456" y="48"/>
                  </a:lnTo>
                  <a:lnTo>
                    <a:pt x="456" y="48"/>
                  </a:lnTo>
                  <a:lnTo>
                    <a:pt x="456" y="46"/>
                  </a:lnTo>
                  <a:lnTo>
                    <a:pt x="454" y="46"/>
                  </a:lnTo>
                  <a:lnTo>
                    <a:pt x="454" y="44"/>
                  </a:lnTo>
                  <a:lnTo>
                    <a:pt x="454" y="42"/>
                  </a:lnTo>
                  <a:lnTo>
                    <a:pt x="454" y="42"/>
                  </a:lnTo>
                  <a:lnTo>
                    <a:pt x="454" y="40"/>
                  </a:lnTo>
                  <a:lnTo>
                    <a:pt x="452" y="33"/>
                  </a:lnTo>
                  <a:lnTo>
                    <a:pt x="452" y="33"/>
                  </a:lnTo>
                  <a:lnTo>
                    <a:pt x="452" y="31"/>
                  </a:lnTo>
                  <a:lnTo>
                    <a:pt x="450" y="31"/>
                  </a:lnTo>
                  <a:lnTo>
                    <a:pt x="448" y="29"/>
                  </a:lnTo>
                  <a:lnTo>
                    <a:pt x="448" y="29"/>
                  </a:lnTo>
                  <a:lnTo>
                    <a:pt x="448" y="29"/>
                  </a:lnTo>
                  <a:lnTo>
                    <a:pt x="448" y="29"/>
                  </a:lnTo>
                  <a:lnTo>
                    <a:pt x="448" y="29"/>
                  </a:lnTo>
                  <a:lnTo>
                    <a:pt x="448" y="27"/>
                  </a:lnTo>
                  <a:lnTo>
                    <a:pt x="446" y="27"/>
                  </a:lnTo>
                  <a:lnTo>
                    <a:pt x="446" y="27"/>
                  </a:lnTo>
                  <a:lnTo>
                    <a:pt x="444" y="25"/>
                  </a:lnTo>
                  <a:lnTo>
                    <a:pt x="433" y="25"/>
                  </a:lnTo>
                  <a:lnTo>
                    <a:pt x="431" y="25"/>
                  </a:lnTo>
                  <a:lnTo>
                    <a:pt x="431" y="27"/>
                  </a:lnTo>
                  <a:lnTo>
                    <a:pt x="429" y="29"/>
                  </a:lnTo>
                  <a:lnTo>
                    <a:pt x="429" y="29"/>
                  </a:lnTo>
                  <a:lnTo>
                    <a:pt x="425" y="29"/>
                  </a:lnTo>
                  <a:lnTo>
                    <a:pt x="425" y="29"/>
                  </a:lnTo>
                  <a:lnTo>
                    <a:pt x="423" y="31"/>
                  </a:lnTo>
                  <a:lnTo>
                    <a:pt x="423" y="33"/>
                  </a:lnTo>
                  <a:lnTo>
                    <a:pt x="423" y="33"/>
                  </a:lnTo>
                  <a:lnTo>
                    <a:pt x="421" y="33"/>
                  </a:lnTo>
                  <a:lnTo>
                    <a:pt x="421" y="33"/>
                  </a:lnTo>
                  <a:lnTo>
                    <a:pt x="421" y="33"/>
                  </a:lnTo>
                  <a:lnTo>
                    <a:pt x="420" y="33"/>
                  </a:lnTo>
                  <a:lnTo>
                    <a:pt x="420" y="31"/>
                  </a:lnTo>
                  <a:lnTo>
                    <a:pt x="420" y="31"/>
                  </a:lnTo>
                  <a:lnTo>
                    <a:pt x="420" y="31"/>
                  </a:lnTo>
                  <a:lnTo>
                    <a:pt x="418" y="31"/>
                  </a:lnTo>
                  <a:lnTo>
                    <a:pt x="418" y="31"/>
                  </a:lnTo>
                  <a:lnTo>
                    <a:pt x="412" y="31"/>
                  </a:lnTo>
                  <a:lnTo>
                    <a:pt x="408" y="31"/>
                  </a:lnTo>
                  <a:lnTo>
                    <a:pt x="404" y="33"/>
                  </a:lnTo>
                  <a:lnTo>
                    <a:pt x="395" y="40"/>
                  </a:lnTo>
                  <a:lnTo>
                    <a:pt x="393" y="42"/>
                  </a:lnTo>
                  <a:lnTo>
                    <a:pt x="387" y="42"/>
                  </a:lnTo>
                  <a:lnTo>
                    <a:pt x="385" y="42"/>
                  </a:lnTo>
                  <a:lnTo>
                    <a:pt x="383" y="44"/>
                  </a:lnTo>
                  <a:lnTo>
                    <a:pt x="381" y="48"/>
                  </a:lnTo>
                  <a:lnTo>
                    <a:pt x="381" y="50"/>
                  </a:lnTo>
                  <a:lnTo>
                    <a:pt x="381" y="50"/>
                  </a:lnTo>
                  <a:lnTo>
                    <a:pt x="381" y="52"/>
                  </a:lnTo>
                  <a:lnTo>
                    <a:pt x="381" y="52"/>
                  </a:lnTo>
                  <a:lnTo>
                    <a:pt x="381" y="52"/>
                  </a:lnTo>
                  <a:lnTo>
                    <a:pt x="381" y="54"/>
                  </a:lnTo>
                  <a:lnTo>
                    <a:pt x="381" y="54"/>
                  </a:lnTo>
                  <a:lnTo>
                    <a:pt x="381" y="54"/>
                  </a:lnTo>
                  <a:lnTo>
                    <a:pt x="381" y="56"/>
                  </a:lnTo>
                  <a:lnTo>
                    <a:pt x="380" y="56"/>
                  </a:lnTo>
                  <a:lnTo>
                    <a:pt x="380" y="58"/>
                  </a:lnTo>
                  <a:lnTo>
                    <a:pt x="378" y="61"/>
                  </a:lnTo>
                  <a:lnTo>
                    <a:pt x="376" y="61"/>
                  </a:lnTo>
                  <a:lnTo>
                    <a:pt x="376" y="63"/>
                  </a:lnTo>
                  <a:lnTo>
                    <a:pt x="372" y="65"/>
                  </a:lnTo>
                  <a:lnTo>
                    <a:pt x="370" y="67"/>
                  </a:lnTo>
                  <a:lnTo>
                    <a:pt x="368" y="67"/>
                  </a:lnTo>
                  <a:lnTo>
                    <a:pt x="368" y="69"/>
                  </a:lnTo>
                  <a:lnTo>
                    <a:pt x="368" y="69"/>
                  </a:lnTo>
                  <a:lnTo>
                    <a:pt x="368" y="71"/>
                  </a:lnTo>
                  <a:lnTo>
                    <a:pt x="370" y="73"/>
                  </a:lnTo>
                  <a:lnTo>
                    <a:pt x="370" y="77"/>
                  </a:lnTo>
                  <a:lnTo>
                    <a:pt x="370" y="78"/>
                  </a:lnTo>
                  <a:lnTo>
                    <a:pt x="368" y="80"/>
                  </a:lnTo>
                  <a:lnTo>
                    <a:pt x="368" y="82"/>
                  </a:lnTo>
                  <a:lnTo>
                    <a:pt x="366" y="82"/>
                  </a:lnTo>
                  <a:lnTo>
                    <a:pt x="360" y="82"/>
                  </a:lnTo>
                  <a:lnTo>
                    <a:pt x="359" y="82"/>
                  </a:lnTo>
                  <a:lnTo>
                    <a:pt x="355" y="84"/>
                  </a:lnTo>
                  <a:lnTo>
                    <a:pt x="355" y="86"/>
                  </a:lnTo>
                  <a:lnTo>
                    <a:pt x="353" y="88"/>
                  </a:lnTo>
                  <a:lnTo>
                    <a:pt x="351" y="90"/>
                  </a:lnTo>
                  <a:lnTo>
                    <a:pt x="349" y="92"/>
                  </a:lnTo>
                  <a:lnTo>
                    <a:pt x="347" y="92"/>
                  </a:lnTo>
                  <a:lnTo>
                    <a:pt x="345" y="94"/>
                  </a:lnTo>
                  <a:lnTo>
                    <a:pt x="340" y="94"/>
                  </a:lnTo>
                  <a:lnTo>
                    <a:pt x="336" y="96"/>
                  </a:lnTo>
                  <a:lnTo>
                    <a:pt x="326" y="94"/>
                  </a:lnTo>
                  <a:lnTo>
                    <a:pt x="324" y="94"/>
                  </a:lnTo>
                  <a:lnTo>
                    <a:pt x="322" y="92"/>
                  </a:lnTo>
                  <a:lnTo>
                    <a:pt x="320" y="86"/>
                  </a:lnTo>
                  <a:lnTo>
                    <a:pt x="319" y="86"/>
                  </a:lnTo>
                  <a:lnTo>
                    <a:pt x="319" y="86"/>
                  </a:lnTo>
                  <a:lnTo>
                    <a:pt x="319" y="86"/>
                  </a:lnTo>
                  <a:lnTo>
                    <a:pt x="319" y="86"/>
                  </a:lnTo>
                  <a:lnTo>
                    <a:pt x="319" y="86"/>
                  </a:lnTo>
                  <a:lnTo>
                    <a:pt x="320" y="84"/>
                  </a:lnTo>
                  <a:lnTo>
                    <a:pt x="320" y="84"/>
                  </a:lnTo>
                  <a:lnTo>
                    <a:pt x="320" y="84"/>
                  </a:lnTo>
                  <a:lnTo>
                    <a:pt x="322" y="84"/>
                  </a:lnTo>
                  <a:lnTo>
                    <a:pt x="322" y="84"/>
                  </a:lnTo>
                  <a:lnTo>
                    <a:pt x="322" y="82"/>
                  </a:lnTo>
                  <a:lnTo>
                    <a:pt x="322" y="78"/>
                  </a:lnTo>
                  <a:lnTo>
                    <a:pt x="322" y="75"/>
                  </a:lnTo>
                  <a:lnTo>
                    <a:pt x="320" y="69"/>
                  </a:lnTo>
                  <a:lnTo>
                    <a:pt x="319" y="67"/>
                  </a:lnTo>
                  <a:lnTo>
                    <a:pt x="317" y="65"/>
                  </a:lnTo>
                  <a:lnTo>
                    <a:pt x="317" y="65"/>
                  </a:lnTo>
                  <a:lnTo>
                    <a:pt x="315" y="65"/>
                  </a:lnTo>
                  <a:lnTo>
                    <a:pt x="315" y="65"/>
                  </a:lnTo>
                  <a:lnTo>
                    <a:pt x="313" y="65"/>
                  </a:lnTo>
                  <a:lnTo>
                    <a:pt x="309" y="65"/>
                  </a:lnTo>
                  <a:lnTo>
                    <a:pt x="305" y="63"/>
                  </a:lnTo>
                  <a:lnTo>
                    <a:pt x="303" y="63"/>
                  </a:lnTo>
                  <a:lnTo>
                    <a:pt x="301" y="63"/>
                  </a:lnTo>
                  <a:lnTo>
                    <a:pt x="298" y="63"/>
                  </a:lnTo>
                  <a:lnTo>
                    <a:pt x="292" y="65"/>
                  </a:lnTo>
                  <a:lnTo>
                    <a:pt x="282" y="65"/>
                  </a:lnTo>
                  <a:lnTo>
                    <a:pt x="279" y="65"/>
                  </a:lnTo>
                  <a:lnTo>
                    <a:pt x="275" y="63"/>
                  </a:lnTo>
                  <a:lnTo>
                    <a:pt x="273" y="63"/>
                  </a:lnTo>
                  <a:lnTo>
                    <a:pt x="273" y="65"/>
                  </a:lnTo>
                  <a:lnTo>
                    <a:pt x="269" y="65"/>
                  </a:lnTo>
                  <a:lnTo>
                    <a:pt x="267" y="65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2" y="65"/>
                  </a:lnTo>
                  <a:lnTo>
                    <a:pt x="252" y="65"/>
                  </a:lnTo>
                  <a:lnTo>
                    <a:pt x="250" y="65"/>
                  </a:lnTo>
                  <a:lnTo>
                    <a:pt x="250" y="63"/>
                  </a:lnTo>
                  <a:lnTo>
                    <a:pt x="246" y="65"/>
                  </a:lnTo>
                  <a:lnTo>
                    <a:pt x="237" y="63"/>
                  </a:lnTo>
                  <a:lnTo>
                    <a:pt x="231" y="59"/>
                  </a:lnTo>
                  <a:lnTo>
                    <a:pt x="231" y="59"/>
                  </a:lnTo>
                  <a:lnTo>
                    <a:pt x="229" y="59"/>
                  </a:lnTo>
                  <a:lnTo>
                    <a:pt x="229" y="58"/>
                  </a:lnTo>
                  <a:lnTo>
                    <a:pt x="227" y="58"/>
                  </a:lnTo>
                  <a:lnTo>
                    <a:pt x="227" y="54"/>
                  </a:lnTo>
                  <a:lnTo>
                    <a:pt x="223" y="50"/>
                  </a:lnTo>
                  <a:lnTo>
                    <a:pt x="221" y="48"/>
                  </a:lnTo>
                  <a:lnTo>
                    <a:pt x="221" y="46"/>
                  </a:lnTo>
                  <a:lnTo>
                    <a:pt x="218" y="46"/>
                  </a:lnTo>
                  <a:lnTo>
                    <a:pt x="218" y="46"/>
                  </a:lnTo>
                  <a:lnTo>
                    <a:pt x="214" y="44"/>
                  </a:lnTo>
                  <a:lnTo>
                    <a:pt x="212" y="44"/>
                  </a:lnTo>
                  <a:lnTo>
                    <a:pt x="210" y="44"/>
                  </a:lnTo>
                  <a:lnTo>
                    <a:pt x="210" y="42"/>
                  </a:lnTo>
                  <a:lnTo>
                    <a:pt x="208" y="42"/>
                  </a:lnTo>
                  <a:lnTo>
                    <a:pt x="208" y="42"/>
                  </a:lnTo>
                  <a:lnTo>
                    <a:pt x="204" y="40"/>
                  </a:lnTo>
                  <a:lnTo>
                    <a:pt x="204" y="40"/>
                  </a:lnTo>
                  <a:lnTo>
                    <a:pt x="195" y="42"/>
                  </a:lnTo>
                  <a:lnTo>
                    <a:pt x="193" y="42"/>
                  </a:lnTo>
                  <a:lnTo>
                    <a:pt x="191" y="42"/>
                  </a:lnTo>
                  <a:lnTo>
                    <a:pt x="189" y="40"/>
                  </a:lnTo>
                  <a:lnTo>
                    <a:pt x="187" y="40"/>
                  </a:lnTo>
                  <a:lnTo>
                    <a:pt x="187" y="39"/>
                  </a:lnTo>
                  <a:lnTo>
                    <a:pt x="185" y="39"/>
                  </a:lnTo>
                  <a:lnTo>
                    <a:pt x="181" y="37"/>
                  </a:lnTo>
                  <a:lnTo>
                    <a:pt x="179" y="37"/>
                  </a:lnTo>
                  <a:lnTo>
                    <a:pt x="176" y="33"/>
                  </a:lnTo>
                  <a:lnTo>
                    <a:pt x="174" y="33"/>
                  </a:lnTo>
                  <a:lnTo>
                    <a:pt x="174" y="31"/>
                  </a:lnTo>
                  <a:lnTo>
                    <a:pt x="172" y="31"/>
                  </a:lnTo>
                  <a:lnTo>
                    <a:pt x="172" y="29"/>
                  </a:lnTo>
                  <a:lnTo>
                    <a:pt x="172" y="27"/>
                  </a:lnTo>
                  <a:lnTo>
                    <a:pt x="172" y="25"/>
                  </a:lnTo>
                  <a:lnTo>
                    <a:pt x="170" y="23"/>
                  </a:lnTo>
                  <a:lnTo>
                    <a:pt x="170" y="23"/>
                  </a:lnTo>
                  <a:lnTo>
                    <a:pt x="170" y="21"/>
                  </a:lnTo>
                  <a:lnTo>
                    <a:pt x="170" y="12"/>
                  </a:lnTo>
                  <a:lnTo>
                    <a:pt x="170" y="12"/>
                  </a:lnTo>
                  <a:lnTo>
                    <a:pt x="170" y="8"/>
                  </a:lnTo>
                  <a:lnTo>
                    <a:pt x="164" y="2"/>
                  </a:lnTo>
                  <a:lnTo>
                    <a:pt x="162" y="0"/>
                  </a:lnTo>
                  <a:lnTo>
                    <a:pt x="160" y="0"/>
                  </a:lnTo>
                  <a:lnTo>
                    <a:pt x="157" y="4"/>
                  </a:lnTo>
                  <a:lnTo>
                    <a:pt x="157" y="4"/>
                  </a:lnTo>
                  <a:lnTo>
                    <a:pt x="155" y="6"/>
                  </a:lnTo>
                  <a:lnTo>
                    <a:pt x="153" y="6"/>
                  </a:lnTo>
                  <a:lnTo>
                    <a:pt x="153" y="6"/>
                  </a:lnTo>
                  <a:lnTo>
                    <a:pt x="151" y="6"/>
                  </a:lnTo>
                  <a:lnTo>
                    <a:pt x="151" y="6"/>
                  </a:lnTo>
                  <a:lnTo>
                    <a:pt x="151" y="8"/>
                  </a:lnTo>
                  <a:lnTo>
                    <a:pt x="151" y="8"/>
                  </a:lnTo>
                  <a:lnTo>
                    <a:pt x="151" y="8"/>
                  </a:lnTo>
                  <a:lnTo>
                    <a:pt x="149" y="10"/>
                  </a:lnTo>
                  <a:lnTo>
                    <a:pt x="147" y="10"/>
                  </a:lnTo>
                  <a:lnTo>
                    <a:pt x="145" y="10"/>
                  </a:lnTo>
                  <a:lnTo>
                    <a:pt x="143" y="10"/>
                  </a:lnTo>
                  <a:lnTo>
                    <a:pt x="141" y="10"/>
                  </a:lnTo>
                  <a:lnTo>
                    <a:pt x="139" y="8"/>
                  </a:lnTo>
                  <a:lnTo>
                    <a:pt x="138" y="8"/>
                  </a:lnTo>
                  <a:lnTo>
                    <a:pt x="130" y="8"/>
                  </a:lnTo>
                  <a:lnTo>
                    <a:pt x="122" y="14"/>
                  </a:lnTo>
                  <a:lnTo>
                    <a:pt x="122" y="14"/>
                  </a:lnTo>
                  <a:lnTo>
                    <a:pt x="120" y="16"/>
                  </a:lnTo>
                  <a:lnTo>
                    <a:pt x="117" y="16"/>
                  </a:lnTo>
                  <a:lnTo>
                    <a:pt x="117" y="16"/>
                  </a:lnTo>
                  <a:lnTo>
                    <a:pt x="113" y="18"/>
                  </a:lnTo>
                  <a:lnTo>
                    <a:pt x="109" y="20"/>
                  </a:lnTo>
                  <a:lnTo>
                    <a:pt x="109" y="20"/>
                  </a:lnTo>
                  <a:lnTo>
                    <a:pt x="107" y="20"/>
                  </a:lnTo>
                  <a:lnTo>
                    <a:pt x="107" y="21"/>
                  </a:lnTo>
                  <a:lnTo>
                    <a:pt x="105" y="23"/>
                  </a:lnTo>
                  <a:lnTo>
                    <a:pt x="107" y="23"/>
                  </a:lnTo>
                  <a:lnTo>
                    <a:pt x="107" y="27"/>
                  </a:lnTo>
                  <a:lnTo>
                    <a:pt x="107" y="27"/>
                  </a:lnTo>
                  <a:lnTo>
                    <a:pt x="107" y="29"/>
                  </a:lnTo>
                  <a:lnTo>
                    <a:pt x="107" y="31"/>
                  </a:lnTo>
                  <a:lnTo>
                    <a:pt x="107" y="31"/>
                  </a:lnTo>
                  <a:lnTo>
                    <a:pt x="109" y="33"/>
                  </a:lnTo>
                  <a:lnTo>
                    <a:pt x="109" y="33"/>
                  </a:lnTo>
                  <a:lnTo>
                    <a:pt x="111" y="35"/>
                  </a:lnTo>
                  <a:lnTo>
                    <a:pt x="109" y="39"/>
                  </a:lnTo>
                  <a:lnTo>
                    <a:pt x="107" y="39"/>
                  </a:lnTo>
                  <a:lnTo>
                    <a:pt x="105" y="40"/>
                  </a:lnTo>
                  <a:lnTo>
                    <a:pt x="103" y="40"/>
                  </a:lnTo>
                  <a:lnTo>
                    <a:pt x="101" y="40"/>
                  </a:lnTo>
                  <a:lnTo>
                    <a:pt x="101" y="42"/>
                  </a:lnTo>
                  <a:lnTo>
                    <a:pt x="103" y="42"/>
                  </a:lnTo>
                  <a:lnTo>
                    <a:pt x="103" y="44"/>
                  </a:lnTo>
                  <a:lnTo>
                    <a:pt x="105" y="48"/>
                  </a:lnTo>
                  <a:lnTo>
                    <a:pt x="107" y="48"/>
                  </a:lnTo>
                  <a:lnTo>
                    <a:pt x="107" y="52"/>
                  </a:lnTo>
                  <a:lnTo>
                    <a:pt x="107" y="52"/>
                  </a:lnTo>
                  <a:lnTo>
                    <a:pt x="109" y="52"/>
                  </a:lnTo>
                  <a:lnTo>
                    <a:pt x="109" y="52"/>
                  </a:lnTo>
                  <a:lnTo>
                    <a:pt x="111" y="50"/>
                  </a:lnTo>
                  <a:lnTo>
                    <a:pt x="118" y="50"/>
                  </a:lnTo>
                  <a:lnTo>
                    <a:pt x="120" y="48"/>
                  </a:lnTo>
                  <a:lnTo>
                    <a:pt x="124" y="48"/>
                  </a:lnTo>
                  <a:lnTo>
                    <a:pt x="126" y="46"/>
                  </a:lnTo>
                  <a:lnTo>
                    <a:pt x="128" y="46"/>
                  </a:lnTo>
                  <a:lnTo>
                    <a:pt x="136" y="48"/>
                  </a:lnTo>
                  <a:lnTo>
                    <a:pt x="136" y="48"/>
                  </a:lnTo>
                  <a:lnTo>
                    <a:pt x="136" y="46"/>
                  </a:lnTo>
                  <a:lnTo>
                    <a:pt x="138" y="46"/>
                  </a:lnTo>
                  <a:lnTo>
                    <a:pt x="138" y="46"/>
                  </a:lnTo>
                  <a:lnTo>
                    <a:pt x="138" y="46"/>
                  </a:lnTo>
                  <a:lnTo>
                    <a:pt x="138" y="46"/>
                  </a:lnTo>
                  <a:lnTo>
                    <a:pt x="139" y="46"/>
                  </a:lnTo>
                  <a:lnTo>
                    <a:pt x="139" y="46"/>
                  </a:lnTo>
                  <a:lnTo>
                    <a:pt x="141" y="46"/>
                  </a:lnTo>
                  <a:lnTo>
                    <a:pt x="141" y="48"/>
                  </a:lnTo>
                  <a:lnTo>
                    <a:pt x="141" y="48"/>
                  </a:lnTo>
                  <a:lnTo>
                    <a:pt x="143" y="48"/>
                  </a:lnTo>
                  <a:lnTo>
                    <a:pt x="147" y="48"/>
                  </a:lnTo>
                  <a:lnTo>
                    <a:pt x="147" y="48"/>
                  </a:lnTo>
                  <a:lnTo>
                    <a:pt x="147" y="46"/>
                  </a:lnTo>
                  <a:lnTo>
                    <a:pt x="149" y="46"/>
                  </a:lnTo>
                  <a:lnTo>
                    <a:pt x="151" y="46"/>
                  </a:lnTo>
                  <a:lnTo>
                    <a:pt x="151" y="46"/>
                  </a:lnTo>
                  <a:lnTo>
                    <a:pt x="151" y="46"/>
                  </a:lnTo>
                  <a:lnTo>
                    <a:pt x="151" y="46"/>
                  </a:lnTo>
                  <a:lnTo>
                    <a:pt x="151" y="46"/>
                  </a:lnTo>
                  <a:lnTo>
                    <a:pt x="153" y="48"/>
                  </a:lnTo>
                  <a:lnTo>
                    <a:pt x="153" y="48"/>
                  </a:lnTo>
                  <a:lnTo>
                    <a:pt x="153" y="50"/>
                  </a:lnTo>
                  <a:lnTo>
                    <a:pt x="153" y="50"/>
                  </a:lnTo>
                  <a:lnTo>
                    <a:pt x="153" y="50"/>
                  </a:lnTo>
                  <a:lnTo>
                    <a:pt x="153" y="52"/>
                  </a:lnTo>
                  <a:lnTo>
                    <a:pt x="151" y="52"/>
                  </a:lnTo>
                  <a:lnTo>
                    <a:pt x="149" y="54"/>
                  </a:lnTo>
                  <a:lnTo>
                    <a:pt x="147" y="54"/>
                  </a:lnTo>
                  <a:lnTo>
                    <a:pt x="136" y="58"/>
                  </a:lnTo>
                  <a:lnTo>
                    <a:pt x="134" y="58"/>
                  </a:lnTo>
                  <a:lnTo>
                    <a:pt x="134" y="58"/>
                  </a:lnTo>
                  <a:lnTo>
                    <a:pt x="130" y="56"/>
                  </a:lnTo>
                  <a:lnTo>
                    <a:pt x="130" y="56"/>
                  </a:lnTo>
                  <a:lnTo>
                    <a:pt x="128" y="56"/>
                  </a:lnTo>
                  <a:lnTo>
                    <a:pt x="128" y="58"/>
                  </a:lnTo>
                  <a:lnTo>
                    <a:pt x="126" y="59"/>
                  </a:lnTo>
                  <a:lnTo>
                    <a:pt x="124" y="61"/>
                  </a:lnTo>
                  <a:lnTo>
                    <a:pt x="122" y="61"/>
                  </a:lnTo>
                  <a:lnTo>
                    <a:pt x="120" y="63"/>
                  </a:lnTo>
                  <a:lnTo>
                    <a:pt x="120" y="65"/>
                  </a:lnTo>
                  <a:lnTo>
                    <a:pt x="118" y="71"/>
                  </a:lnTo>
                  <a:lnTo>
                    <a:pt x="117" y="73"/>
                  </a:lnTo>
                  <a:lnTo>
                    <a:pt x="117" y="75"/>
                  </a:lnTo>
                  <a:lnTo>
                    <a:pt x="111" y="77"/>
                  </a:lnTo>
                  <a:lnTo>
                    <a:pt x="111" y="77"/>
                  </a:lnTo>
                  <a:lnTo>
                    <a:pt x="109" y="75"/>
                  </a:lnTo>
                  <a:lnTo>
                    <a:pt x="107" y="75"/>
                  </a:lnTo>
                  <a:lnTo>
                    <a:pt x="107" y="75"/>
                  </a:lnTo>
                  <a:lnTo>
                    <a:pt x="107" y="75"/>
                  </a:lnTo>
                  <a:lnTo>
                    <a:pt x="105" y="77"/>
                  </a:lnTo>
                  <a:lnTo>
                    <a:pt x="105" y="80"/>
                  </a:lnTo>
                  <a:lnTo>
                    <a:pt x="103" y="82"/>
                  </a:lnTo>
                  <a:lnTo>
                    <a:pt x="103" y="82"/>
                  </a:lnTo>
                  <a:lnTo>
                    <a:pt x="101" y="82"/>
                  </a:lnTo>
                  <a:lnTo>
                    <a:pt x="99" y="84"/>
                  </a:lnTo>
                  <a:lnTo>
                    <a:pt x="99" y="84"/>
                  </a:lnTo>
                  <a:lnTo>
                    <a:pt x="99" y="84"/>
                  </a:lnTo>
                  <a:lnTo>
                    <a:pt x="98" y="86"/>
                  </a:lnTo>
                  <a:lnTo>
                    <a:pt x="98" y="86"/>
                  </a:lnTo>
                  <a:lnTo>
                    <a:pt x="98" y="86"/>
                  </a:lnTo>
                  <a:lnTo>
                    <a:pt x="96" y="86"/>
                  </a:lnTo>
                  <a:lnTo>
                    <a:pt x="96" y="86"/>
                  </a:lnTo>
                  <a:lnTo>
                    <a:pt x="94" y="86"/>
                  </a:lnTo>
                  <a:lnTo>
                    <a:pt x="94" y="84"/>
                  </a:lnTo>
                  <a:lnTo>
                    <a:pt x="94" y="86"/>
                  </a:lnTo>
                  <a:lnTo>
                    <a:pt x="92" y="86"/>
                  </a:lnTo>
                  <a:lnTo>
                    <a:pt x="92" y="86"/>
                  </a:lnTo>
                  <a:lnTo>
                    <a:pt x="92" y="86"/>
                  </a:lnTo>
                  <a:lnTo>
                    <a:pt x="86" y="82"/>
                  </a:lnTo>
                  <a:lnTo>
                    <a:pt x="84" y="82"/>
                  </a:lnTo>
                  <a:lnTo>
                    <a:pt x="84" y="82"/>
                  </a:lnTo>
                  <a:lnTo>
                    <a:pt x="84" y="82"/>
                  </a:lnTo>
                  <a:lnTo>
                    <a:pt x="84" y="84"/>
                  </a:lnTo>
                  <a:lnTo>
                    <a:pt x="84" y="84"/>
                  </a:lnTo>
                  <a:lnTo>
                    <a:pt x="84" y="84"/>
                  </a:lnTo>
                  <a:lnTo>
                    <a:pt x="88" y="88"/>
                  </a:lnTo>
                  <a:lnTo>
                    <a:pt x="92" y="90"/>
                  </a:lnTo>
                  <a:lnTo>
                    <a:pt x="94" y="90"/>
                  </a:lnTo>
                  <a:lnTo>
                    <a:pt x="94" y="90"/>
                  </a:lnTo>
                  <a:lnTo>
                    <a:pt x="96" y="90"/>
                  </a:lnTo>
                  <a:lnTo>
                    <a:pt x="96" y="90"/>
                  </a:lnTo>
                  <a:lnTo>
                    <a:pt x="98" y="90"/>
                  </a:lnTo>
                  <a:lnTo>
                    <a:pt x="98" y="90"/>
                  </a:lnTo>
                  <a:lnTo>
                    <a:pt x="99" y="92"/>
                  </a:lnTo>
                  <a:lnTo>
                    <a:pt x="99" y="92"/>
                  </a:lnTo>
                  <a:lnTo>
                    <a:pt x="99" y="94"/>
                  </a:lnTo>
                  <a:lnTo>
                    <a:pt x="101" y="96"/>
                  </a:lnTo>
                  <a:lnTo>
                    <a:pt x="103" y="96"/>
                  </a:lnTo>
                  <a:lnTo>
                    <a:pt x="105" y="96"/>
                  </a:lnTo>
                  <a:lnTo>
                    <a:pt x="107" y="97"/>
                  </a:lnTo>
                  <a:lnTo>
                    <a:pt x="107" y="99"/>
                  </a:lnTo>
                  <a:lnTo>
                    <a:pt x="109" y="101"/>
                  </a:lnTo>
                  <a:lnTo>
                    <a:pt x="111" y="103"/>
                  </a:lnTo>
                  <a:lnTo>
                    <a:pt x="113" y="103"/>
                  </a:lnTo>
                  <a:lnTo>
                    <a:pt x="113" y="105"/>
                  </a:lnTo>
                  <a:lnTo>
                    <a:pt x="113" y="105"/>
                  </a:lnTo>
                  <a:lnTo>
                    <a:pt x="115" y="109"/>
                  </a:lnTo>
                  <a:lnTo>
                    <a:pt x="115" y="111"/>
                  </a:lnTo>
                  <a:lnTo>
                    <a:pt x="117" y="113"/>
                  </a:lnTo>
                  <a:lnTo>
                    <a:pt x="117" y="120"/>
                  </a:lnTo>
                  <a:lnTo>
                    <a:pt x="117" y="122"/>
                  </a:lnTo>
                  <a:lnTo>
                    <a:pt x="117" y="124"/>
                  </a:lnTo>
                  <a:lnTo>
                    <a:pt x="117" y="126"/>
                  </a:lnTo>
                  <a:lnTo>
                    <a:pt x="115" y="126"/>
                  </a:lnTo>
                  <a:lnTo>
                    <a:pt x="115" y="128"/>
                  </a:lnTo>
                  <a:lnTo>
                    <a:pt x="111" y="132"/>
                  </a:lnTo>
                  <a:lnTo>
                    <a:pt x="107" y="134"/>
                  </a:lnTo>
                  <a:lnTo>
                    <a:pt x="107" y="136"/>
                  </a:lnTo>
                  <a:lnTo>
                    <a:pt x="107" y="137"/>
                  </a:lnTo>
                  <a:lnTo>
                    <a:pt x="107" y="137"/>
                  </a:lnTo>
                  <a:lnTo>
                    <a:pt x="107" y="139"/>
                  </a:lnTo>
                  <a:lnTo>
                    <a:pt x="107" y="139"/>
                  </a:lnTo>
                  <a:lnTo>
                    <a:pt x="105" y="141"/>
                  </a:lnTo>
                  <a:lnTo>
                    <a:pt x="105" y="141"/>
                  </a:lnTo>
                  <a:lnTo>
                    <a:pt x="103" y="143"/>
                  </a:lnTo>
                  <a:lnTo>
                    <a:pt x="101" y="143"/>
                  </a:lnTo>
                  <a:lnTo>
                    <a:pt x="98" y="145"/>
                  </a:lnTo>
                  <a:lnTo>
                    <a:pt x="98" y="145"/>
                  </a:lnTo>
                  <a:lnTo>
                    <a:pt x="92" y="145"/>
                  </a:lnTo>
                  <a:lnTo>
                    <a:pt x="92" y="145"/>
                  </a:lnTo>
                  <a:lnTo>
                    <a:pt x="90" y="145"/>
                  </a:lnTo>
                  <a:lnTo>
                    <a:pt x="90" y="145"/>
                  </a:lnTo>
                  <a:lnTo>
                    <a:pt x="88" y="141"/>
                  </a:lnTo>
                  <a:lnTo>
                    <a:pt x="86" y="139"/>
                  </a:lnTo>
                  <a:lnTo>
                    <a:pt x="86" y="139"/>
                  </a:lnTo>
                  <a:lnTo>
                    <a:pt x="82" y="137"/>
                  </a:lnTo>
                  <a:lnTo>
                    <a:pt x="78" y="136"/>
                  </a:lnTo>
                  <a:lnTo>
                    <a:pt x="78" y="136"/>
                  </a:lnTo>
                  <a:lnTo>
                    <a:pt x="78" y="136"/>
                  </a:lnTo>
                  <a:lnTo>
                    <a:pt x="77" y="134"/>
                  </a:lnTo>
                  <a:lnTo>
                    <a:pt x="77" y="134"/>
                  </a:lnTo>
                  <a:lnTo>
                    <a:pt x="75" y="132"/>
                  </a:lnTo>
                  <a:lnTo>
                    <a:pt x="75" y="130"/>
                  </a:lnTo>
                  <a:lnTo>
                    <a:pt x="75" y="130"/>
                  </a:lnTo>
                  <a:lnTo>
                    <a:pt x="75" y="130"/>
                  </a:lnTo>
                  <a:lnTo>
                    <a:pt x="73" y="130"/>
                  </a:lnTo>
                  <a:lnTo>
                    <a:pt x="73" y="130"/>
                  </a:lnTo>
                  <a:lnTo>
                    <a:pt x="73" y="130"/>
                  </a:lnTo>
                  <a:lnTo>
                    <a:pt x="71" y="134"/>
                  </a:lnTo>
                  <a:lnTo>
                    <a:pt x="71" y="136"/>
                  </a:lnTo>
                  <a:lnTo>
                    <a:pt x="67" y="136"/>
                  </a:lnTo>
                  <a:lnTo>
                    <a:pt x="67" y="136"/>
                  </a:lnTo>
                  <a:lnTo>
                    <a:pt x="67" y="137"/>
                  </a:lnTo>
                  <a:lnTo>
                    <a:pt x="67" y="137"/>
                  </a:lnTo>
                  <a:lnTo>
                    <a:pt x="67" y="137"/>
                  </a:lnTo>
                  <a:lnTo>
                    <a:pt x="67" y="137"/>
                  </a:lnTo>
                  <a:lnTo>
                    <a:pt x="69" y="137"/>
                  </a:lnTo>
                  <a:lnTo>
                    <a:pt x="69" y="137"/>
                  </a:lnTo>
                  <a:lnTo>
                    <a:pt x="69" y="137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71" y="141"/>
                  </a:lnTo>
                  <a:lnTo>
                    <a:pt x="71" y="141"/>
                  </a:lnTo>
                  <a:lnTo>
                    <a:pt x="71" y="143"/>
                  </a:lnTo>
                  <a:lnTo>
                    <a:pt x="71" y="143"/>
                  </a:lnTo>
                  <a:lnTo>
                    <a:pt x="73" y="143"/>
                  </a:lnTo>
                  <a:lnTo>
                    <a:pt x="73" y="143"/>
                  </a:lnTo>
                  <a:lnTo>
                    <a:pt x="73" y="143"/>
                  </a:lnTo>
                  <a:lnTo>
                    <a:pt x="75" y="143"/>
                  </a:lnTo>
                  <a:lnTo>
                    <a:pt x="75" y="143"/>
                  </a:lnTo>
                  <a:lnTo>
                    <a:pt x="75" y="145"/>
                  </a:lnTo>
                  <a:lnTo>
                    <a:pt x="75" y="147"/>
                  </a:lnTo>
                  <a:lnTo>
                    <a:pt x="75" y="149"/>
                  </a:lnTo>
                  <a:lnTo>
                    <a:pt x="73" y="153"/>
                  </a:lnTo>
                  <a:lnTo>
                    <a:pt x="69" y="160"/>
                  </a:lnTo>
                  <a:lnTo>
                    <a:pt x="67" y="162"/>
                  </a:lnTo>
                  <a:lnTo>
                    <a:pt x="65" y="164"/>
                  </a:lnTo>
                  <a:lnTo>
                    <a:pt x="67" y="164"/>
                  </a:lnTo>
                  <a:lnTo>
                    <a:pt x="67" y="166"/>
                  </a:lnTo>
                  <a:lnTo>
                    <a:pt x="67" y="166"/>
                  </a:lnTo>
                  <a:lnTo>
                    <a:pt x="67" y="166"/>
                  </a:lnTo>
                  <a:lnTo>
                    <a:pt x="67" y="166"/>
                  </a:lnTo>
                  <a:lnTo>
                    <a:pt x="69" y="168"/>
                  </a:lnTo>
                  <a:lnTo>
                    <a:pt x="69" y="168"/>
                  </a:lnTo>
                  <a:lnTo>
                    <a:pt x="69" y="170"/>
                  </a:lnTo>
                  <a:lnTo>
                    <a:pt x="69" y="174"/>
                  </a:lnTo>
                  <a:lnTo>
                    <a:pt x="69" y="175"/>
                  </a:lnTo>
                  <a:lnTo>
                    <a:pt x="69" y="177"/>
                  </a:lnTo>
                  <a:lnTo>
                    <a:pt x="67" y="177"/>
                  </a:lnTo>
                  <a:lnTo>
                    <a:pt x="67" y="179"/>
                  </a:lnTo>
                  <a:lnTo>
                    <a:pt x="67" y="179"/>
                  </a:lnTo>
                  <a:lnTo>
                    <a:pt x="69" y="181"/>
                  </a:lnTo>
                  <a:lnTo>
                    <a:pt x="67" y="183"/>
                  </a:lnTo>
                  <a:lnTo>
                    <a:pt x="67" y="183"/>
                  </a:lnTo>
                  <a:lnTo>
                    <a:pt x="67" y="183"/>
                  </a:lnTo>
                  <a:lnTo>
                    <a:pt x="65" y="183"/>
                  </a:lnTo>
                  <a:lnTo>
                    <a:pt x="63" y="183"/>
                  </a:lnTo>
                  <a:lnTo>
                    <a:pt x="57" y="181"/>
                  </a:lnTo>
                  <a:lnTo>
                    <a:pt x="57" y="181"/>
                  </a:lnTo>
                  <a:lnTo>
                    <a:pt x="56" y="183"/>
                  </a:lnTo>
                  <a:lnTo>
                    <a:pt x="56" y="183"/>
                  </a:lnTo>
                  <a:lnTo>
                    <a:pt x="56" y="185"/>
                  </a:lnTo>
                  <a:lnTo>
                    <a:pt x="56" y="185"/>
                  </a:lnTo>
                  <a:lnTo>
                    <a:pt x="56" y="185"/>
                  </a:lnTo>
                  <a:lnTo>
                    <a:pt x="56" y="187"/>
                  </a:lnTo>
                  <a:lnTo>
                    <a:pt x="56" y="187"/>
                  </a:lnTo>
                  <a:lnTo>
                    <a:pt x="54" y="187"/>
                  </a:lnTo>
                  <a:lnTo>
                    <a:pt x="54" y="189"/>
                  </a:lnTo>
                  <a:lnTo>
                    <a:pt x="52" y="189"/>
                  </a:lnTo>
                  <a:lnTo>
                    <a:pt x="52" y="189"/>
                  </a:lnTo>
                  <a:lnTo>
                    <a:pt x="50" y="189"/>
                  </a:lnTo>
                  <a:lnTo>
                    <a:pt x="48" y="189"/>
                  </a:lnTo>
                  <a:lnTo>
                    <a:pt x="48" y="193"/>
                  </a:lnTo>
                  <a:lnTo>
                    <a:pt x="48" y="194"/>
                  </a:lnTo>
                  <a:lnTo>
                    <a:pt x="48" y="196"/>
                  </a:lnTo>
                  <a:lnTo>
                    <a:pt x="46" y="196"/>
                  </a:lnTo>
                  <a:lnTo>
                    <a:pt x="46" y="198"/>
                  </a:lnTo>
                  <a:lnTo>
                    <a:pt x="46" y="198"/>
                  </a:lnTo>
                  <a:lnTo>
                    <a:pt x="46" y="198"/>
                  </a:lnTo>
                  <a:lnTo>
                    <a:pt x="44" y="196"/>
                  </a:lnTo>
                  <a:lnTo>
                    <a:pt x="44" y="196"/>
                  </a:lnTo>
                  <a:lnTo>
                    <a:pt x="42" y="194"/>
                  </a:lnTo>
                  <a:lnTo>
                    <a:pt x="42" y="194"/>
                  </a:lnTo>
                  <a:lnTo>
                    <a:pt x="40" y="194"/>
                  </a:lnTo>
                  <a:lnTo>
                    <a:pt x="40" y="194"/>
                  </a:lnTo>
                  <a:lnTo>
                    <a:pt x="38" y="196"/>
                  </a:lnTo>
                  <a:lnTo>
                    <a:pt x="38" y="196"/>
                  </a:lnTo>
                  <a:lnTo>
                    <a:pt x="38" y="196"/>
                  </a:lnTo>
                  <a:lnTo>
                    <a:pt x="38" y="196"/>
                  </a:lnTo>
                  <a:lnTo>
                    <a:pt x="37" y="196"/>
                  </a:lnTo>
                  <a:lnTo>
                    <a:pt x="37" y="194"/>
                  </a:lnTo>
                  <a:lnTo>
                    <a:pt x="37" y="194"/>
                  </a:lnTo>
                  <a:lnTo>
                    <a:pt x="35" y="194"/>
                  </a:lnTo>
                  <a:lnTo>
                    <a:pt x="35" y="196"/>
                  </a:lnTo>
                  <a:lnTo>
                    <a:pt x="33" y="196"/>
                  </a:lnTo>
                  <a:lnTo>
                    <a:pt x="33" y="196"/>
                  </a:lnTo>
                  <a:lnTo>
                    <a:pt x="33" y="196"/>
                  </a:lnTo>
                  <a:lnTo>
                    <a:pt x="31" y="196"/>
                  </a:lnTo>
                  <a:lnTo>
                    <a:pt x="31" y="194"/>
                  </a:lnTo>
                  <a:lnTo>
                    <a:pt x="29" y="193"/>
                  </a:lnTo>
                  <a:lnTo>
                    <a:pt x="27" y="189"/>
                  </a:lnTo>
                  <a:lnTo>
                    <a:pt x="23" y="191"/>
                  </a:lnTo>
                  <a:lnTo>
                    <a:pt x="21" y="191"/>
                  </a:lnTo>
                  <a:lnTo>
                    <a:pt x="19" y="191"/>
                  </a:lnTo>
                  <a:lnTo>
                    <a:pt x="17" y="191"/>
                  </a:lnTo>
                  <a:lnTo>
                    <a:pt x="16" y="191"/>
                  </a:lnTo>
                  <a:lnTo>
                    <a:pt x="16" y="191"/>
                  </a:lnTo>
                  <a:lnTo>
                    <a:pt x="16" y="191"/>
                  </a:lnTo>
                  <a:lnTo>
                    <a:pt x="16" y="191"/>
                  </a:lnTo>
                  <a:lnTo>
                    <a:pt x="12" y="191"/>
                  </a:lnTo>
                  <a:lnTo>
                    <a:pt x="12" y="191"/>
                  </a:lnTo>
                  <a:lnTo>
                    <a:pt x="12" y="191"/>
                  </a:lnTo>
                  <a:lnTo>
                    <a:pt x="10" y="191"/>
                  </a:lnTo>
                  <a:lnTo>
                    <a:pt x="10" y="193"/>
                  </a:lnTo>
                  <a:lnTo>
                    <a:pt x="8" y="193"/>
                  </a:lnTo>
                  <a:lnTo>
                    <a:pt x="6" y="193"/>
                  </a:lnTo>
                  <a:lnTo>
                    <a:pt x="6" y="194"/>
                  </a:lnTo>
                  <a:lnTo>
                    <a:pt x="6" y="200"/>
                  </a:lnTo>
                  <a:lnTo>
                    <a:pt x="6" y="200"/>
                  </a:lnTo>
                  <a:lnTo>
                    <a:pt x="4" y="202"/>
                  </a:lnTo>
                  <a:lnTo>
                    <a:pt x="4" y="204"/>
                  </a:lnTo>
                  <a:lnTo>
                    <a:pt x="2" y="204"/>
                  </a:lnTo>
                  <a:lnTo>
                    <a:pt x="2" y="206"/>
                  </a:lnTo>
                  <a:lnTo>
                    <a:pt x="2" y="206"/>
                  </a:lnTo>
                  <a:lnTo>
                    <a:pt x="2" y="208"/>
                  </a:lnTo>
                  <a:lnTo>
                    <a:pt x="2" y="212"/>
                  </a:lnTo>
                  <a:lnTo>
                    <a:pt x="0" y="213"/>
                  </a:lnTo>
                  <a:lnTo>
                    <a:pt x="0" y="215"/>
                  </a:lnTo>
                  <a:lnTo>
                    <a:pt x="0" y="215"/>
                  </a:lnTo>
                  <a:lnTo>
                    <a:pt x="2" y="219"/>
                  </a:lnTo>
                  <a:lnTo>
                    <a:pt x="2" y="219"/>
                  </a:lnTo>
                  <a:lnTo>
                    <a:pt x="2" y="223"/>
                  </a:lnTo>
                  <a:lnTo>
                    <a:pt x="2" y="225"/>
                  </a:lnTo>
                  <a:lnTo>
                    <a:pt x="4" y="225"/>
                  </a:lnTo>
                  <a:lnTo>
                    <a:pt x="8" y="221"/>
                  </a:lnTo>
                  <a:lnTo>
                    <a:pt x="8" y="223"/>
                  </a:lnTo>
                  <a:lnTo>
                    <a:pt x="8" y="223"/>
                  </a:lnTo>
                  <a:lnTo>
                    <a:pt x="8" y="223"/>
                  </a:lnTo>
                  <a:lnTo>
                    <a:pt x="8" y="225"/>
                  </a:lnTo>
                  <a:lnTo>
                    <a:pt x="8" y="225"/>
                  </a:lnTo>
                  <a:lnTo>
                    <a:pt x="6" y="225"/>
                  </a:lnTo>
                  <a:lnTo>
                    <a:pt x="6" y="225"/>
                  </a:lnTo>
                  <a:lnTo>
                    <a:pt x="6" y="227"/>
                  </a:lnTo>
                  <a:lnTo>
                    <a:pt x="8" y="229"/>
                  </a:lnTo>
                  <a:lnTo>
                    <a:pt x="8" y="229"/>
                  </a:lnTo>
                  <a:lnTo>
                    <a:pt x="6" y="231"/>
                  </a:lnTo>
                  <a:lnTo>
                    <a:pt x="6" y="229"/>
                  </a:lnTo>
                  <a:lnTo>
                    <a:pt x="4" y="229"/>
                  </a:lnTo>
                  <a:lnTo>
                    <a:pt x="4" y="229"/>
                  </a:lnTo>
                  <a:lnTo>
                    <a:pt x="4" y="227"/>
                  </a:lnTo>
                  <a:lnTo>
                    <a:pt x="6" y="234"/>
                  </a:lnTo>
                  <a:lnTo>
                    <a:pt x="6" y="238"/>
                  </a:lnTo>
                  <a:lnTo>
                    <a:pt x="6" y="240"/>
                  </a:lnTo>
                  <a:lnTo>
                    <a:pt x="6" y="246"/>
                  </a:lnTo>
                  <a:lnTo>
                    <a:pt x="8" y="248"/>
                  </a:lnTo>
                  <a:lnTo>
                    <a:pt x="10" y="248"/>
                  </a:lnTo>
                  <a:lnTo>
                    <a:pt x="10" y="248"/>
                  </a:lnTo>
                  <a:lnTo>
                    <a:pt x="10" y="248"/>
                  </a:lnTo>
                  <a:lnTo>
                    <a:pt x="10" y="246"/>
                  </a:lnTo>
                  <a:lnTo>
                    <a:pt x="8" y="246"/>
                  </a:lnTo>
                  <a:lnTo>
                    <a:pt x="8" y="244"/>
                  </a:lnTo>
                  <a:lnTo>
                    <a:pt x="8" y="244"/>
                  </a:lnTo>
                  <a:lnTo>
                    <a:pt x="8" y="242"/>
                  </a:lnTo>
                  <a:lnTo>
                    <a:pt x="8" y="242"/>
                  </a:lnTo>
                  <a:lnTo>
                    <a:pt x="8" y="242"/>
                  </a:lnTo>
                  <a:lnTo>
                    <a:pt x="10" y="242"/>
                  </a:lnTo>
                  <a:lnTo>
                    <a:pt x="12" y="244"/>
                  </a:lnTo>
                  <a:lnTo>
                    <a:pt x="12" y="244"/>
                  </a:lnTo>
                  <a:lnTo>
                    <a:pt x="12" y="246"/>
                  </a:lnTo>
                  <a:lnTo>
                    <a:pt x="12" y="246"/>
                  </a:lnTo>
                  <a:lnTo>
                    <a:pt x="14" y="246"/>
                  </a:lnTo>
                  <a:lnTo>
                    <a:pt x="14" y="248"/>
                  </a:lnTo>
                  <a:lnTo>
                    <a:pt x="16" y="246"/>
                  </a:lnTo>
                  <a:lnTo>
                    <a:pt x="17" y="246"/>
                  </a:lnTo>
                  <a:lnTo>
                    <a:pt x="19" y="246"/>
                  </a:lnTo>
                  <a:lnTo>
                    <a:pt x="21" y="246"/>
                  </a:lnTo>
                  <a:lnTo>
                    <a:pt x="12" y="250"/>
                  </a:lnTo>
                  <a:lnTo>
                    <a:pt x="10" y="252"/>
                  </a:lnTo>
                  <a:lnTo>
                    <a:pt x="10" y="253"/>
                  </a:lnTo>
                  <a:lnTo>
                    <a:pt x="10" y="255"/>
                  </a:lnTo>
                  <a:lnTo>
                    <a:pt x="10" y="261"/>
                  </a:lnTo>
                  <a:lnTo>
                    <a:pt x="10" y="261"/>
                  </a:lnTo>
                  <a:lnTo>
                    <a:pt x="14" y="265"/>
                  </a:lnTo>
                  <a:lnTo>
                    <a:pt x="14" y="267"/>
                  </a:lnTo>
                  <a:lnTo>
                    <a:pt x="16" y="267"/>
                  </a:lnTo>
                  <a:lnTo>
                    <a:pt x="17" y="265"/>
                  </a:lnTo>
                  <a:lnTo>
                    <a:pt x="19" y="265"/>
                  </a:lnTo>
                  <a:lnTo>
                    <a:pt x="21" y="267"/>
                  </a:lnTo>
                  <a:lnTo>
                    <a:pt x="23" y="269"/>
                  </a:lnTo>
                  <a:lnTo>
                    <a:pt x="25" y="269"/>
                  </a:lnTo>
                  <a:lnTo>
                    <a:pt x="31" y="269"/>
                  </a:lnTo>
                  <a:lnTo>
                    <a:pt x="31" y="269"/>
                  </a:lnTo>
                  <a:lnTo>
                    <a:pt x="33" y="271"/>
                  </a:lnTo>
                  <a:lnTo>
                    <a:pt x="35" y="272"/>
                  </a:lnTo>
                  <a:lnTo>
                    <a:pt x="35" y="272"/>
                  </a:lnTo>
                  <a:lnTo>
                    <a:pt x="35" y="272"/>
                  </a:lnTo>
                  <a:lnTo>
                    <a:pt x="35" y="274"/>
                  </a:lnTo>
                  <a:lnTo>
                    <a:pt x="35" y="276"/>
                  </a:lnTo>
                  <a:lnTo>
                    <a:pt x="37" y="276"/>
                  </a:lnTo>
                  <a:lnTo>
                    <a:pt x="35" y="278"/>
                  </a:lnTo>
                  <a:lnTo>
                    <a:pt x="33" y="276"/>
                  </a:lnTo>
                  <a:lnTo>
                    <a:pt x="31" y="271"/>
                  </a:lnTo>
                  <a:lnTo>
                    <a:pt x="31" y="271"/>
                  </a:lnTo>
                  <a:lnTo>
                    <a:pt x="29" y="269"/>
                  </a:lnTo>
                  <a:lnTo>
                    <a:pt x="27" y="271"/>
                  </a:lnTo>
                  <a:lnTo>
                    <a:pt x="27" y="271"/>
                  </a:lnTo>
                  <a:lnTo>
                    <a:pt x="23" y="271"/>
                  </a:lnTo>
                  <a:lnTo>
                    <a:pt x="21" y="269"/>
                  </a:lnTo>
                  <a:lnTo>
                    <a:pt x="19" y="267"/>
                  </a:lnTo>
                  <a:lnTo>
                    <a:pt x="17" y="267"/>
                  </a:lnTo>
                  <a:lnTo>
                    <a:pt x="14" y="267"/>
                  </a:lnTo>
                  <a:lnTo>
                    <a:pt x="12" y="269"/>
                  </a:lnTo>
                  <a:lnTo>
                    <a:pt x="12" y="272"/>
                  </a:lnTo>
                  <a:lnTo>
                    <a:pt x="12" y="278"/>
                  </a:lnTo>
                  <a:lnTo>
                    <a:pt x="14" y="276"/>
                  </a:lnTo>
                  <a:lnTo>
                    <a:pt x="14" y="274"/>
                  </a:lnTo>
                  <a:lnTo>
                    <a:pt x="16" y="274"/>
                  </a:lnTo>
                  <a:lnTo>
                    <a:pt x="17" y="274"/>
                  </a:lnTo>
                  <a:lnTo>
                    <a:pt x="16" y="274"/>
                  </a:lnTo>
                  <a:lnTo>
                    <a:pt x="14" y="278"/>
                  </a:lnTo>
                  <a:lnTo>
                    <a:pt x="12" y="282"/>
                  </a:lnTo>
                  <a:lnTo>
                    <a:pt x="12" y="282"/>
                  </a:lnTo>
                  <a:lnTo>
                    <a:pt x="14" y="284"/>
                  </a:lnTo>
                  <a:lnTo>
                    <a:pt x="14" y="284"/>
                  </a:lnTo>
                  <a:lnTo>
                    <a:pt x="14" y="284"/>
                  </a:lnTo>
                  <a:lnTo>
                    <a:pt x="14" y="282"/>
                  </a:lnTo>
                  <a:lnTo>
                    <a:pt x="16" y="282"/>
                  </a:lnTo>
                  <a:lnTo>
                    <a:pt x="16" y="282"/>
                  </a:lnTo>
                  <a:lnTo>
                    <a:pt x="16" y="282"/>
                  </a:lnTo>
                  <a:lnTo>
                    <a:pt x="16" y="282"/>
                  </a:lnTo>
                  <a:lnTo>
                    <a:pt x="16" y="284"/>
                  </a:lnTo>
                  <a:lnTo>
                    <a:pt x="16" y="284"/>
                  </a:lnTo>
                  <a:lnTo>
                    <a:pt x="16" y="286"/>
                  </a:lnTo>
                  <a:lnTo>
                    <a:pt x="16" y="286"/>
                  </a:lnTo>
                  <a:lnTo>
                    <a:pt x="16" y="288"/>
                  </a:lnTo>
                  <a:lnTo>
                    <a:pt x="16" y="290"/>
                  </a:lnTo>
                  <a:lnTo>
                    <a:pt x="16" y="291"/>
                  </a:lnTo>
                  <a:lnTo>
                    <a:pt x="16" y="291"/>
                  </a:lnTo>
                  <a:lnTo>
                    <a:pt x="16" y="293"/>
                  </a:lnTo>
                  <a:lnTo>
                    <a:pt x="16" y="293"/>
                  </a:lnTo>
                  <a:lnTo>
                    <a:pt x="16" y="295"/>
                  </a:lnTo>
                  <a:lnTo>
                    <a:pt x="16" y="295"/>
                  </a:lnTo>
                  <a:lnTo>
                    <a:pt x="14" y="295"/>
                  </a:lnTo>
                  <a:lnTo>
                    <a:pt x="14" y="297"/>
                  </a:lnTo>
                  <a:lnTo>
                    <a:pt x="14" y="299"/>
                  </a:lnTo>
                  <a:lnTo>
                    <a:pt x="14" y="299"/>
                  </a:lnTo>
                  <a:lnTo>
                    <a:pt x="12" y="303"/>
                  </a:lnTo>
                  <a:lnTo>
                    <a:pt x="12" y="303"/>
                  </a:lnTo>
                  <a:lnTo>
                    <a:pt x="12" y="305"/>
                  </a:lnTo>
                  <a:lnTo>
                    <a:pt x="14" y="303"/>
                  </a:lnTo>
                  <a:lnTo>
                    <a:pt x="14" y="303"/>
                  </a:lnTo>
                  <a:lnTo>
                    <a:pt x="14" y="303"/>
                  </a:lnTo>
                  <a:lnTo>
                    <a:pt x="14" y="303"/>
                  </a:lnTo>
                  <a:lnTo>
                    <a:pt x="16" y="303"/>
                  </a:lnTo>
                  <a:lnTo>
                    <a:pt x="14" y="305"/>
                  </a:lnTo>
                  <a:lnTo>
                    <a:pt x="14" y="307"/>
                  </a:lnTo>
                  <a:lnTo>
                    <a:pt x="14" y="307"/>
                  </a:lnTo>
                  <a:lnTo>
                    <a:pt x="16" y="309"/>
                  </a:lnTo>
                  <a:lnTo>
                    <a:pt x="16" y="309"/>
                  </a:lnTo>
                  <a:lnTo>
                    <a:pt x="17" y="307"/>
                  </a:lnTo>
                  <a:lnTo>
                    <a:pt x="17" y="303"/>
                  </a:lnTo>
                  <a:lnTo>
                    <a:pt x="19" y="299"/>
                  </a:lnTo>
                  <a:lnTo>
                    <a:pt x="21" y="297"/>
                  </a:lnTo>
                  <a:lnTo>
                    <a:pt x="21" y="295"/>
                  </a:lnTo>
                  <a:lnTo>
                    <a:pt x="23" y="297"/>
                  </a:lnTo>
                  <a:lnTo>
                    <a:pt x="23" y="299"/>
                  </a:lnTo>
                  <a:lnTo>
                    <a:pt x="27" y="295"/>
                  </a:lnTo>
                  <a:lnTo>
                    <a:pt x="27" y="293"/>
                  </a:lnTo>
                  <a:lnTo>
                    <a:pt x="25" y="291"/>
                  </a:lnTo>
                  <a:lnTo>
                    <a:pt x="27" y="290"/>
                  </a:lnTo>
                  <a:lnTo>
                    <a:pt x="27" y="288"/>
                  </a:lnTo>
                  <a:lnTo>
                    <a:pt x="29" y="286"/>
                  </a:lnTo>
                  <a:lnTo>
                    <a:pt x="29" y="282"/>
                  </a:lnTo>
                  <a:lnTo>
                    <a:pt x="31" y="282"/>
                  </a:lnTo>
                  <a:lnTo>
                    <a:pt x="29" y="290"/>
                  </a:lnTo>
                  <a:lnTo>
                    <a:pt x="31" y="291"/>
                  </a:lnTo>
                  <a:lnTo>
                    <a:pt x="31" y="291"/>
                  </a:lnTo>
                  <a:lnTo>
                    <a:pt x="33" y="291"/>
                  </a:lnTo>
                  <a:lnTo>
                    <a:pt x="31" y="293"/>
                  </a:lnTo>
                  <a:lnTo>
                    <a:pt x="31" y="295"/>
                  </a:lnTo>
                  <a:lnTo>
                    <a:pt x="31" y="297"/>
                  </a:lnTo>
                  <a:lnTo>
                    <a:pt x="31" y="299"/>
                  </a:lnTo>
                  <a:lnTo>
                    <a:pt x="35" y="297"/>
                  </a:lnTo>
                  <a:lnTo>
                    <a:pt x="37" y="297"/>
                  </a:lnTo>
                  <a:lnTo>
                    <a:pt x="38" y="297"/>
                  </a:lnTo>
                  <a:lnTo>
                    <a:pt x="37" y="299"/>
                  </a:lnTo>
                  <a:lnTo>
                    <a:pt x="37" y="299"/>
                  </a:lnTo>
                  <a:lnTo>
                    <a:pt x="33" y="299"/>
                  </a:lnTo>
                  <a:lnTo>
                    <a:pt x="29" y="301"/>
                  </a:lnTo>
                  <a:lnTo>
                    <a:pt x="29" y="301"/>
                  </a:lnTo>
                  <a:lnTo>
                    <a:pt x="29" y="301"/>
                  </a:lnTo>
                  <a:lnTo>
                    <a:pt x="31" y="301"/>
                  </a:lnTo>
                  <a:lnTo>
                    <a:pt x="31" y="303"/>
                  </a:lnTo>
                  <a:lnTo>
                    <a:pt x="29" y="303"/>
                  </a:lnTo>
                  <a:lnTo>
                    <a:pt x="27" y="303"/>
                  </a:lnTo>
                  <a:lnTo>
                    <a:pt x="27" y="303"/>
                  </a:lnTo>
                  <a:lnTo>
                    <a:pt x="27" y="307"/>
                  </a:lnTo>
                  <a:lnTo>
                    <a:pt x="25" y="307"/>
                  </a:lnTo>
                  <a:lnTo>
                    <a:pt x="25" y="305"/>
                  </a:lnTo>
                  <a:lnTo>
                    <a:pt x="23" y="309"/>
                  </a:lnTo>
                  <a:lnTo>
                    <a:pt x="25" y="310"/>
                  </a:lnTo>
                  <a:lnTo>
                    <a:pt x="27" y="312"/>
                  </a:lnTo>
                  <a:lnTo>
                    <a:pt x="29" y="310"/>
                  </a:lnTo>
                  <a:lnTo>
                    <a:pt x="29" y="310"/>
                  </a:lnTo>
                  <a:lnTo>
                    <a:pt x="29" y="310"/>
                  </a:lnTo>
                  <a:lnTo>
                    <a:pt x="31" y="310"/>
                  </a:lnTo>
                  <a:lnTo>
                    <a:pt x="31" y="310"/>
                  </a:lnTo>
                  <a:lnTo>
                    <a:pt x="31" y="310"/>
                  </a:lnTo>
                  <a:lnTo>
                    <a:pt x="31" y="312"/>
                  </a:lnTo>
                  <a:lnTo>
                    <a:pt x="31" y="312"/>
                  </a:lnTo>
                  <a:lnTo>
                    <a:pt x="31" y="312"/>
                  </a:lnTo>
                  <a:lnTo>
                    <a:pt x="31" y="314"/>
                  </a:lnTo>
                  <a:lnTo>
                    <a:pt x="31" y="316"/>
                  </a:lnTo>
                  <a:lnTo>
                    <a:pt x="35" y="316"/>
                  </a:lnTo>
                  <a:lnTo>
                    <a:pt x="33" y="318"/>
                  </a:lnTo>
                  <a:lnTo>
                    <a:pt x="33" y="320"/>
                  </a:lnTo>
                  <a:lnTo>
                    <a:pt x="31" y="322"/>
                  </a:lnTo>
                  <a:lnTo>
                    <a:pt x="33" y="324"/>
                  </a:lnTo>
                  <a:lnTo>
                    <a:pt x="31" y="324"/>
                  </a:lnTo>
                  <a:lnTo>
                    <a:pt x="29" y="324"/>
                  </a:lnTo>
                  <a:lnTo>
                    <a:pt x="29" y="322"/>
                  </a:lnTo>
                  <a:lnTo>
                    <a:pt x="31" y="320"/>
                  </a:lnTo>
                  <a:lnTo>
                    <a:pt x="27" y="316"/>
                  </a:lnTo>
                  <a:lnTo>
                    <a:pt x="25" y="314"/>
                  </a:lnTo>
                  <a:lnTo>
                    <a:pt x="25" y="318"/>
                  </a:lnTo>
                  <a:lnTo>
                    <a:pt x="23" y="318"/>
                  </a:lnTo>
                  <a:lnTo>
                    <a:pt x="21" y="316"/>
                  </a:lnTo>
                  <a:lnTo>
                    <a:pt x="21" y="316"/>
                  </a:lnTo>
                  <a:lnTo>
                    <a:pt x="19" y="318"/>
                  </a:lnTo>
                  <a:lnTo>
                    <a:pt x="19" y="320"/>
                  </a:lnTo>
                  <a:lnTo>
                    <a:pt x="19" y="320"/>
                  </a:lnTo>
                  <a:lnTo>
                    <a:pt x="19" y="326"/>
                  </a:lnTo>
                  <a:lnTo>
                    <a:pt x="19" y="330"/>
                  </a:lnTo>
                  <a:lnTo>
                    <a:pt x="19" y="333"/>
                  </a:lnTo>
                  <a:lnTo>
                    <a:pt x="21" y="333"/>
                  </a:lnTo>
                  <a:lnTo>
                    <a:pt x="23" y="339"/>
                  </a:lnTo>
                  <a:lnTo>
                    <a:pt x="25" y="341"/>
                  </a:lnTo>
                  <a:lnTo>
                    <a:pt x="25" y="341"/>
                  </a:lnTo>
                  <a:lnTo>
                    <a:pt x="29" y="341"/>
                  </a:lnTo>
                  <a:lnTo>
                    <a:pt x="29" y="341"/>
                  </a:lnTo>
                  <a:lnTo>
                    <a:pt x="29" y="343"/>
                  </a:lnTo>
                  <a:lnTo>
                    <a:pt x="31" y="345"/>
                  </a:lnTo>
                  <a:lnTo>
                    <a:pt x="31" y="347"/>
                  </a:lnTo>
                  <a:lnTo>
                    <a:pt x="31" y="349"/>
                  </a:lnTo>
                  <a:lnTo>
                    <a:pt x="33" y="349"/>
                  </a:lnTo>
                  <a:lnTo>
                    <a:pt x="35" y="350"/>
                  </a:lnTo>
                  <a:lnTo>
                    <a:pt x="33" y="352"/>
                  </a:lnTo>
                  <a:lnTo>
                    <a:pt x="31" y="350"/>
                  </a:lnTo>
                  <a:lnTo>
                    <a:pt x="29" y="345"/>
                  </a:lnTo>
                  <a:lnTo>
                    <a:pt x="27" y="343"/>
                  </a:lnTo>
                  <a:lnTo>
                    <a:pt x="25" y="343"/>
                  </a:lnTo>
                  <a:lnTo>
                    <a:pt x="23" y="345"/>
                  </a:lnTo>
                  <a:lnTo>
                    <a:pt x="23" y="347"/>
                  </a:lnTo>
                  <a:lnTo>
                    <a:pt x="23" y="349"/>
                  </a:lnTo>
                  <a:lnTo>
                    <a:pt x="23" y="352"/>
                  </a:lnTo>
                  <a:lnTo>
                    <a:pt x="23" y="354"/>
                  </a:lnTo>
                  <a:lnTo>
                    <a:pt x="23" y="354"/>
                  </a:lnTo>
                  <a:lnTo>
                    <a:pt x="23" y="356"/>
                  </a:lnTo>
                  <a:lnTo>
                    <a:pt x="25" y="356"/>
                  </a:lnTo>
                  <a:lnTo>
                    <a:pt x="25" y="358"/>
                  </a:lnTo>
                  <a:lnTo>
                    <a:pt x="25" y="358"/>
                  </a:lnTo>
                  <a:lnTo>
                    <a:pt x="25" y="360"/>
                  </a:lnTo>
                  <a:lnTo>
                    <a:pt x="25" y="360"/>
                  </a:lnTo>
                  <a:lnTo>
                    <a:pt x="25" y="360"/>
                  </a:lnTo>
                  <a:lnTo>
                    <a:pt x="25" y="360"/>
                  </a:lnTo>
                  <a:lnTo>
                    <a:pt x="25" y="360"/>
                  </a:lnTo>
                  <a:lnTo>
                    <a:pt x="25" y="360"/>
                  </a:lnTo>
                  <a:lnTo>
                    <a:pt x="27" y="362"/>
                  </a:lnTo>
                  <a:lnTo>
                    <a:pt x="29" y="364"/>
                  </a:lnTo>
                  <a:lnTo>
                    <a:pt x="29" y="364"/>
                  </a:lnTo>
                  <a:lnTo>
                    <a:pt x="31" y="364"/>
                  </a:lnTo>
                  <a:lnTo>
                    <a:pt x="29" y="366"/>
                  </a:lnTo>
                  <a:lnTo>
                    <a:pt x="31" y="368"/>
                  </a:lnTo>
                  <a:lnTo>
                    <a:pt x="33" y="368"/>
                  </a:lnTo>
                  <a:lnTo>
                    <a:pt x="35" y="368"/>
                  </a:lnTo>
                  <a:lnTo>
                    <a:pt x="37" y="368"/>
                  </a:lnTo>
                  <a:lnTo>
                    <a:pt x="38" y="368"/>
                  </a:lnTo>
                  <a:lnTo>
                    <a:pt x="38" y="369"/>
                  </a:lnTo>
                  <a:lnTo>
                    <a:pt x="38" y="371"/>
                  </a:lnTo>
                  <a:lnTo>
                    <a:pt x="40" y="373"/>
                  </a:lnTo>
                  <a:lnTo>
                    <a:pt x="38" y="375"/>
                  </a:lnTo>
                  <a:lnTo>
                    <a:pt x="38" y="377"/>
                  </a:lnTo>
                  <a:lnTo>
                    <a:pt x="37" y="377"/>
                  </a:lnTo>
                  <a:lnTo>
                    <a:pt x="37" y="375"/>
                  </a:lnTo>
                  <a:lnTo>
                    <a:pt x="38" y="375"/>
                  </a:lnTo>
                  <a:lnTo>
                    <a:pt x="37" y="373"/>
                  </a:lnTo>
                  <a:lnTo>
                    <a:pt x="35" y="373"/>
                  </a:lnTo>
                  <a:lnTo>
                    <a:pt x="35" y="371"/>
                  </a:lnTo>
                  <a:lnTo>
                    <a:pt x="33" y="371"/>
                  </a:lnTo>
                  <a:lnTo>
                    <a:pt x="31" y="371"/>
                  </a:lnTo>
                  <a:lnTo>
                    <a:pt x="31" y="371"/>
                  </a:lnTo>
                  <a:lnTo>
                    <a:pt x="31" y="371"/>
                  </a:lnTo>
                  <a:lnTo>
                    <a:pt x="29" y="371"/>
                  </a:lnTo>
                  <a:lnTo>
                    <a:pt x="29" y="369"/>
                  </a:lnTo>
                  <a:lnTo>
                    <a:pt x="29" y="369"/>
                  </a:lnTo>
                  <a:lnTo>
                    <a:pt x="29" y="368"/>
                  </a:lnTo>
                  <a:lnTo>
                    <a:pt x="27" y="368"/>
                  </a:lnTo>
                  <a:lnTo>
                    <a:pt x="27" y="369"/>
                  </a:lnTo>
                  <a:lnTo>
                    <a:pt x="27" y="369"/>
                  </a:lnTo>
                  <a:lnTo>
                    <a:pt x="27" y="371"/>
                  </a:lnTo>
                  <a:lnTo>
                    <a:pt x="27" y="371"/>
                  </a:lnTo>
                  <a:lnTo>
                    <a:pt x="27" y="371"/>
                  </a:lnTo>
                  <a:lnTo>
                    <a:pt x="25" y="373"/>
                  </a:lnTo>
                  <a:lnTo>
                    <a:pt x="29" y="375"/>
                  </a:lnTo>
                  <a:lnTo>
                    <a:pt x="29" y="377"/>
                  </a:lnTo>
                  <a:lnTo>
                    <a:pt x="31" y="385"/>
                  </a:lnTo>
                  <a:lnTo>
                    <a:pt x="31" y="385"/>
                  </a:lnTo>
                  <a:lnTo>
                    <a:pt x="31" y="385"/>
                  </a:lnTo>
                  <a:lnTo>
                    <a:pt x="31" y="387"/>
                  </a:lnTo>
                  <a:lnTo>
                    <a:pt x="31" y="387"/>
                  </a:lnTo>
                  <a:lnTo>
                    <a:pt x="31" y="387"/>
                  </a:lnTo>
                  <a:lnTo>
                    <a:pt x="31" y="388"/>
                  </a:lnTo>
                  <a:lnTo>
                    <a:pt x="31" y="388"/>
                  </a:lnTo>
                  <a:lnTo>
                    <a:pt x="33" y="390"/>
                  </a:lnTo>
                  <a:lnTo>
                    <a:pt x="33" y="392"/>
                  </a:lnTo>
                  <a:lnTo>
                    <a:pt x="35" y="390"/>
                  </a:lnTo>
                  <a:lnTo>
                    <a:pt x="35" y="390"/>
                  </a:lnTo>
                  <a:lnTo>
                    <a:pt x="35" y="388"/>
                  </a:lnTo>
                  <a:lnTo>
                    <a:pt x="37" y="388"/>
                  </a:lnTo>
                  <a:lnTo>
                    <a:pt x="37" y="390"/>
                  </a:lnTo>
                  <a:lnTo>
                    <a:pt x="37" y="392"/>
                  </a:lnTo>
                  <a:lnTo>
                    <a:pt x="35" y="392"/>
                  </a:lnTo>
                  <a:lnTo>
                    <a:pt x="33" y="392"/>
                  </a:lnTo>
                  <a:lnTo>
                    <a:pt x="33" y="394"/>
                  </a:lnTo>
                  <a:lnTo>
                    <a:pt x="33" y="396"/>
                  </a:lnTo>
                  <a:lnTo>
                    <a:pt x="35" y="396"/>
                  </a:lnTo>
                  <a:lnTo>
                    <a:pt x="37" y="396"/>
                  </a:lnTo>
                  <a:lnTo>
                    <a:pt x="35" y="398"/>
                  </a:lnTo>
                  <a:lnTo>
                    <a:pt x="35" y="400"/>
                  </a:lnTo>
                  <a:lnTo>
                    <a:pt x="38" y="407"/>
                  </a:lnTo>
                  <a:lnTo>
                    <a:pt x="40" y="409"/>
                  </a:lnTo>
                  <a:lnTo>
                    <a:pt x="40" y="413"/>
                  </a:lnTo>
                  <a:lnTo>
                    <a:pt x="40" y="413"/>
                  </a:lnTo>
                  <a:lnTo>
                    <a:pt x="42" y="415"/>
                  </a:lnTo>
                  <a:lnTo>
                    <a:pt x="42" y="417"/>
                  </a:lnTo>
                  <a:lnTo>
                    <a:pt x="42" y="419"/>
                  </a:lnTo>
                  <a:lnTo>
                    <a:pt x="44" y="419"/>
                  </a:lnTo>
                  <a:lnTo>
                    <a:pt x="44" y="421"/>
                  </a:lnTo>
                  <a:lnTo>
                    <a:pt x="44" y="423"/>
                  </a:lnTo>
                  <a:lnTo>
                    <a:pt x="44" y="423"/>
                  </a:lnTo>
                  <a:lnTo>
                    <a:pt x="42" y="425"/>
                  </a:lnTo>
                  <a:lnTo>
                    <a:pt x="42" y="425"/>
                  </a:lnTo>
                  <a:lnTo>
                    <a:pt x="42" y="427"/>
                  </a:lnTo>
                  <a:lnTo>
                    <a:pt x="44" y="428"/>
                  </a:lnTo>
                  <a:lnTo>
                    <a:pt x="44" y="428"/>
                  </a:lnTo>
                  <a:lnTo>
                    <a:pt x="44" y="430"/>
                  </a:lnTo>
                  <a:lnTo>
                    <a:pt x="44" y="432"/>
                  </a:lnTo>
                  <a:lnTo>
                    <a:pt x="44" y="432"/>
                  </a:lnTo>
                  <a:lnTo>
                    <a:pt x="46" y="434"/>
                  </a:lnTo>
                  <a:lnTo>
                    <a:pt x="46" y="434"/>
                  </a:lnTo>
                  <a:lnTo>
                    <a:pt x="50" y="434"/>
                  </a:lnTo>
                  <a:lnTo>
                    <a:pt x="52" y="436"/>
                  </a:lnTo>
                  <a:lnTo>
                    <a:pt x="48" y="438"/>
                  </a:lnTo>
                  <a:lnTo>
                    <a:pt x="46" y="438"/>
                  </a:lnTo>
                  <a:lnTo>
                    <a:pt x="46" y="438"/>
                  </a:lnTo>
                  <a:lnTo>
                    <a:pt x="44" y="438"/>
                  </a:lnTo>
                  <a:lnTo>
                    <a:pt x="44" y="438"/>
                  </a:lnTo>
                  <a:lnTo>
                    <a:pt x="44" y="440"/>
                  </a:lnTo>
                  <a:lnTo>
                    <a:pt x="48" y="444"/>
                  </a:lnTo>
                  <a:lnTo>
                    <a:pt x="50" y="446"/>
                  </a:lnTo>
                  <a:lnTo>
                    <a:pt x="48" y="447"/>
                  </a:lnTo>
                  <a:lnTo>
                    <a:pt x="50" y="449"/>
                  </a:lnTo>
                  <a:lnTo>
                    <a:pt x="50" y="451"/>
                  </a:lnTo>
                  <a:lnTo>
                    <a:pt x="48" y="453"/>
                  </a:lnTo>
                  <a:lnTo>
                    <a:pt x="48" y="453"/>
                  </a:lnTo>
                  <a:lnTo>
                    <a:pt x="48" y="455"/>
                  </a:lnTo>
                  <a:lnTo>
                    <a:pt x="50" y="457"/>
                  </a:lnTo>
                  <a:lnTo>
                    <a:pt x="52" y="459"/>
                  </a:lnTo>
                  <a:lnTo>
                    <a:pt x="54" y="463"/>
                  </a:lnTo>
                  <a:lnTo>
                    <a:pt x="56" y="465"/>
                  </a:lnTo>
                  <a:lnTo>
                    <a:pt x="54" y="465"/>
                  </a:lnTo>
                  <a:lnTo>
                    <a:pt x="52" y="465"/>
                  </a:lnTo>
                  <a:lnTo>
                    <a:pt x="52" y="463"/>
                  </a:lnTo>
                  <a:lnTo>
                    <a:pt x="50" y="463"/>
                  </a:lnTo>
                  <a:lnTo>
                    <a:pt x="50" y="465"/>
                  </a:lnTo>
                  <a:lnTo>
                    <a:pt x="52" y="466"/>
                  </a:lnTo>
                  <a:lnTo>
                    <a:pt x="52" y="466"/>
                  </a:lnTo>
                  <a:lnTo>
                    <a:pt x="52" y="468"/>
                  </a:lnTo>
                  <a:lnTo>
                    <a:pt x="54" y="470"/>
                  </a:lnTo>
                  <a:lnTo>
                    <a:pt x="54" y="472"/>
                  </a:lnTo>
                  <a:lnTo>
                    <a:pt x="56" y="476"/>
                  </a:lnTo>
                  <a:lnTo>
                    <a:pt x="57" y="478"/>
                  </a:lnTo>
                  <a:lnTo>
                    <a:pt x="57" y="480"/>
                  </a:lnTo>
                  <a:lnTo>
                    <a:pt x="56" y="480"/>
                  </a:lnTo>
                  <a:lnTo>
                    <a:pt x="57" y="482"/>
                  </a:lnTo>
                  <a:lnTo>
                    <a:pt x="57" y="484"/>
                  </a:lnTo>
                  <a:lnTo>
                    <a:pt x="57" y="487"/>
                  </a:lnTo>
                  <a:lnTo>
                    <a:pt x="57" y="489"/>
                  </a:lnTo>
                  <a:lnTo>
                    <a:pt x="56" y="487"/>
                  </a:lnTo>
                  <a:lnTo>
                    <a:pt x="56" y="487"/>
                  </a:lnTo>
                  <a:lnTo>
                    <a:pt x="56" y="489"/>
                  </a:lnTo>
                  <a:lnTo>
                    <a:pt x="57" y="491"/>
                  </a:lnTo>
                  <a:lnTo>
                    <a:pt x="56" y="491"/>
                  </a:lnTo>
                  <a:lnTo>
                    <a:pt x="57" y="493"/>
                  </a:lnTo>
                  <a:lnTo>
                    <a:pt x="59" y="493"/>
                  </a:lnTo>
                  <a:lnTo>
                    <a:pt x="57" y="497"/>
                  </a:lnTo>
                  <a:lnTo>
                    <a:pt x="57" y="497"/>
                  </a:lnTo>
                  <a:lnTo>
                    <a:pt x="57" y="499"/>
                  </a:lnTo>
                  <a:lnTo>
                    <a:pt x="57" y="503"/>
                  </a:lnTo>
                  <a:lnTo>
                    <a:pt x="57" y="503"/>
                  </a:lnTo>
                  <a:lnTo>
                    <a:pt x="57" y="504"/>
                  </a:lnTo>
                  <a:lnTo>
                    <a:pt x="57" y="506"/>
                  </a:lnTo>
                  <a:lnTo>
                    <a:pt x="59" y="510"/>
                  </a:lnTo>
                  <a:lnTo>
                    <a:pt x="59" y="510"/>
                  </a:lnTo>
                  <a:lnTo>
                    <a:pt x="61" y="510"/>
                  </a:lnTo>
                  <a:lnTo>
                    <a:pt x="61" y="512"/>
                  </a:lnTo>
                  <a:lnTo>
                    <a:pt x="59" y="514"/>
                  </a:lnTo>
                  <a:lnTo>
                    <a:pt x="59" y="518"/>
                  </a:lnTo>
                  <a:lnTo>
                    <a:pt x="59" y="520"/>
                  </a:lnTo>
                  <a:lnTo>
                    <a:pt x="61" y="522"/>
                  </a:lnTo>
                  <a:lnTo>
                    <a:pt x="63" y="522"/>
                  </a:lnTo>
                  <a:lnTo>
                    <a:pt x="63" y="524"/>
                  </a:lnTo>
                  <a:lnTo>
                    <a:pt x="63" y="524"/>
                  </a:lnTo>
                  <a:lnTo>
                    <a:pt x="61" y="525"/>
                  </a:lnTo>
                  <a:lnTo>
                    <a:pt x="61" y="525"/>
                  </a:lnTo>
                  <a:lnTo>
                    <a:pt x="61" y="525"/>
                  </a:lnTo>
                  <a:lnTo>
                    <a:pt x="63" y="529"/>
                  </a:lnTo>
                  <a:lnTo>
                    <a:pt x="63" y="527"/>
                  </a:lnTo>
                  <a:lnTo>
                    <a:pt x="65" y="527"/>
                  </a:lnTo>
                  <a:lnTo>
                    <a:pt x="67" y="527"/>
                  </a:lnTo>
                  <a:lnTo>
                    <a:pt x="67" y="529"/>
                  </a:lnTo>
                  <a:lnTo>
                    <a:pt x="67" y="531"/>
                  </a:lnTo>
                  <a:lnTo>
                    <a:pt x="67" y="531"/>
                  </a:lnTo>
                  <a:lnTo>
                    <a:pt x="65" y="531"/>
                  </a:lnTo>
                  <a:lnTo>
                    <a:pt x="65" y="529"/>
                  </a:lnTo>
                  <a:lnTo>
                    <a:pt x="63" y="529"/>
                  </a:lnTo>
                  <a:lnTo>
                    <a:pt x="63" y="529"/>
                  </a:lnTo>
                  <a:lnTo>
                    <a:pt x="61" y="531"/>
                  </a:lnTo>
                  <a:lnTo>
                    <a:pt x="61" y="531"/>
                  </a:lnTo>
                  <a:lnTo>
                    <a:pt x="61" y="531"/>
                  </a:lnTo>
                  <a:lnTo>
                    <a:pt x="61" y="531"/>
                  </a:lnTo>
                  <a:lnTo>
                    <a:pt x="63" y="533"/>
                  </a:lnTo>
                  <a:lnTo>
                    <a:pt x="63" y="533"/>
                  </a:lnTo>
                  <a:lnTo>
                    <a:pt x="65" y="535"/>
                  </a:lnTo>
                  <a:lnTo>
                    <a:pt x="67" y="535"/>
                  </a:lnTo>
                  <a:lnTo>
                    <a:pt x="67" y="535"/>
                  </a:lnTo>
                  <a:lnTo>
                    <a:pt x="65" y="537"/>
                  </a:lnTo>
                  <a:lnTo>
                    <a:pt x="65" y="537"/>
                  </a:lnTo>
                  <a:lnTo>
                    <a:pt x="65" y="537"/>
                  </a:lnTo>
                  <a:lnTo>
                    <a:pt x="65" y="537"/>
                  </a:lnTo>
                  <a:lnTo>
                    <a:pt x="67" y="539"/>
                  </a:lnTo>
                  <a:lnTo>
                    <a:pt x="67" y="539"/>
                  </a:lnTo>
                  <a:lnTo>
                    <a:pt x="65" y="539"/>
                  </a:lnTo>
                  <a:lnTo>
                    <a:pt x="65" y="539"/>
                  </a:lnTo>
                  <a:lnTo>
                    <a:pt x="63" y="535"/>
                  </a:lnTo>
                  <a:lnTo>
                    <a:pt x="63" y="535"/>
                  </a:lnTo>
                  <a:lnTo>
                    <a:pt x="61" y="535"/>
                  </a:lnTo>
                  <a:lnTo>
                    <a:pt x="61" y="535"/>
                  </a:lnTo>
                  <a:lnTo>
                    <a:pt x="61" y="535"/>
                  </a:lnTo>
                  <a:lnTo>
                    <a:pt x="61" y="537"/>
                  </a:lnTo>
                  <a:lnTo>
                    <a:pt x="61" y="539"/>
                  </a:lnTo>
                  <a:lnTo>
                    <a:pt x="61" y="539"/>
                  </a:lnTo>
                  <a:lnTo>
                    <a:pt x="61" y="539"/>
                  </a:lnTo>
                  <a:lnTo>
                    <a:pt x="63" y="543"/>
                  </a:lnTo>
                  <a:lnTo>
                    <a:pt x="63" y="546"/>
                  </a:lnTo>
                  <a:lnTo>
                    <a:pt x="65" y="548"/>
                  </a:lnTo>
                  <a:lnTo>
                    <a:pt x="67" y="548"/>
                  </a:lnTo>
                  <a:lnTo>
                    <a:pt x="69" y="550"/>
                  </a:lnTo>
                  <a:lnTo>
                    <a:pt x="67" y="550"/>
                  </a:lnTo>
                  <a:lnTo>
                    <a:pt x="67" y="550"/>
                  </a:lnTo>
                  <a:lnTo>
                    <a:pt x="65" y="552"/>
                  </a:lnTo>
                  <a:lnTo>
                    <a:pt x="65" y="552"/>
                  </a:lnTo>
                  <a:lnTo>
                    <a:pt x="67" y="554"/>
                  </a:lnTo>
                  <a:lnTo>
                    <a:pt x="67" y="554"/>
                  </a:lnTo>
                  <a:lnTo>
                    <a:pt x="67" y="556"/>
                  </a:lnTo>
                  <a:lnTo>
                    <a:pt x="67" y="556"/>
                  </a:lnTo>
                  <a:lnTo>
                    <a:pt x="71" y="563"/>
                  </a:lnTo>
                  <a:lnTo>
                    <a:pt x="71" y="565"/>
                  </a:lnTo>
                  <a:lnTo>
                    <a:pt x="71" y="567"/>
                  </a:lnTo>
                  <a:lnTo>
                    <a:pt x="71" y="567"/>
                  </a:lnTo>
                  <a:lnTo>
                    <a:pt x="73" y="567"/>
                  </a:lnTo>
                  <a:lnTo>
                    <a:pt x="73" y="567"/>
                  </a:lnTo>
                  <a:lnTo>
                    <a:pt x="73" y="567"/>
                  </a:lnTo>
                  <a:lnTo>
                    <a:pt x="73" y="569"/>
                  </a:lnTo>
                  <a:lnTo>
                    <a:pt x="73" y="573"/>
                  </a:lnTo>
                  <a:lnTo>
                    <a:pt x="75" y="577"/>
                  </a:lnTo>
                  <a:lnTo>
                    <a:pt x="75" y="575"/>
                  </a:lnTo>
                  <a:lnTo>
                    <a:pt x="75" y="573"/>
                  </a:lnTo>
                  <a:lnTo>
                    <a:pt x="75" y="571"/>
                  </a:lnTo>
                  <a:lnTo>
                    <a:pt x="78" y="569"/>
                  </a:lnTo>
                  <a:lnTo>
                    <a:pt x="77" y="571"/>
                  </a:lnTo>
                  <a:lnTo>
                    <a:pt x="77" y="571"/>
                  </a:lnTo>
                  <a:lnTo>
                    <a:pt x="75" y="573"/>
                  </a:lnTo>
                  <a:lnTo>
                    <a:pt x="75" y="575"/>
                  </a:lnTo>
                  <a:lnTo>
                    <a:pt x="75" y="581"/>
                  </a:lnTo>
                  <a:lnTo>
                    <a:pt x="75" y="581"/>
                  </a:lnTo>
                  <a:lnTo>
                    <a:pt x="75" y="581"/>
                  </a:lnTo>
                  <a:lnTo>
                    <a:pt x="75" y="582"/>
                  </a:lnTo>
                  <a:lnTo>
                    <a:pt x="75" y="582"/>
                  </a:lnTo>
                  <a:lnTo>
                    <a:pt x="75" y="582"/>
                  </a:lnTo>
                  <a:lnTo>
                    <a:pt x="75" y="582"/>
                  </a:lnTo>
                  <a:lnTo>
                    <a:pt x="77" y="584"/>
                  </a:lnTo>
                  <a:lnTo>
                    <a:pt x="77" y="584"/>
                  </a:lnTo>
                  <a:lnTo>
                    <a:pt x="77" y="586"/>
                  </a:lnTo>
                  <a:lnTo>
                    <a:pt x="78" y="586"/>
                  </a:lnTo>
                  <a:lnTo>
                    <a:pt x="80" y="586"/>
                  </a:lnTo>
                  <a:lnTo>
                    <a:pt x="80" y="586"/>
                  </a:lnTo>
                  <a:lnTo>
                    <a:pt x="78" y="586"/>
                  </a:lnTo>
                  <a:lnTo>
                    <a:pt x="78" y="588"/>
                  </a:lnTo>
                  <a:lnTo>
                    <a:pt x="80" y="592"/>
                  </a:lnTo>
                  <a:lnTo>
                    <a:pt x="82" y="594"/>
                  </a:lnTo>
                  <a:lnTo>
                    <a:pt x="86" y="598"/>
                  </a:lnTo>
                  <a:lnTo>
                    <a:pt x="88" y="600"/>
                  </a:lnTo>
                  <a:lnTo>
                    <a:pt x="92" y="605"/>
                  </a:lnTo>
                  <a:lnTo>
                    <a:pt x="92" y="607"/>
                  </a:lnTo>
                  <a:lnTo>
                    <a:pt x="92" y="613"/>
                  </a:lnTo>
                  <a:lnTo>
                    <a:pt x="92" y="613"/>
                  </a:lnTo>
                  <a:lnTo>
                    <a:pt x="94" y="615"/>
                  </a:lnTo>
                  <a:lnTo>
                    <a:pt x="96" y="615"/>
                  </a:lnTo>
                  <a:lnTo>
                    <a:pt x="96" y="615"/>
                  </a:lnTo>
                  <a:lnTo>
                    <a:pt x="98" y="615"/>
                  </a:lnTo>
                  <a:lnTo>
                    <a:pt x="99" y="613"/>
                  </a:lnTo>
                  <a:lnTo>
                    <a:pt x="103" y="613"/>
                  </a:lnTo>
                  <a:lnTo>
                    <a:pt x="105" y="613"/>
                  </a:lnTo>
                  <a:lnTo>
                    <a:pt x="105" y="613"/>
                  </a:lnTo>
                  <a:lnTo>
                    <a:pt x="107" y="613"/>
                  </a:lnTo>
                  <a:lnTo>
                    <a:pt x="107" y="609"/>
                  </a:lnTo>
                  <a:lnTo>
                    <a:pt x="109" y="609"/>
                  </a:lnTo>
                  <a:lnTo>
                    <a:pt x="109" y="609"/>
                  </a:lnTo>
                  <a:lnTo>
                    <a:pt x="109" y="609"/>
                  </a:lnTo>
                  <a:lnTo>
                    <a:pt x="109" y="609"/>
                  </a:lnTo>
                  <a:lnTo>
                    <a:pt x="111" y="611"/>
                  </a:lnTo>
                  <a:lnTo>
                    <a:pt x="111" y="611"/>
                  </a:lnTo>
                  <a:lnTo>
                    <a:pt x="111" y="613"/>
                  </a:lnTo>
                  <a:lnTo>
                    <a:pt x="111" y="613"/>
                  </a:lnTo>
                  <a:lnTo>
                    <a:pt x="111" y="613"/>
                  </a:lnTo>
                  <a:lnTo>
                    <a:pt x="113" y="613"/>
                  </a:lnTo>
                  <a:lnTo>
                    <a:pt x="115" y="613"/>
                  </a:lnTo>
                  <a:lnTo>
                    <a:pt x="117" y="615"/>
                  </a:lnTo>
                  <a:lnTo>
                    <a:pt x="117" y="615"/>
                  </a:lnTo>
                  <a:lnTo>
                    <a:pt x="117" y="617"/>
                  </a:lnTo>
                  <a:lnTo>
                    <a:pt x="118" y="620"/>
                  </a:lnTo>
                  <a:lnTo>
                    <a:pt x="118" y="622"/>
                  </a:lnTo>
                  <a:lnTo>
                    <a:pt x="120" y="622"/>
                  </a:lnTo>
                  <a:lnTo>
                    <a:pt x="122" y="624"/>
                  </a:lnTo>
                  <a:lnTo>
                    <a:pt x="122" y="624"/>
                  </a:lnTo>
                  <a:lnTo>
                    <a:pt x="124" y="624"/>
                  </a:lnTo>
                  <a:lnTo>
                    <a:pt x="126" y="624"/>
                  </a:lnTo>
                  <a:lnTo>
                    <a:pt x="130" y="622"/>
                  </a:lnTo>
                  <a:lnTo>
                    <a:pt x="134" y="622"/>
                  </a:lnTo>
                  <a:lnTo>
                    <a:pt x="134" y="620"/>
                  </a:lnTo>
                  <a:lnTo>
                    <a:pt x="134" y="620"/>
                  </a:lnTo>
                  <a:lnTo>
                    <a:pt x="134" y="620"/>
                  </a:lnTo>
                  <a:lnTo>
                    <a:pt x="134" y="619"/>
                  </a:lnTo>
                  <a:lnTo>
                    <a:pt x="136" y="619"/>
                  </a:lnTo>
                  <a:lnTo>
                    <a:pt x="136" y="619"/>
                  </a:lnTo>
                  <a:lnTo>
                    <a:pt x="136" y="619"/>
                  </a:lnTo>
                  <a:lnTo>
                    <a:pt x="136" y="615"/>
                  </a:lnTo>
                  <a:lnTo>
                    <a:pt x="138" y="615"/>
                  </a:lnTo>
                  <a:lnTo>
                    <a:pt x="141" y="611"/>
                  </a:lnTo>
                  <a:lnTo>
                    <a:pt x="143" y="611"/>
                  </a:lnTo>
                  <a:lnTo>
                    <a:pt x="143" y="611"/>
                  </a:lnTo>
                  <a:lnTo>
                    <a:pt x="145" y="611"/>
                  </a:lnTo>
                  <a:lnTo>
                    <a:pt x="145" y="611"/>
                  </a:lnTo>
                  <a:lnTo>
                    <a:pt x="145" y="611"/>
                  </a:lnTo>
                  <a:lnTo>
                    <a:pt x="145" y="613"/>
                  </a:lnTo>
                  <a:lnTo>
                    <a:pt x="145" y="613"/>
                  </a:lnTo>
                  <a:lnTo>
                    <a:pt x="145" y="613"/>
                  </a:lnTo>
                  <a:lnTo>
                    <a:pt x="145" y="615"/>
                  </a:lnTo>
                  <a:lnTo>
                    <a:pt x="145" y="615"/>
                  </a:lnTo>
                  <a:lnTo>
                    <a:pt x="145" y="615"/>
                  </a:lnTo>
                  <a:lnTo>
                    <a:pt x="145" y="615"/>
                  </a:lnTo>
                  <a:lnTo>
                    <a:pt x="149" y="615"/>
                  </a:lnTo>
                  <a:lnTo>
                    <a:pt x="151" y="615"/>
                  </a:lnTo>
                  <a:lnTo>
                    <a:pt x="153" y="613"/>
                  </a:lnTo>
                  <a:lnTo>
                    <a:pt x="153" y="613"/>
                  </a:lnTo>
                  <a:lnTo>
                    <a:pt x="155" y="611"/>
                  </a:lnTo>
                  <a:lnTo>
                    <a:pt x="155" y="611"/>
                  </a:lnTo>
                  <a:lnTo>
                    <a:pt x="157" y="609"/>
                  </a:lnTo>
                  <a:lnTo>
                    <a:pt x="158" y="605"/>
                  </a:lnTo>
                  <a:lnTo>
                    <a:pt x="158" y="603"/>
                  </a:lnTo>
                  <a:lnTo>
                    <a:pt x="158" y="603"/>
                  </a:lnTo>
                  <a:lnTo>
                    <a:pt x="158" y="601"/>
                  </a:lnTo>
                  <a:lnTo>
                    <a:pt x="157" y="601"/>
                  </a:lnTo>
                  <a:lnTo>
                    <a:pt x="157" y="601"/>
                  </a:lnTo>
                  <a:lnTo>
                    <a:pt x="158" y="600"/>
                  </a:lnTo>
                  <a:lnTo>
                    <a:pt x="160" y="598"/>
                  </a:lnTo>
                  <a:lnTo>
                    <a:pt x="162" y="594"/>
                  </a:lnTo>
                  <a:lnTo>
                    <a:pt x="162" y="592"/>
                  </a:lnTo>
                  <a:lnTo>
                    <a:pt x="164" y="590"/>
                  </a:lnTo>
                  <a:lnTo>
                    <a:pt x="164" y="588"/>
                  </a:lnTo>
                  <a:lnTo>
                    <a:pt x="164" y="586"/>
                  </a:lnTo>
                  <a:lnTo>
                    <a:pt x="164" y="584"/>
                  </a:lnTo>
                  <a:lnTo>
                    <a:pt x="164" y="584"/>
                  </a:lnTo>
                  <a:lnTo>
                    <a:pt x="164" y="584"/>
                  </a:lnTo>
                  <a:lnTo>
                    <a:pt x="164" y="584"/>
                  </a:lnTo>
                  <a:lnTo>
                    <a:pt x="164" y="582"/>
                  </a:lnTo>
                  <a:lnTo>
                    <a:pt x="162" y="582"/>
                  </a:lnTo>
                  <a:lnTo>
                    <a:pt x="160" y="582"/>
                  </a:lnTo>
                  <a:lnTo>
                    <a:pt x="160" y="582"/>
                  </a:lnTo>
                  <a:lnTo>
                    <a:pt x="160" y="581"/>
                  </a:lnTo>
                  <a:lnTo>
                    <a:pt x="160" y="581"/>
                  </a:lnTo>
                  <a:lnTo>
                    <a:pt x="162" y="581"/>
                  </a:lnTo>
                  <a:lnTo>
                    <a:pt x="162" y="579"/>
                  </a:lnTo>
                  <a:lnTo>
                    <a:pt x="164" y="579"/>
                  </a:lnTo>
                  <a:lnTo>
                    <a:pt x="168" y="579"/>
                  </a:lnTo>
                  <a:lnTo>
                    <a:pt x="168" y="579"/>
                  </a:lnTo>
                  <a:lnTo>
                    <a:pt x="168" y="577"/>
                  </a:lnTo>
                  <a:lnTo>
                    <a:pt x="168" y="577"/>
                  </a:lnTo>
                  <a:lnTo>
                    <a:pt x="168" y="573"/>
                  </a:lnTo>
                  <a:lnTo>
                    <a:pt x="168" y="569"/>
                  </a:lnTo>
                  <a:lnTo>
                    <a:pt x="168" y="567"/>
                  </a:lnTo>
                  <a:lnTo>
                    <a:pt x="168" y="565"/>
                  </a:lnTo>
                  <a:lnTo>
                    <a:pt x="168" y="565"/>
                  </a:lnTo>
                  <a:lnTo>
                    <a:pt x="168" y="565"/>
                  </a:lnTo>
                  <a:lnTo>
                    <a:pt x="168" y="563"/>
                  </a:lnTo>
                  <a:lnTo>
                    <a:pt x="166" y="563"/>
                  </a:lnTo>
                  <a:lnTo>
                    <a:pt x="158" y="560"/>
                  </a:lnTo>
                  <a:lnTo>
                    <a:pt x="158" y="560"/>
                  </a:lnTo>
                  <a:lnTo>
                    <a:pt x="158" y="560"/>
                  </a:lnTo>
                  <a:lnTo>
                    <a:pt x="157" y="560"/>
                  </a:lnTo>
                  <a:lnTo>
                    <a:pt x="157" y="562"/>
                  </a:lnTo>
                  <a:lnTo>
                    <a:pt x="157" y="562"/>
                  </a:lnTo>
                  <a:lnTo>
                    <a:pt x="155" y="562"/>
                  </a:lnTo>
                  <a:lnTo>
                    <a:pt x="155" y="562"/>
                  </a:lnTo>
                  <a:lnTo>
                    <a:pt x="155" y="562"/>
                  </a:lnTo>
                  <a:lnTo>
                    <a:pt x="155" y="560"/>
                  </a:lnTo>
                  <a:lnTo>
                    <a:pt x="155" y="560"/>
                  </a:lnTo>
                  <a:lnTo>
                    <a:pt x="155" y="558"/>
                  </a:lnTo>
                  <a:lnTo>
                    <a:pt x="155" y="558"/>
                  </a:lnTo>
                  <a:lnTo>
                    <a:pt x="155" y="558"/>
                  </a:lnTo>
                  <a:lnTo>
                    <a:pt x="155" y="556"/>
                  </a:lnTo>
                  <a:lnTo>
                    <a:pt x="153" y="556"/>
                  </a:lnTo>
                  <a:lnTo>
                    <a:pt x="153" y="554"/>
                  </a:lnTo>
                  <a:lnTo>
                    <a:pt x="153" y="552"/>
                  </a:lnTo>
                  <a:lnTo>
                    <a:pt x="153" y="552"/>
                  </a:lnTo>
                  <a:lnTo>
                    <a:pt x="153" y="552"/>
                  </a:lnTo>
                  <a:lnTo>
                    <a:pt x="155" y="552"/>
                  </a:lnTo>
                  <a:lnTo>
                    <a:pt x="157" y="550"/>
                  </a:lnTo>
                  <a:lnTo>
                    <a:pt x="157" y="550"/>
                  </a:lnTo>
                  <a:lnTo>
                    <a:pt x="157" y="550"/>
                  </a:lnTo>
                  <a:lnTo>
                    <a:pt x="158" y="550"/>
                  </a:lnTo>
                  <a:lnTo>
                    <a:pt x="158" y="550"/>
                  </a:lnTo>
                  <a:lnTo>
                    <a:pt x="158" y="550"/>
                  </a:lnTo>
                  <a:lnTo>
                    <a:pt x="157" y="548"/>
                  </a:lnTo>
                  <a:lnTo>
                    <a:pt x="157" y="548"/>
                  </a:lnTo>
                  <a:lnTo>
                    <a:pt x="155" y="548"/>
                  </a:lnTo>
                  <a:lnTo>
                    <a:pt x="155" y="548"/>
                  </a:lnTo>
                  <a:lnTo>
                    <a:pt x="155" y="548"/>
                  </a:lnTo>
                  <a:lnTo>
                    <a:pt x="155" y="546"/>
                  </a:lnTo>
                  <a:lnTo>
                    <a:pt x="155" y="546"/>
                  </a:lnTo>
                  <a:lnTo>
                    <a:pt x="155" y="546"/>
                  </a:lnTo>
                  <a:lnTo>
                    <a:pt x="155" y="544"/>
                  </a:lnTo>
                  <a:lnTo>
                    <a:pt x="155" y="544"/>
                  </a:lnTo>
                  <a:lnTo>
                    <a:pt x="153" y="544"/>
                  </a:lnTo>
                  <a:lnTo>
                    <a:pt x="153" y="544"/>
                  </a:lnTo>
                  <a:lnTo>
                    <a:pt x="153" y="544"/>
                  </a:lnTo>
                  <a:lnTo>
                    <a:pt x="151" y="544"/>
                  </a:lnTo>
                  <a:lnTo>
                    <a:pt x="151" y="544"/>
                  </a:lnTo>
                  <a:lnTo>
                    <a:pt x="151" y="544"/>
                  </a:lnTo>
                  <a:lnTo>
                    <a:pt x="151" y="543"/>
                  </a:lnTo>
                  <a:lnTo>
                    <a:pt x="151" y="543"/>
                  </a:lnTo>
                  <a:lnTo>
                    <a:pt x="151" y="543"/>
                  </a:lnTo>
                  <a:lnTo>
                    <a:pt x="151" y="543"/>
                  </a:lnTo>
                  <a:lnTo>
                    <a:pt x="151" y="541"/>
                  </a:lnTo>
                  <a:lnTo>
                    <a:pt x="149" y="541"/>
                  </a:lnTo>
                  <a:lnTo>
                    <a:pt x="149" y="541"/>
                  </a:lnTo>
                  <a:lnTo>
                    <a:pt x="149" y="541"/>
                  </a:lnTo>
                  <a:lnTo>
                    <a:pt x="149" y="541"/>
                  </a:lnTo>
                  <a:lnTo>
                    <a:pt x="149" y="541"/>
                  </a:lnTo>
                  <a:lnTo>
                    <a:pt x="147" y="543"/>
                  </a:lnTo>
                  <a:lnTo>
                    <a:pt x="147" y="543"/>
                  </a:lnTo>
                  <a:lnTo>
                    <a:pt x="147" y="543"/>
                  </a:lnTo>
                  <a:lnTo>
                    <a:pt x="147" y="543"/>
                  </a:lnTo>
                  <a:lnTo>
                    <a:pt x="145" y="543"/>
                  </a:lnTo>
                  <a:lnTo>
                    <a:pt x="145" y="541"/>
                  </a:lnTo>
                  <a:lnTo>
                    <a:pt x="145" y="541"/>
                  </a:lnTo>
                  <a:lnTo>
                    <a:pt x="145" y="541"/>
                  </a:lnTo>
                  <a:lnTo>
                    <a:pt x="147" y="539"/>
                  </a:lnTo>
                  <a:lnTo>
                    <a:pt x="147" y="537"/>
                  </a:lnTo>
                  <a:lnTo>
                    <a:pt x="147" y="535"/>
                  </a:lnTo>
                  <a:lnTo>
                    <a:pt x="149" y="537"/>
                  </a:lnTo>
                  <a:lnTo>
                    <a:pt x="149" y="537"/>
                  </a:lnTo>
                  <a:lnTo>
                    <a:pt x="151" y="537"/>
                  </a:lnTo>
                  <a:lnTo>
                    <a:pt x="151" y="537"/>
                  </a:lnTo>
                  <a:lnTo>
                    <a:pt x="151" y="537"/>
                  </a:lnTo>
                  <a:lnTo>
                    <a:pt x="153" y="537"/>
                  </a:lnTo>
                  <a:lnTo>
                    <a:pt x="153" y="537"/>
                  </a:lnTo>
                  <a:lnTo>
                    <a:pt x="153" y="537"/>
                  </a:lnTo>
                  <a:lnTo>
                    <a:pt x="153" y="535"/>
                  </a:lnTo>
                  <a:lnTo>
                    <a:pt x="153" y="535"/>
                  </a:lnTo>
                  <a:lnTo>
                    <a:pt x="155" y="533"/>
                  </a:lnTo>
                  <a:lnTo>
                    <a:pt x="155" y="535"/>
                  </a:lnTo>
                  <a:lnTo>
                    <a:pt x="155" y="535"/>
                  </a:lnTo>
                  <a:lnTo>
                    <a:pt x="155" y="535"/>
                  </a:lnTo>
                  <a:lnTo>
                    <a:pt x="157" y="535"/>
                  </a:lnTo>
                  <a:lnTo>
                    <a:pt x="157" y="537"/>
                  </a:lnTo>
                  <a:lnTo>
                    <a:pt x="157" y="537"/>
                  </a:lnTo>
                  <a:lnTo>
                    <a:pt x="157" y="537"/>
                  </a:lnTo>
                  <a:lnTo>
                    <a:pt x="158" y="535"/>
                  </a:lnTo>
                  <a:lnTo>
                    <a:pt x="160" y="533"/>
                  </a:lnTo>
                  <a:lnTo>
                    <a:pt x="160" y="533"/>
                  </a:lnTo>
                  <a:lnTo>
                    <a:pt x="160" y="533"/>
                  </a:lnTo>
                  <a:lnTo>
                    <a:pt x="162" y="533"/>
                  </a:lnTo>
                  <a:lnTo>
                    <a:pt x="162" y="531"/>
                  </a:lnTo>
                  <a:lnTo>
                    <a:pt x="162" y="531"/>
                  </a:lnTo>
                  <a:lnTo>
                    <a:pt x="164" y="531"/>
                  </a:lnTo>
                  <a:lnTo>
                    <a:pt x="164" y="529"/>
                  </a:lnTo>
                  <a:lnTo>
                    <a:pt x="164" y="527"/>
                  </a:lnTo>
                  <a:lnTo>
                    <a:pt x="164" y="525"/>
                  </a:lnTo>
                  <a:lnTo>
                    <a:pt x="164" y="525"/>
                  </a:lnTo>
                  <a:lnTo>
                    <a:pt x="166" y="525"/>
                  </a:lnTo>
                  <a:lnTo>
                    <a:pt x="166" y="527"/>
                  </a:lnTo>
                  <a:lnTo>
                    <a:pt x="168" y="527"/>
                  </a:lnTo>
                  <a:lnTo>
                    <a:pt x="170" y="527"/>
                  </a:lnTo>
                  <a:lnTo>
                    <a:pt x="172" y="527"/>
                  </a:lnTo>
                  <a:lnTo>
                    <a:pt x="174" y="527"/>
                  </a:lnTo>
                  <a:lnTo>
                    <a:pt x="174" y="527"/>
                  </a:lnTo>
                  <a:lnTo>
                    <a:pt x="174" y="529"/>
                  </a:lnTo>
                  <a:lnTo>
                    <a:pt x="174" y="531"/>
                  </a:lnTo>
                  <a:lnTo>
                    <a:pt x="174" y="531"/>
                  </a:lnTo>
                  <a:lnTo>
                    <a:pt x="176" y="533"/>
                  </a:lnTo>
                  <a:lnTo>
                    <a:pt x="176" y="533"/>
                  </a:lnTo>
                  <a:lnTo>
                    <a:pt x="176" y="533"/>
                  </a:lnTo>
                  <a:lnTo>
                    <a:pt x="176" y="533"/>
                  </a:lnTo>
                  <a:lnTo>
                    <a:pt x="176" y="535"/>
                  </a:lnTo>
                  <a:lnTo>
                    <a:pt x="176" y="535"/>
                  </a:lnTo>
                  <a:lnTo>
                    <a:pt x="176" y="535"/>
                  </a:lnTo>
                  <a:lnTo>
                    <a:pt x="176" y="535"/>
                  </a:lnTo>
                  <a:lnTo>
                    <a:pt x="176" y="535"/>
                  </a:lnTo>
                  <a:lnTo>
                    <a:pt x="176" y="535"/>
                  </a:lnTo>
                  <a:lnTo>
                    <a:pt x="178" y="535"/>
                  </a:lnTo>
                  <a:lnTo>
                    <a:pt x="178" y="535"/>
                  </a:lnTo>
                  <a:lnTo>
                    <a:pt x="179" y="535"/>
                  </a:lnTo>
                  <a:lnTo>
                    <a:pt x="181" y="531"/>
                  </a:lnTo>
                  <a:lnTo>
                    <a:pt x="183" y="531"/>
                  </a:lnTo>
                  <a:lnTo>
                    <a:pt x="183" y="531"/>
                  </a:lnTo>
                  <a:lnTo>
                    <a:pt x="183" y="531"/>
                  </a:lnTo>
                  <a:lnTo>
                    <a:pt x="185" y="531"/>
                  </a:lnTo>
                  <a:lnTo>
                    <a:pt x="187" y="529"/>
                  </a:lnTo>
                  <a:lnTo>
                    <a:pt x="187" y="529"/>
                  </a:lnTo>
                  <a:lnTo>
                    <a:pt x="187" y="527"/>
                  </a:lnTo>
                  <a:lnTo>
                    <a:pt x="185" y="525"/>
                  </a:lnTo>
                  <a:lnTo>
                    <a:pt x="185" y="524"/>
                  </a:lnTo>
                  <a:lnTo>
                    <a:pt x="187" y="524"/>
                  </a:lnTo>
                  <a:lnTo>
                    <a:pt x="187" y="524"/>
                  </a:lnTo>
                  <a:lnTo>
                    <a:pt x="187" y="524"/>
                  </a:lnTo>
                  <a:lnTo>
                    <a:pt x="189" y="520"/>
                  </a:lnTo>
                  <a:lnTo>
                    <a:pt x="189" y="520"/>
                  </a:lnTo>
                  <a:lnTo>
                    <a:pt x="189" y="520"/>
                  </a:lnTo>
                  <a:lnTo>
                    <a:pt x="191" y="520"/>
                  </a:lnTo>
                  <a:lnTo>
                    <a:pt x="191" y="520"/>
                  </a:lnTo>
                  <a:lnTo>
                    <a:pt x="191" y="520"/>
                  </a:lnTo>
                  <a:lnTo>
                    <a:pt x="193" y="518"/>
                  </a:lnTo>
                  <a:lnTo>
                    <a:pt x="193" y="518"/>
                  </a:lnTo>
                  <a:lnTo>
                    <a:pt x="193" y="518"/>
                  </a:lnTo>
                  <a:lnTo>
                    <a:pt x="193" y="516"/>
                  </a:lnTo>
                  <a:lnTo>
                    <a:pt x="195" y="516"/>
                  </a:lnTo>
                  <a:lnTo>
                    <a:pt x="197" y="516"/>
                  </a:lnTo>
                  <a:lnTo>
                    <a:pt x="198" y="514"/>
                  </a:lnTo>
                  <a:lnTo>
                    <a:pt x="198" y="514"/>
                  </a:lnTo>
                  <a:lnTo>
                    <a:pt x="198" y="514"/>
                  </a:lnTo>
                  <a:lnTo>
                    <a:pt x="200" y="514"/>
                  </a:lnTo>
                  <a:lnTo>
                    <a:pt x="202" y="516"/>
                  </a:lnTo>
                  <a:lnTo>
                    <a:pt x="204" y="516"/>
                  </a:lnTo>
                  <a:lnTo>
                    <a:pt x="204" y="516"/>
                  </a:lnTo>
                  <a:lnTo>
                    <a:pt x="204" y="514"/>
                  </a:lnTo>
                  <a:lnTo>
                    <a:pt x="204" y="514"/>
                  </a:lnTo>
                  <a:lnTo>
                    <a:pt x="204" y="514"/>
                  </a:lnTo>
                  <a:lnTo>
                    <a:pt x="204" y="514"/>
                  </a:lnTo>
                  <a:lnTo>
                    <a:pt x="204" y="510"/>
                  </a:lnTo>
                  <a:lnTo>
                    <a:pt x="204" y="508"/>
                  </a:lnTo>
                  <a:lnTo>
                    <a:pt x="204" y="508"/>
                  </a:lnTo>
                  <a:lnTo>
                    <a:pt x="202" y="506"/>
                  </a:lnTo>
                  <a:lnTo>
                    <a:pt x="202" y="506"/>
                  </a:lnTo>
                  <a:lnTo>
                    <a:pt x="202" y="506"/>
                  </a:lnTo>
                  <a:lnTo>
                    <a:pt x="202" y="504"/>
                  </a:lnTo>
                  <a:lnTo>
                    <a:pt x="204" y="504"/>
                  </a:lnTo>
                  <a:lnTo>
                    <a:pt x="208" y="504"/>
                  </a:lnTo>
                  <a:lnTo>
                    <a:pt x="210" y="503"/>
                  </a:lnTo>
                  <a:lnTo>
                    <a:pt x="210" y="503"/>
                  </a:lnTo>
                  <a:lnTo>
                    <a:pt x="210" y="503"/>
                  </a:lnTo>
                  <a:lnTo>
                    <a:pt x="212" y="501"/>
                  </a:lnTo>
                  <a:lnTo>
                    <a:pt x="212" y="501"/>
                  </a:lnTo>
                  <a:lnTo>
                    <a:pt x="212" y="499"/>
                  </a:lnTo>
                  <a:lnTo>
                    <a:pt x="214" y="497"/>
                  </a:lnTo>
                  <a:lnTo>
                    <a:pt x="214" y="497"/>
                  </a:lnTo>
                  <a:lnTo>
                    <a:pt x="214" y="497"/>
                  </a:lnTo>
                  <a:lnTo>
                    <a:pt x="218" y="497"/>
                  </a:lnTo>
                  <a:lnTo>
                    <a:pt x="221" y="497"/>
                  </a:lnTo>
                  <a:lnTo>
                    <a:pt x="221" y="497"/>
                  </a:lnTo>
                  <a:lnTo>
                    <a:pt x="221" y="497"/>
                  </a:lnTo>
                  <a:lnTo>
                    <a:pt x="223" y="497"/>
                  </a:lnTo>
                  <a:lnTo>
                    <a:pt x="223" y="499"/>
                  </a:lnTo>
                  <a:lnTo>
                    <a:pt x="223" y="499"/>
                  </a:lnTo>
                  <a:lnTo>
                    <a:pt x="223" y="501"/>
                  </a:lnTo>
                  <a:lnTo>
                    <a:pt x="225" y="501"/>
                  </a:lnTo>
                  <a:lnTo>
                    <a:pt x="227" y="501"/>
                  </a:lnTo>
                  <a:lnTo>
                    <a:pt x="227" y="503"/>
                  </a:lnTo>
                  <a:lnTo>
                    <a:pt x="227" y="503"/>
                  </a:lnTo>
                  <a:lnTo>
                    <a:pt x="229" y="503"/>
                  </a:lnTo>
                  <a:lnTo>
                    <a:pt x="229" y="504"/>
                  </a:lnTo>
                  <a:lnTo>
                    <a:pt x="231" y="504"/>
                  </a:lnTo>
                  <a:lnTo>
                    <a:pt x="231" y="504"/>
                  </a:lnTo>
                  <a:lnTo>
                    <a:pt x="233" y="504"/>
                  </a:lnTo>
                  <a:lnTo>
                    <a:pt x="235" y="504"/>
                  </a:lnTo>
                  <a:lnTo>
                    <a:pt x="240" y="501"/>
                  </a:lnTo>
                  <a:lnTo>
                    <a:pt x="240" y="501"/>
                  </a:lnTo>
                  <a:lnTo>
                    <a:pt x="240" y="499"/>
                  </a:lnTo>
                  <a:lnTo>
                    <a:pt x="240" y="497"/>
                  </a:lnTo>
                  <a:lnTo>
                    <a:pt x="240" y="497"/>
                  </a:lnTo>
                  <a:lnTo>
                    <a:pt x="240" y="497"/>
                  </a:lnTo>
                  <a:lnTo>
                    <a:pt x="246" y="495"/>
                  </a:lnTo>
                  <a:lnTo>
                    <a:pt x="248" y="495"/>
                  </a:lnTo>
                  <a:lnTo>
                    <a:pt x="248" y="495"/>
                  </a:lnTo>
                  <a:lnTo>
                    <a:pt x="250" y="493"/>
                  </a:lnTo>
                  <a:lnTo>
                    <a:pt x="252" y="493"/>
                  </a:lnTo>
                  <a:lnTo>
                    <a:pt x="256" y="493"/>
                  </a:lnTo>
                  <a:lnTo>
                    <a:pt x="258" y="493"/>
                  </a:lnTo>
                  <a:lnTo>
                    <a:pt x="258" y="495"/>
                  </a:lnTo>
                  <a:lnTo>
                    <a:pt x="258" y="495"/>
                  </a:lnTo>
                  <a:lnTo>
                    <a:pt x="259" y="495"/>
                  </a:lnTo>
                  <a:lnTo>
                    <a:pt x="259" y="495"/>
                  </a:lnTo>
                  <a:lnTo>
                    <a:pt x="261" y="495"/>
                  </a:lnTo>
                  <a:lnTo>
                    <a:pt x="263" y="495"/>
                  </a:lnTo>
                  <a:lnTo>
                    <a:pt x="265" y="493"/>
                  </a:lnTo>
                  <a:lnTo>
                    <a:pt x="265" y="493"/>
                  </a:lnTo>
                  <a:lnTo>
                    <a:pt x="267" y="493"/>
                  </a:lnTo>
                  <a:lnTo>
                    <a:pt x="267" y="491"/>
                  </a:lnTo>
                  <a:lnTo>
                    <a:pt x="267" y="491"/>
                  </a:lnTo>
                  <a:lnTo>
                    <a:pt x="269" y="491"/>
                  </a:lnTo>
                  <a:lnTo>
                    <a:pt x="269" y="491"/>
                  </a:lnTo>
                  <a:lnTo>
                    <a:pt x="271" y="493"/>
                  </a:lnTo>
                  <a:lnTo>
                    <a:pt x="273" y="495"/>
                  </a:lnTo>
                  <a:lnTo>
                    <a:pt x="275" y="495"/>
                  </a:lnTo>
                  <a:lnTo>
                    <a:pt x="275" y="495"/>
                  </a:lnTo>
                  <a:lnTo>
                    <a:pt x="277" y="493"/>
                  </a:lnTo>
                  <a:lnTo>
                    <a:pt x="277" y="493"/>
                  </a:lnTo>
                  <a:lnTo>
                    <a:pt x="277" y="493"/>
                  </a:lnTo>
                  <a:lnTo>
                    <a:pt x="277" y="491"/>
                  </a:lnTo>
                  <a:lnTo>
                    <a:pt x="277" y="491"/>
                  </a:lnTo>
                  <a:lnTo>
                    <a:pt x="277" y="489"/>
                  </a:lnTo>
                  <a:lnTo>
                    <a:pt x="275" y="487"/>
                  </a:lnTo>
                  <a:lnTo>
                    <a:pt x="275" y="487"/>
                  </a:lnTo>
                  <a:lnTo>
                    <a:pt x="275" y="485"/>
                  </a:lnTo>
                  <a:lnTo>
                    <a:pt x="275" y="485"/>
                  </a:lnTo>
                  <a:lnTo>
                    <a:pt x="277" y="485"/>
                  </a:lnTo>
                  <a:lnTo>
                    <a:pt x="277" y="484"/>
                  </a:lnTo>
                  <a:lnTo>
                    <a:pt x="277" y="484"/>
                  </a:lnTo>
                  <a:lnTo>
                    <a:pt x="277" y="482"/>
                  </a:lnTo>
                  <a:lnTo>
                    <a:pt x="277" y="480"/>
                  </a:lnTo>
                  <a:lnTo>
                    <a:pt x="275" y="480"/>
                  </a:lnTo>
                  <a:lnTo>
                    <a:pt x="275" y="478"/>
                  </a:lnTo>
                  <a:lnTo>
                    <a:pt x="273" y="478"/>
                  </a:lnTo>
                  <a:lnTo>
                    <a:pt x="273" y="476"/>
                  </a:lnTo>
                  <a:lnTo>
                    <a:pt x="273" y="474"/>
                  </a:lnTo>
                  <a:lnTo>
                    <a:pt x="273" y="474"/>
                  </a:lnTo>
                  <a:lnTo>
                    <a:pt x="275" y="472"/>
                  </a:lnTo>
                  <a:lnTo>
                    <a:pt x="275" y="472"/>
                  </a:lnTo>
                  <a:lnTo>
                    <a:pt x="275" y="470"/>
                  </a:lnTo>
                  <a:lnTo>
                    <a:pt x="275" y="470"/>
                  </a:lnTo>
                  <a:lnTo>
                    <a:pt x="275" y="468"/>
                  </a:lnTo>
                  <a:lnTo>
                    <a:pt x="275" y="466"/>
                  </a:lnTo>
                  <a:lnTo>
                    <a:pt x="273" y="466"/>
                  </a:lnTo>
                  <a:lnTo>
                    <a:pt x="273" y="465"/>
                  </a:lnTo>
                  <a:lnTo>
                    <a:pt x="271" y="465"/>
                  </a:lnTo>
                  <a:lnTo>
                    <a:pt x="271" y="465"/>
                  </a:lnTo>
                  <a:lnTo>
                    <a:pt x="271" y="463"/>
                  </a:lnTo>
                  <a:lnTo>
                    <a:pt x="271" y="461"/>
                  </a:lnTo>
                  <a:lnTo>
                    <a:pt x="269" y="461"/>
                  </a:lnTo>
                  <a:lnTo>
                    <a:pt x="269" y="457"/>
                  </a:lnTo>
                  <a:lnTo>
                    <a:pt x="269" y="455"/>
                  </a:lnTo>
                  <a:lnTo>
                    <a:pt x="269" y="453"/>
                  </a:lnTo>
                  <a:lnTo>
                    <a:pt x="271" y="453"/>
                  </a:lnTo>
                  <a:lnTo>
                    <a:pt x="271" y="451"/>
                  </a:lnTo>
                  <a:lnTo>
                    <a:pt x="271" y="451"/>
                  </a:lnTo>
                  <a:lnTo>
                    <a:pt x="273" y="447"/>
                  </a:lnTo>
                  <a:lnTo>
                    <a:pt x="273" y="447"/>
                  </a:lnTo>
                  <a:lnTo>
                    <a:pt x="275" y="447"/>
                  </a:lnTo>
                  <a:lnTo>
                    <a:pt x="275" y="446"/>
                  </a:lnTo>
                  <a:lnTo>
                    <a:pt x="277" y="446"/>
                  </a:lnTo>
                  <a:lnTo>
                    <a:pt x="277" y="446"/>
                  </a:lnTo>
                  <a:lnTo>
                    <a:pt x="279" y="447"/>
                  </a:lnTo>
                  <a:lnTo>
                    <a:pt x="279" y="449"/>
                  </a:lnTo>
                  <a:lnTo>
                    <a:pt x="280" y="451"/>
                  </a:lnTo>
                  <a:lnTo>
                    <a:pt x="282" y="451"/>
                  </a:lnTo>
                  <a:lnTo>
                    <a:pt x="284" y="451"/>
                  </a:lnTo>
                  <a:lnTo>
                    <a:pt x="286" y="451"/>
                  </a:lnTo>
                  <a:lnTo>
                    <a:pt x="286" y="453"/>
                  </a:lnTo>
                  <a:lnTo>
                    <a:pt x="288" y="453"/>
                  </a:lnTo>
                  <a:lnTo>
                    <a:pt x="288" y="455"/>
                  </a:lnTo>
                  <a:lnTo>
                    <a:pt x="288" y="455"/>
                  </a:lnTo>
                  <a:lnTo>
                    <a:pt x="290" y="455"/>
                  </a:lnTo>
                  <a:lnTo>
                    <a:pt x="292" y="455"/>
                  </a:lnTo>
                  <a:lnTo>
                    <a:pt x="292" y="453"/>
                  </a:lnTo>
                  <a:lnTo>
                    <a:pt x="294" y="451"/>
                  </a:lnTo>
                  <a:lnTo>
                    <a:pt x="296" y="453"/>
                  </a:lnTo>
                  <a:lnTo>
                    <a:pt x="298" y="451"/>
                  </a:lnTo>
                  <a:lnTo>
                    <a:pt x="298" y="453"/>
                  </a:lnTo>
                  <a:lnTo>
                    <a:pt x="299" y="453"/>
                  </a:lnTo>
                  <a:lnTo>
                    <a:pt x="299" y="455"/>
                  </a:lnTo>
                  <a:lnTo>
                    <a:pt x="299" y="457"/>
                  </a:lnTo>
                  <a:lnTo>
                    <a:pt x="299" y="459"/>
                  </a:lnTo>
                  <a:lnTo>
                    <a:pt x="301" y="459"/>
                  </a:lnTo>
                  <a:lnTo>
                    <a:pt x="301" y="459"/>
                  </a:lnTo>
                  <a:lnTo>
                    <a:pt x="303" y="461"/>
                  </a:lnTo>
                  <a:lnTo>
                    <a:pt x="303" y="461"/>
                  </a:lnTo>
                  <a:lnTo>
                    <a:pt x="305" y="459"/>
                  </a:lnTo>
                  <a:lnTo>
                    <a:pt x="305" y="459"/>
                  </a:lnTo>
                  <a:lnTo>
                    <a:pt x="309" y="459"/>
                  </a:lnTo>
                  <a:lnTo>
                    <a:pt x="311" y="459"/>
                  </a:lnTo>
                  <a:lnTo>
                    <a:pt x="311" y="459"/>
                  </a:lnTo>
                  <a:lnTo>
                    <a:pt x="313" y="459"/>
                  </a:lnTo>
                  <a:lnTo>
                    <a:pt x="313" y="459"/>
                  </a:lnTo>
                  <a:lnTo>
                    <a:pt x="315" y="457"/>
                  </a:lnTo>
                  <a:lnTo>
                    <a:pt x="319" y="455"/>
                  </a:lnTo>
                  <a:lnTo>
                    <a:pt x="320" y="455"/>
                  </a:lnTo>
                  <a:lnTo>
                    <a:pt x="320" y="455"/>
                  </a:lnTo>
                  <a:lnTo>
                    <a:pt x="322" y="457"/>
                  </a:lnTo>
                  <a:lnTo>
                    <a:pt x="324" y="457"/>
                  </a:lnTo>
                  <a:lnTo>
                    <a:pt x="324" y="455"/>
                  </a:lnTo>
                  <a:lnTo>
                    <a:pt x="326" y="455"/>
                  </a:lnTo>
                  <a:lnTo>
                    <a:pt x="328" y="455"/>
                  </a:lnTo>
                  <a:lnTo>
                    <a:pt x="328" y="455"/>
                  </a:lnTo>
                  <a:lnTo>
                    <a:pt x="330" y="455"/>
                  </a:lnTo>
                  <a:lnTo>
                    <a:pt x="330" y="455"/>
                  </a:lnTo>
                  <a:lnTo>
                    <a:pt x="332" y="457"/>
                  </a:lnTo>
                  <a:lnTo>
                    <a:pt x="334" y="457"/>
                  </a:lnTo>
                  <a:lnTo>
                    <a:pt x="334" y="457"/>
                  </a:lnTo>
                  <a:lnTo>
                    <a:pt x="336" y="457"/>
                  </a:lnTo>
                  <a:lnTo>
                    <a:pt x="338" y="457"/>
                  </a:lnTo>
                  <a:lnTo>
                    <a:pt x="340" y="459"/>
                  </a:lnTo>
                  <a:lnTo>
                    <a:pt x="341" y="459"/>
                  </a:lnTo>
                  <a:lnTo>
                    <a:pt x="341" y="457"/>
                  </a:lnTo>
                  <a:lnTo>
                    <a:pt x="343" y="457"/>
                  </a:lnTo>
                  <a:lnTo>
                    <a:pt x="345" y="455"/>
                  </a:lnTo>
                  <a:lnTo>
                    <a:pt x="345" y="455"/>
                  </a:lnTo>
                  <a:lnTo>
                    <a:pt x="343" y="453"/>
                  </a:lnTo>
                  <a:lnTo>
                    <a:pt x="341" y="451"/>
                  </a:lnTo>
                  <a:lnTo>
                    <a:pt x="341" y="451"/>
                  </a:lnTo>
                  <a:lnTo>
                    <a:pt x="341" y="449"/>
                  </a:lnTo>
                  <a:lnTo>
                    <a:pt x="340" y="447"/>
                  </a:lnTo>
                  <a:lnTo>
                    <a:pt x="340" y="447"/>
                  </a:lnTo>
                  <a:lnTo>
                    <a:pt x="340" y="446"/>
                  </a:lnTo>
                  <a:lnTo>
                    <a:pt x="340" y="446"/>
                  </a:lnTo>
                  <a:lnTo>
                    <a:pt x="340" y="444"/>
                  </a:lnTo>
                  <a:lnTo>
                    <a:pt x="341" y="444"/>
                  </a:lnTo>
                  <a:lnTo>
                    <a:pt x="341" y="442"/>
                  </a:lnTo>
                  <a:lnTo>
                    <a:pt x="341" y="442"/>
                  </a:lnTo>
                  <a:lnTo>
                    <a:pt x="340" y="440"/>
                  </a:lnTo>
                  <a:lnTo>
                    <a:pt x="340" y="440"/>
                  </a:lnTo>
                  <a:lnTo>
                    <a:pt x="341" y="438"/>
                  </a:lnTo>
                  <a:lnTo>
                    <a:pt x="341" y="438"/>
                  </a:lnTo>
                  <a:lnTo>
                    <a:pt x="341" y="438"/>
                  </a:lnTo>
                  <a:lnTo>
                    <a:pt x="340" y="436"/>
                  </a:lnTo>
                  <a:lnTo>
                    <a:pt x="340" y="434"/>
                  </a:lnTo>
                  <a:lnTo>
                    <a:pt x="338" y="434"/>
                  </a:lnTo>
                  <a:lnTo>
                    <a:pt x="338" y="434"/>
                  </a:lnTo>
                  <a:lnTo>
                    <a:pt x="340" y="432"/>
                  </a:lnTo>
                  <a:lnTo>
                    <a:pt x="345" y="430"/>
                  </a:lnTo>
                  <a:lnTo>
                    <a:pt x="347" y="428"/>
                  </a:lnTo>
                  <a:lnTo>
                    <a:pt x="347" y="428"/>
                  </a:lnTo>
                  <a:lnTo>
                    <a:pt x="347" y="427"/>
                  </a:lnTo>
                  <a:lnTo>
                    <a:pt x="349" y="427"/>
                  </a:lnTo>
                  <a:lnTo>
                    <a:pt x="349" y="427"/>
                  </a:lnTo>
                  <a:lnTo>
                    <a:pt x="351" y="425"/>
                  </a:lnTo>
                  <a:lnTo>
                    <a:pt x="353" y="425"/>
                  </a:lnTo>
                  <a:lnTo>
                    <a:pt x="353" y="425"/>
                  </a:lnTo>
                  <a:lnTo>
                    <a:pt x="353" y="423"/>
                  </a:lnTo>
                  <a:lnTo>
                    <a:pt x="353" y="423"/>
                  </a:lnTo>
                  <a:lnTo>
                    <a:pt x="353" y="423"/>
                  </a:lnTo>
                  <a:lnTo>
                    <a:pt x="353" y="421"/>
                  </a:lnTo>
                  <a:lnTo>
                    <a:pt x="353" y="421"/>
                  </a:lnTo>
                  <a:lnTo>
                    <a:pt x="355" y="421"/>
                  </a:lnTo>
                  <a:lnTo>
                    <a:pt x="355" y="421"/>
                  </a:lnTo>
                  <a:lnTo>
                    <a:pt x="357" y="419"/>
                  </a:lnTo>
                  <a:lnTo>
                    <a:pt x="357" y="419"/>
                  </a:lnTo>
                  <a:lnTo>
                    <a:pt x="357" y="417"/>
                  </a:lnTo>
                  <a:lnTo>
                    <a:pt x="359" y="417"/>
                  </a:lnTo>
                  <a:lnTo>
                    <a:pt x="359" y="417"/>
                  </a:lnTo>
                  <a:lnTo>
                    <a:pt x="360" y="419"/>
                  </a:lnTo>
                  <a:lnTo>
                    <a:pt x="362" y="419"/>
                  </a:lnTo>
                  <a:lnTo>
                    <a:pt x="364" y="417"/>
                  </a:lnTo>
                  <a:lnTo>
                    <a:pt x="364" y="417"/>
                  </a:lnTo>
                  <a:lnTo>
                    <a:pt x="364" y="419"/>
                  </a:lnTo>
                  <a:lnTo>
                    <a:pt x="366" y="421"/>
                  </a:lnTo>
                  <a:lnTo>
                    <a:pt x="368" y="421"/>
                  </a:lnTo>
                  <a:lnTo>
                    <a:pt x="368" y="421"/>
                  </a:lnTo>
                  <a:lnTo>
                    <a:pt x="370" y="423"/>
                  </a:lnTo>
                  <a:lnTo>
                    <a:pt x="372" y="425"/>
                  </a:lnTo>
                  <a:lnTo>
                    <a:pt x="374" y="419"/>
                  </a:lnTo>
                  <a:lnTo>
                    <a:pt x="374" y="417"/>
                  </a:lnTo>
                  <a:lnTo>
                    <a:pt x="374" y="415"/>
                  </a:lnTo>
                  <a:lnTo>
                    <a:pt x="376" y="415"/>
                  </a:lnTo>
                  <a:lnTo>
                    <a:pt x="378" y="413"/>
                  </a:lnTo>
                  <a:lnTo>
                    <a:pt x="378" y="413"/>
                  </a:lnTo>
                  <a:lnTo>
                    <a:pt x="380" y="413"/>
                  </a:lnTo>
                  <a:lnTo>
                    <a:pt x="380" y="413"/>
                  </a:lnTo>
                  <a:lnTo>
                    <a:pt x="380" y="411"/>
                  </a:lnTo>
                  <a:lnTo>
                    <a:pt x="380" y="409"/>
                  </a:lnTo>
                  <a:lnTo>
                    <a:pt x="378" y="407"/>
                  </a:lnTo>
                  <a:lnTo>
                    <a:pt x="378" y="406"/>
                  </a:lnTo>
                  <a:lnTo>
                    <a:pt x="380" y="406"/>
                  </a:lnTo>
                  <a:lnTo>
                    <a:pt x="380" y="406"/>
                  </a:lnTo>
                  <a:lnTo>
                    <a:pt x="381" y="406"/>
                  </a:lnTo>
                  <a:lnTo>
                    <a:pt x="385" y="407"/>
                  </a:lnTo>
                  <a:lnTo>
                    <a:pt x="387" y="407"/>
                  </a:lnTo>
                  <a:lnTo>
                    <a:pt x="389" y="406"/>
                  </a:lnTo>
                  <a:lnTo>
                    <a:pt x="389" y="406"/>
                  </a:lnTo>
                  <a:lnTo>
                    <a:pt x="391" y="402"/>
                  </a:lnTo>
                  <a:lnTo>
                    <a:pt x="391" y="400"/>
                  </a:lnTo>
                  <a:lnTo>
                    <a:pt x="391" y="398"/>
                  </a:lnTo>
                  <a:lnTo>
                    <a:pt x="391" y="396"/>
                  </a:lnTo>
                  <a:lnTo>
                    <a:pt x="391" y="394"/>
                  </a:lnTo>
                  <a:lnTo>
                    <a:pt x="391" y="392"/>
                  </a:lnTo>
                  <a:lnTo>
                    <a:pt x="393" y="388"/>
                  </a:lnTo>
                  <a:lnTo>
                    <a:pt x="393" y="387"/>
                  </a:lnTo>
                  <a:lnTo>
                    <a:pt x="393" y="385"/>
                  </a:lnTo>
                  <a:lnTo>
                    <a:pt x="393" y="381"/>
                  </a:lnTo>
                  <a:lnTo>
                    <a:pt x="393" y="381"/>
                  </a:lnTo>
                  <a:lnTo>
                    <a:pt x="395" y="379"/>
                  </a:lnTo>
                  <a:lnTo>
                    <a:pt x="397" y="377"/>
                  </a:lnTo>
                  <a:lnTo>
                    <a:pt x="399" y="377"/>
                  </a:lnTo>
                  <a:lnTo>
                    <a:pt x="402" y="379"/>
                  </a:lnTo>
                  <a:lnTo>
                    <a:pt x="402" y="379"/>
                  </a:lnTo>
                  <a:lnTo>
                    <a:pt x="402" y="377"/>
                  </a:lnTo>
                  <a:lnTo>
                    <a:pt x="404" y="377"/>
                  </a:lnTo>
                  <a:lnTo>
                    <a:pt x="406" y="377"/>
                  </a:lnTo>
                  <a:lnTo>
                    <a:pt x="406" y="377"/>
                  </a:lnTo>
                  <a:lnTo>
                    <a:pt x="408" y="377"/>
                  </a:lnTo>
                  <a:lnTo>
                    <a:pt x="410" y="377"/>
                  </a:lnTo>
                  <a:lnTo>
                    <a:pt x="410" y="377"/>
                  </a:lnTo>
                  <a:lnTo>
                    <a:pt x="410" y="375"/>
                  </a:lnTo>
                  <a:lnTo>
                    <a:pt x="410" y="373"/>
                  </a:lnTo>
                  <a:lnTo>
                    <a:pt x="410" y="373"/>
                  </a:lnTo>
                  <a:lnTo>
                    <a:pt x="412" y="371"/>
                  </a:lnTo>
                  <a:lnTo>
                    <a:pt x="412" y="371"/>
                  </a:lnTo>
                  <a:lnTo>
                    <a:pt x="418" y="368"/>
                  </a:lnTo>
                  <a:lnTo>
                    <a:pt x="421" y="366"/>
                  </a:lnTo>
                  <a:lnTo>
                    <a:pt x="421" y="366"/>
                  </a:lnTo>
                  <a:lnTo>
                    <a:pt x="421" y="366"/>
                  </a:lnTo>
                  <a:lnTo>
                    <a:pt x="423" y="364"/>
                  </a:lnTo>
                  <a:lnTo>
                    <a:pt x="423" y="364"/>
                  </a:lnTo>
                  <a:lnTo>
                    <a:pt x="423" y="362"/>
                  </a:lnTo>
                  <a:lnTo>
                    <a:pt x="423" y="358"/>
                  </a:lnTo>
                  <a:lnTo>
                    <a:pt x="423" y="356"/>
                  </a:lnTo>
                  <a:lnTo>
                    <a:pt x="423" y="356"/>
                  </a:lnTo>
                  <a:lnTo>
                    <a:pt x="427" y="352"/>
                  </a:lnTo>
                  <a:lnTo>
                    <a:pt x="427" y="350"/>
                  </a:lnTo>
                  <a:lnTo>
                    <a:pt x="429" y="350"/>
                  </a:lnTo>
                  <a:lnTo>
                    <a:pt x="429" y="350"/>
                  </a:lnTo>
                  <a:lnTo>
                    <a:pt x="431" y="350"/>
                  </a:lnTo>
                  <a:lnTo>
                    <a:pt x="431" y="352"/>
                  </a:lnTo>
                  <a:lnTo>
                    <a:pt x="433" y="352"/>
                  </a:lnTo>
                  <a:lnTo>
                    <a:pt x="433" y="354"/>
                  </a:lnTo>
                  <a:lnTo>
                    <a:pt x="433" y="354"/>
                  </a:lnTo>
                  <a:lnTo>
                    <a:pt x="433" y="360"/>
                  </a:lnTo>
                  <a:lnTo>
                    <a:pt x="433" y="360"/>
                  </a:lnTo>
                  <a:lnTo>
                    <a:pt x="435" y="362"/>
                  </a:lnTo>
                  <a:lnTo>
                    <a:pt x="435" y="362"/>
                  </a:lnTo>
                  <a:lnTo>
                    <a:pt x="437" y="362"/>
                  </a:lnTo>
                  <a:lnTo>
                    <a:pt x="439" y="364"/>
                  </a:lnTo>
                  <a:lnTo>
                    <a:pt x="441" y="364"/>
                  </a:lnTo>
                  <a:lnTo>
                    <a:pt x="441" y="366"/>
                  </a:lnTo>
                  <a:lnTo>
                    <a:pt x="442" y="368"/>
                  </a:lnTo>
                  <a:lnTo>
                    <a:pt x="442" y="368"/>
                  </a:lnTo>
                  <a:lnTo>
                    <a:pt x="442" y="368"/>
                  </a:lnTo>
                  <a:lnTo>
                    <a:pt x="442" y="368"/>
                  </a:lnTo>
                  <a:lnTo>
                    <a:pt x="444" y="368"/>
                  </a:lnTo>
                  <a:lnTo>
                    <a:pt x="446" y="368"/>
                  </a:lnTo>
                  <a:lnTo>
                    <a:pt x="448" y="366"/>
                  </a:lnTo>
                  <a:lnTo>
                    <a:pt x="448" y="366"/>
                  </a:lnTo>
                  <a:lnTo>
                    <a:pt x="448" y="366"/>
                  </a:lnTo>
                  <a:lnTo>
                    <a:pt x="452" y="366"/>
                  </a:lnTo>
                  <a:lnTo>
                    <a:pt x="454" y="364"/>
                  </a:lnTo>
                  <a:lnTo>
                    <a:pt x="454" y="362"/>
                  </a:lnTo>
                  <a:lnTo>
                    <a:pt x="454" y="362"/>
                  </a:lnTo>
                  <a:lnTo>
                    <a:pt x="452" y="362"/>
                  </a:lnTo>
                  <a:lnTo>
                    <a:pt x="448" y="358"/>
                  </a:lnTo>
                  <a:lnTo>
                    <a:pt x="448" y="358"/>
                  </a:lnTo>
                  <a:lnTo>
                    <a:pt x="448" y="358"/>
                  </a:lnTo>
                  <a:lnTo>
                    <a:pt x="450" y="356"/>
                  </a:lnTo>
                  <a:lnTo>
                    <a:pt x="450" y="356"/>
                  </a:lnTo>
                  <a:lnTo>
                    <a:pt x="452" y="354"/>
                  </a:lnTo>
                  <a:lnTo>
                    <a:pt x="452" y="354"/>
                  </a:lnTo>
                  <a:lnTo>
                    <a:pt x="452" y="352"/>
                  </a:lnTo>
                  <a:lnTo>
                    <a:pt x="452" y="350"/>
                  </a:lnTo>
                  <a:lnTo>
                    <a:pt x="452" y="350"/>
                  </a:lnTo>
                  <a:lnTo>
                    <a:pt x="454" y="349"/>
                  </a:lnTo>
                  <a:lnTo>
                    <a:pt x="454" y="349"/>
                  </a:lnTo>
                  <a:lnTo>
                    <a:pt x="454" y="349"/>
                  </a:lnTo>
                  <a:lnTo>
                    <a:pt x="454" y="347"/>
                  </a:lnTo>
                  <a:lnTo>
                    <a:pt x="454" y="347"/>
                  </a:lnTo>
                  <a:lnTo>
                    <a:pt x="456" y="345"/>
                  </a:lnTo>
                  <a:lnTo>
                    <a:pt x="456" y="345"/>
                  </a:lnTo>
                  <a:lnTo>
                    <a:pt x="456" y="343"/>
                  </a:lnTo>
                  <a:lnTo>
                    <a:pt x="456" y="343"/>
                  </a:lnTo>
                  <a:lnTo>
                    <a:pt x="458" y="341"/>
                  </a:lnTo>
                  <a:lnTo>
                    <a:pt x="458" y="341"/>
                  </a:lnTo>
                  <a:lnTo>
                    <a:pt x="460" y="341"/>
                  </a:lnTo>
                  <a:lnTo>
                    <a:pt x="463" y="341"/>
                  </a:lnTo>
                  <a:lnTo>
                    <a:pt x="463" y="341"/>
                  </a:lnTo>
                  <a:lnTo>
                    <a:pt x="465" y="341"/>
                  </a:lnTo>
                  <a:lnTo>
                    <a:pt x="465" y="339"/>
                  </a:lnTo>
                  <a:lnTo>
                    <a:pt x="465" y="339"/>
                  </a:lnTo>
                  <a:lnTo>
                    <a:pt x="467" y="337"/>
                  </a:lnTo>
                  <a:lnTo>
                    <a:pt x="467" y="335"/>
                  </a:lnTo>
                  <a:lnTo>
                    <a:pt x="467" y="333"/>
                  </a:lnTo>
                  <a:lnTo>
                    <a:pt x="467" y="331"/>
                  </a:lnTo>
                  <a:lnTo>
                    <a:pt x="467" y="331"/>
                  </a:lnTo>
                  <a:lnTo>
                    <a:pt x="467" y="331"/>
                  </a:lnTo>
                  <a:lnTo>
                    <a:pt x="467" y="330"/>
                  </a:lnTo>
                  <a:lnTo>
                    <a:pt x="467" y="328"/>
                  </a:lnTo>
                  <a:lnTo>
                    <a:pt x="469" y="328"/>
                  </a:lnTo>
                  <a:lnTo>
                    <a:pt x="469" y="328"/>
                  </a:lnTo>
                  <a:lnTo>
                    <a:pt x="471" y="328"/>
                  </a:lnTo>
                  <a:lnTo>
                    <a:pt x="473" y="328"/>
                  </a:lnTo>
                  <a:lnTo>
                    <a:pt x="473" y="328"/>
                  </a:lnTo>
                  <a:lnTo>
                    <a:pt x="475" y="328"/>
                  </a:lnTo>
                  <a:lnTo>
                    <a:pt x="475" y="326"/>
                  </a:lnTo>
                  <a:lnTo>
                    <a:pt x="477" y="320"/>
                  </a:lnTo>
                  <a:lnTo>
                    <a:pt x="479" y="318"/>
                  </a:lnTo>
                  <a:lnTo>
                    <a:pt x="479" y="316"/>
                  </a:lnTo>
                  <a:lnTo>
                    <a:pt x="481" y="316"/>
                  </a:lnTo>
                  <a:lnTo>
                    <a:pt x="482" y="316"/>
                  </a:lnTo>
                  <a:lnTo>
                    <a:pt x="482" y="314"/>
                  </a:lnTo>
                  <a:lnTo>
                    <a:pt x="484" y="314"/>
                  </a:lnTo>
                  <a:lnTo>
                    <a:pt x="486" y="314"/>
                  </a:lnTo>
                  <a:lnTo>
                    <a:pt x="486" y="314"/>
                  </a:lnTo>
                  <a:lnTo>
                    <a:pt x="486" y="312"/>
                  </a:lnTo>
                  <a:lnTo>
                    <a:pt x="486" y="312"/>
                  </a:lnTo>
                  <a:lnTo>
                    <a:pt x="486" y="312"/>
                  </a:lnTo>
                  <a:lnTo>
                    <a:pt x="484" y="310"/>
                  </a:lnTo>
                  <a:lnTo>
                    <a:pt x="481" y="309"/>
                  </a:lnTo>
                  <a:lnTo>
                    <a:pt x="481" y="307"/>
                  </a:lnTo>
                  <a:lnTo>
                    <a:pt x="479" y="307"/>
                  </a:lnTo>
                  <a:lnTo>
                    <a:pt x="479" y="305"/>
                  </a:lnTo>
                  <a:lnTo>
                    <a:pt x="479" y="305"/>
                  </a:lnTo>
                  <a:lnTo>
                    <a:pt x="479" y="303"/>
                  </a:lnTo>
                  <a:lnTo>
                    <a:pt x="479" y="303"/>
                  </a:lnTo>
                  <a:lnTo>
                    <a:pt x="479" y="303"/>
                  </a:lnTo>
                  <a:lnTo>
                    <a:pt x="477" y="303"/>
                  </a:lnTo>
                  <a:lnTo>
                    <a:pt x="477" y="303"/>
                  </a:lnTo>
                  <a:lnTo>
                    <a:pt x="477" y="303"/>
                  </a:lnTo>
                  <a:lnTo>
                    <a:pt x="477" y="303"/>
                  </a:lnTo>
                  <a:lnTo>
                    <a:pt x="477" y="301"/>
                  </a:lnTo>
                  <a:lnTo>
                    <a:pt x="477" y="301"/>
                  </a:lnTo>
                  <a:lnTo>
                    <a:pt x="477" y="301"/>
                  </a:lnTo>
                  <a:lnTo>
                    <a:pt x="477" y="299"/>
                  </a:lnTo>
                  <a:lnTo>
                    <a:pt x="475" y="299"/>
                  </a:lnTo>
                  <a:lnTo>
                    <a:pt x="475" y="299"/>
                  </a:lnTo>
                  <a:lnTo>
                    <a:pt x="473" y="299"/>
                  </a:lnTo>
                  <a:lnTo>
                    <a:pt x="473" y="299"/>
                  </a:lnTo>
                  <a:lnTo>
                    <a:pt x="473" y="299"/>
                  </a:lnTo>
                  <a:lnTo>
                    <a:pt x="473" y="299"/>
                  </a:lnTo>
                  <a:lnTo>
                    <a:pt x="473" y="299"/>
                  </a:lnTo>
                  <a:lnTo>
                    <a:pt x="473" y="297"/>
                  </a:lnTo>
                  <a:lnTo>
                    <a:pt x="473" y="297"/>
                  </a:lnTo>
                  <a:lnTo>
                    <a:pt x="471" y="295"/>
                  </a:lnTo>
                  <a:lnTo>
                    <a:pt x="471" y="293"/>
                  </a:lnTo>
                  <a:lnTo>
                    <a:pt x="471" y="293"/>
                  </a:lnTo>
                  <a:lnTo>
                    <a:pt x="471" y="293"/>
                  </a:lnTo>
                  <a:lnTo>
                    <a:pt x="473" y="291"/>
                  </a:lnTo>
                  <a:lnTo>
                    <a:pt x="473" y="291"/>
                  </a:lnTo>
                  <a:lnTo>
                    <a:pt x="475" y="290"/>
                  </a:lnTo>
                  <a:lnTo>
                    <a:pt x="477" y="288"/>
                  </a:lnTo>
                  <a:lnTo>
                    <a:pt x="477" y="288"/>
                  </a:lnTo>
                  <a:lnTo>
                    <a:pt x="477" y="288"/>
                  </a:lnTo>
                  <a:lnTo>
                    <a:pt x="479" y="288"/>
                  </a:lnTo>
                  <a:lnTo>
                    <a:pt x="479" y="286"/>
                  </a:lnTo>
                  <a:lnTo>
                    <a:pt x="479" y="286"/>
                  </a:lnTo>
                  <a:lnTo>
                    <a:pt x="479" y="286"/>
                  </a:lnTo>
                  <a:lnTo>
                    <a:pt x="479" y="284"/>
                  </a:lnTo>
                  <a:lnTo>
                    <a:pt x="479" y="284"/>
                  </a:lnTo>
                  <a:lnTo>
                    <a:pt x="479" y="282"/>
                  </a:lnTo>
                  <a:lnTo>
                    <a:pt x="479" y="282"/>
                  </a:lnTo>
                  <a:lnTo>
                    <a:pt x="481" y="280"/>
                  </a:lnTo>
                  <a:lnTo>
                    <a:pt x="481" y="276"/>
                  </a:lnTo>
                  <a:lnTo>
                    <a:pt x="481" y="274"/>
                  </a:lnTo>
                  <a:lnTo>
                    <a:pt x="482" y="274"/>
                  </a:lnTo>
                  <a:lnTo>
                    <a:pt x="484" y="272"/>
                  </a:lnTo>
                  <a:lnTo>
                    <a:pt x="484" y="271"/>
                  </a:lnTo>
                  <a:lnTo>
                    <a:pt x="484" y="271"/>
                  </a:lnTo>
                  <a:lnTo>
                    <a:pt x="482" y="271"/>
                  </a:lnTo>
                  <a:lnTo>
                    <a:pt x="482" y="271"/>
                  </a:lnTo>
                  <a:lnTo>
                    <a:pt x="482" y="269"/>
                  </a:lnTo>
                  <a:lnTo>
                    <a:pt x="482" y="269"/>
                  </a:lnTo>
                  <a:lnTo>
                    <a:pt x="484" y="267"/>
                  </a:lnTo>
                  <a:lnTo>
                    <a:pt x="484" y="267"/>
                  </a:lnTo>
                  <a:lnTo>
                    <a:pt x="484" y="267"/>
                  </a:lnTo>
                  <a:lnTo>
                    <a:pt x="486" y="267"/>
                  </a:lnTo>
                  <a:lnTo>
                    <a:pt x="486" y="267"/>
                  </a:lnTo>
                  <a:lnTo>
                    <a:pt x="488" y="267"/>
                  </a:lnTo>
                  <a:lnTo>
                    <a:pt x="488" y="267"/>
                  </a:lnTo>
                  <a:lnTo>
                    <a:pt x="490" y="267"/>
                  </a:lnTo>
                  <a:lnTo>
                    <a:pt x="490" y="267"/>
                  </a:lnTo>
                  <a:lnTo>
                    <a:pt x="492" y="267"/>
                  </a:lnTo>
                  <a:lnTo>
                    <a:pt x="494" y="267"/>
                  </a:lnTo>
                  <a:lnTo>
                    <a:pt x="494" y="267"/>
                  </a:lnTo>
                  <a:lnTo>
                    <a:pt x="496" y="271"/>
                  </a:lnTo>
                  <a:lnTo>
                    <a:pt x="496" y="271"/>
                  </a:lnTo>
                  <a:lnTo>
                    <a:pt x="498" y="272"/>
                  </a:lnTo>
                  <a:lnTo>
                    <a:pt x="500" y="272"/>
                  </a:lnTo>
                  <a:lnTo>
                    <a:pt x="500" y="272"/>
                  </a:lnTo>
                  <a:lnTo>
                    <a:pt x="501" y="272"/>
                  </a:lnTo>
                  <a:lnTo>
                    <a:pt x="503" y="272"/>
                  </a:lnTo>
                  <a:lnTo>
                    <a:pt x="503" y="272"/>
                  </a:lnTo>
                  <a:lnTo>
                    <a:pt x="503" y="272"/>
                  </a:lnTo>
                  <a:lnTo>
                    <a:pt x="505" y="272"/>
                  </a:lnTo>
                  <a:lnTo>
                    <a:pt x="505" y="272"/>
                  </a:lnTo>
                  <a:lnTo>
                    <a:pt x="509" y="272"/>
                  </a:lnTo>
                  <a:lnTo>
                    <a:pt x="509" y="272"/>
                  </a:lnTo>
                  <a:lnTo>
                    <a:pt x="511" y="272"/>
                  </a:lnTo>
                  <a:lnTo>
                    <a:pt x="511" y="271"/>
                  </a:lnTo>
                  <a:lnTo>
                    <a:pt x="511" y="269"/>
                  </a:lnTo>
                  <a:lnTo>
                    <a:pt x="511" y="269"/>
                  </a:lnTo>
                  <a:lnTo>
                    <a:pt x="511" y="263"/>
                  </a:lnTo>
                  <a:lnTo>
                    <a:pt x="511" y="263"/>
                  </a:lnTo>
                  <a:lnTo>
                    <a:pt x="511" y="261"/>
                  </a:lnTo>
                  <a:lnTo>
                    <a:pt x="511" y="261"/>
                  </a:lnTo>
                  <a:lnTo>
                    <a:pt x="511" y="261"/>
                  </a:lnTo>
                  <a:lnTo>
                    <a:pt x="511" y="259"/>
                  </a:lnTo>
                  <a:lnTo>
                    <a:pt x="513" y="257"/>
                  </a:lnTo>
                  <a:lnTo>
                    <a:pt x="513" y="255"/>
                  </a:lnTo>
                  <a:lnTo>
                    <a:pt x="515" y="253"/>
                  </a:lnTo>
                  <a:lnTo>
                    <a:pt x="515" y="253"/>
                  </a:lnTo>
                  <a:lnTo>
                    <a:pt x="517" y="253"/>
                  </a:lnTo>
                  <a:lnTo>
                    <a:pt x="521" y="253"/>
                  </a:lnTo>
                  <a:lnTo>
                    <a:pt x="521" y="252"/>
                  </a:lnTo>
                  <a:lnTo>
                    <a:pt x="522" y="252"/>
                  </a:lnTo>
                  <a:lnTo>
                    <a:pt x="522" y="252"/>
                  </a:lnTo>
                  <a:lnTo>
                    <a:pt x="522" y="250"/>
                  </a:lnTo>
                  <a:lnTo>
                    <a:pt x="522" y="250"/>
                  </a:lnTo>
                  <a:lnTo>
                    <a:pt x="522" y="244"/>
                  </a:lnTo>
                  <a:lnTo>
                    <a:pt x="522" y="242"/>
                  </a:lnTo>
                  <a:lnTo>
                    <a:pt x="522" y="240"/>
                  </a:lnTo>
                  <a:lnTo>
                    <a:pt x="524" y="238"/>
                  </a:lnTo>
                  <a:lnTo>
                    <a:pt x="524" y="236"/>
                  </a:lnTo>
                  <a:lnTo>
                    <a:pt x="526" y="234"/>
                  </a:lnTo>
                  <a:lnTo>
                    <a:pt x="526" y="233"/>
                  </a:lnTo>
                  <a:lnTo>
                    <a:pt x="530" y="231"/>
                  </a:lnTo>
                  <a:lnTo>
                    <a:pt x="530" y="231"/>
                  </a:lnTo>
                  <a:lnTo>
                    <a:pt x="530" y="231"/>
                  </a:lnTo>
                  <a:lnTo>
                    <a:pt x="532" y="229"/>
                  </a:lnTo>
                  <a:lnTo>
                    <a:pt x="532" y="229"/>
                  </a:lnTo>
                  <a:lnTo>
                    <a:pt x="532" y="227"/>
                  </a:lnTo>
                  <a:lnTo>
                    <a:pt x="532" y="227"/>
                  </a:lnTo>
                  <a:lnTo>
                    <a:pt x="530" y="225"/>
                  </a:lnTo>
                  <a:lnTo>
                    <a:pt x="530" y="225"/>
                  </a:lnTo>
                  <a:lnTo>
                    <a:pt x="528" y="225"/>
                  </a:lnTo>
                  <a:lnTo>
                    <a:pt x="528" y="225"/>
                  </a:lnTo>
                  <a:lnTo>
                    <a:pt x="524" y="215"/>
                  </a:lnTo>
                  <a:lnTo>
                    <a:pt x="524" y="213"/>
                  </a:lnTo>
                  <a:lnTo>
                    <a:pt x="524" y="212"/>
                  </a:lnTo>
                  <a:lnTo>
                    <a:pt x="528" y="213"/>
                  </a:lnTo>
                  <a:lnTo>
                    <a:pt x="530" y="213"/>
                  </a:lnTo>
                  <a:lnTo>
                    <a:pt x="530" y="213"/>
                  </a:lnTo>
                  <a:lnTo>
                    <a:pt x="530" y="215"/>
                  </a:lnTo>
                  <a:lnTo>
                    <a:pt x="532" y="217"/>
                  </a:lnTo>
                  <a:lnTo>
                    <a:pt x="532" y="217"/>
                  </a:lnTo>
                  <a:lnTo>
                    <a:pt x="532" y="217"/>
                  </a:lnTo>
                  <a:lnTo>
                    <a:pt x="532" y="217"/>
                  </a:lnTo>
                  <a:lnTo>
                    <a:pt x="538" y="221"/>
                  </a:lnTo>
                  <a:lnTo>
                    <a:pt x="540" y="221"/>
                  </a:lnTo>
                  <a:lnTo>
                    <a:pt x="540" y="219"/>
                  </a:lnTo>
                  <a:lnTo>
                    <a:pt x="540" y="219"/>
                  </a:lnTo>
                  <a:lnTo>
                    <a:pt x="540" y="219"/>
                  </a:lnTo>
                  <a:lnTo>
                    <a:pt x="540" y="219"/>
                  </a:lnTo>
                  <a:lnTo>
                    <a:pt x="541" y="219"/>
                  </a:lnTo>
                  <a:lnTo>
                    <a:pt x="541" y="219"/>
                  </a:lnTo>
                  <a:lnTo>
                    <a:pt x="541" y="217"/>
                  </a:lnTo>
                  <a:lnTo>
                    <a:pt x="541" y="217"/>
                  </a:lnTo>
                  <a:lnTo>
                    <a:pt x="543" y="217"/>
                  </a:lnTo>
                  <a:lnTo>
                    <a:pt x="543" y="217"/>
                  </a:lnTo>
                  <a:lnTo>
                    <a:pt x="543" y="217"/>
                  </a:lnTo>
                  <a:lnTo>
                    <a:pt x="545" y="219"/>
                  </a:lnTo>
                  <a:lnTo>
                    <a:pt x="545" y="219"/>
                  </a:lnTo>
                  <a:lnTo>
                    <a:pt x="547" y="219"/>
                  </a:lnTo>
                  <a:lnTo>
                    <a:pt x="547" y="219"/>
                  </a:lnTo>
                  <a:lnTo>
                    <a:pt x="549" y="219"/>
                  </a:lnTo>
                  <a:lnTo>
                    <a:pt x="551" y="219"/>
                  </a:lnTo>
                  <a:lnTo>
                    <a:pt x="557" y="221"/>
                  </a:lnTo>
                  <a:lnTo>
                    <a:pt x="561" y="223"/>
                  </a:lnTo>
                  <a:lnTo>
                    <a:pt x="561" y="223"/>
                  </a:lnTo>
                  <a:lnTo>
                    <a:pt x="562" y="223"/>
                  </a:lnTo>
                  <a:lnTo>
                    <a:pt x="566" y="223"/>
                  </a:lnTo>
                  <a:lnTo>
                    <a:pt x="568" y="223"/>
                  </a:lnTo>
                  <a:lnTo>
                    <a:pt x="570" y="225"/>
                  </a:lnTo>
                  <a:lnTo>
                    <a:pt x="570" y="225"/>
                  </a:lnTo>
                  <a:lnTo>
                    <a:pt x="570" y="225"/>
                  </a:lnTo>
                  <a:lnTo>
                    <a:pt x="572" y="227"/>
                  </a:lnTo>
                  <a:lnTo>
                    <a:pt x="572" y="227"/>
                  </a:lnTo>
                  <a:lnTo>
                    <a:pt x="572" y="227"/>
                  </a:lnTo>
                  <a:lnTo>
                    <a:pt x="572" y="227"/>
                  </a:lnTo>
                  <a:lnTo>
                    <a:pt x="574" y="234"/>
                  </a:lnTo>
                  <a:lnTo>
                    <a:pt x="576" y="234"/>
                  </a:lnTo>
                  <a:lnTo>
                    <a:pt x="576" y="236"/>
                  </a:lnTo>
                  <a:lnTo>
                    <a:pt x="576" y="236"/>
                  </a:lnTo>
                  <a:lnTo>
                    <a:pt x="578" y="236"/>
                  </a:lnTo>
                  <a:lnTo>
                    <a:pt x="580" y="238"/>
                  </a:lnTo>
                  <a:lnTo>
                    <a:pt x="580" y="238"/>
                  </a:lnTo>
                  <a:lnTo>
                    <a:pt x="580" y="238"/>
                  </a:lnTo>
                  <a:lnTo>
                    <a:pt x="580" y="240"/>
                  </a:lnTo>
                  <a:lnTo>
                    <a:pt x="580" y="240"/>
                  </a:lnTo>
                  <a:lnTo>
                    <a:pt x="582" y="240"/>
                  </a:lnTo>
                  <a:lnTo>
                    <a:pt x="583" y="240"/>
                  </a:lnTo>
                  <a:lnTo>
                    <a:pt x="583" y="242"/>
                  </a:lnTo>
                  <a:lnTo>
                    <a:pt x="585" y="242"/>
                  </a:lnTo>
                  <a:lnTo>
                    <a:pt x="585" y="242"/>
                  </a:lnTo>
                  <a:lnTo>
                    <a:pt x="585" y="242"/>
                  </a:lnTo>
                  <a:lnTo>
                    <a:pt x="585" y="242"/>
                  </a:lnTo>
                  <a:lnTo>
                    <a:pt x="587" y="242"/>
                  </a:lnTo>
                  <a:lnTo>
                    <a:pt x="589" y="242"/>
                  </a:lnTo>
                  <a:lnTo>
                    <a:pt x="589" y="242"/>
                  </a:lnTo>
                  <a:lnTo>
                    <a:pt x="591" y="240"/>
                  </a:lnTo>
                  <a:lnTo>
                    <a:pt x="591" y="238"/>
                  </a:lnTo>
                  <a:lnTo>
                    <a:pt x="593" y="238"/>
                  </a:lnTo>
                  <a:lnTo>
                    <a:pt x="593" y="238"/>
                  </a:lnTo>
                  <a:lnTo>
                    <a:pt x="597" y="236"/>
                  </a:lnTo>
                  <a:lnTo>
                    <a:pt x="602" y="234"/>
                  </a:lnTo>
                  <a:lnTo>
                    <a:pt x="602" y="234"/>
                  </a:lnTo>
                  <a:lnTo>
                    <a:pt x="604" y="234"/>
                  </a:lnTo>
                  <a:lnTo>
                    <a:pt x="606" y="236"/>
                  </a:lnTo>
                  <a:lnTo>
                    <a:pt x="606" y="236"/>
                  </a:lnTo>
                  <a:lnTo>
                    <a:pt x="608" y="236"/>
                  </a:lnTo>
                  <a:lnTo>
                    <a:pt x="608" y="240"/>
                  </a:lnTo>
                  <a:lnTo>
                    <a:pt x="610" y="240"/>
                  </a:lnTo>
                  <a:lnTo>
                    <a:pt x="610" y="240"/>
                  </a:lnTo>
                  <a:lnTo>
                    <a:pt x="610" y="240"/>
                  </a:lnTo>
                  <a:lnTo>
                    <a:pt x="620" y="242"/>
                  </a:lnTo>
                  <a:lnTo>
                    <a:pt x="620" y="242"/>
                  </a:lnTo>
                  <a:lnTo>
                    <a:pt x="622" y="242"/>
                  </a:lnTo>
                  <a:lnTo>
                    <a:pt x="622" y="244"/>
                  </a:lnTo>
                  <a:lnTo>
                    <a:pt x="622" y="246"/>
                  </a:lnTo>
                  <a:lnTo>
                    <a:pt x="623" y="246"/>
                  </a:lnTo>
                  <a:lnTo>
                    <a:pt x="623" y="246"/>
                  </a:lnTo>
                  <a:lnTo>
                    <a:pt x="625" y="246"/>
                  </a:lnTo>
                  <a:lnTo>
                    <a:pt x="633" y="246"/>
                  </a:lnTo>
                  <a:lnTo>
                    <a:pt x="633" y="246"/>
                  </a:lnTo>
                  <a:lnTo>
                    <a:pt x="633" y="246"/>
                  </a:lnTo>
                  <a:lnTo>
                    <a:pt x="637" y="246"/>
                  </a:lnTo>
                  <a:lnTo>
                    <a:pt x="637" y="246"/>
                  </a:lnTo>
                  <a:lnTo>
                    <a:pt x="637" y="248"/>
                  </a:lnTo>
                  <a:lnTo>
                    <a:pt x="639" y="248"/>
                  </a:lnTo>
                  <a:lnTo>
                    <a:pt x="639" y="248"/>
                  </a:lnTo>
                  <a:lnTo>
                    <a:pt x="639" y="248"/>
                  </a:lnTo>
                  <a:lnTo>
                    <a:pt x="639" y="248"/>
                  </a:lnTo>
                  <a:lnTo>
                    <a:pt x="641" y="248"/>
                  </a:lnTo>
                  <a:lnTo>
                    <a:pt x="641" y="248"/>
                  </a:lnTo>
                  <a:lnTo>
                    <a:pt x="641" y="248"/>
                  </a:lnTo>
                  <a:lnTo>
                    <a:pt x="642" y="248"/>
                  </a:lnTo>
                  <a:lnTo>
                    <a:pt x="642" y="248"/>
                  </a:lnTo>
                  <a:lnTo>
                    <a:pt x="642" y="246"/>
                  </a:lnTo>
                  <a:lnTo>
                    <a:pt x="642" y="246"/>
                  </a:lnTo>
                  <a:lnTo>
                    <a:pt x="642" y="244"/>
                  </a:lnTo>
                  <a:lnTo>
                    <a:pt x="642" y="244"/>
                  </a:lnTo>
                  <a:lnTo>
                    <a:pt x="644" y="244"/>
                  </a:lnTo>
                  <a:lnTo>
                    <a:pt x="644" y="242"/>
                  </a:lnTo>
                  <a:lnTo>
                    <a:pt x="652" y="240"/>
                  </a:lnTo>
                  <a:lnTo>
                    <a:pt x="652" y="240"/>
                  </a:lnTo>
                  <a:lnTo>
                    <a:pt x="652" y="240"/>
                  </a:lnTo>
                  <a:lnTo>
                    <a:pt x="654" y="240"/>
                  </a:lnTo>
                  <a:lnTo>
                    <a:pt x="660" y="240"/>
                  </a:lnTo>
                  <a:lnTo>
                    <a:pt x="662" y="242"/>
                  </a:lnTo>
                  <a:lnTo>
                    <a:pt x="662" y="242"/>
                  </a:lnTo>
                  <a:lnTo>
                    <a:pt x="663" y="244"/>
                  </a:lnTo>
                  <a:lnTo>
                    <a:pt x="663" y="246"/>
                  </a:lnTo>
                  <a:lnTo>
                    <a:pt x="665" y="248"/>
                  </a:lnTo>
                  <a:lnTo>
                    <a:pt x="665" y="248"/>
                  </a:lnTo>
                  <a:lnTo>
                    <a:pt x="667" y="248"/>
                  </a:lnTo>
                  <a:lnTo>
                    <a:pt x="667" y="250"/>
                  </a:lnTo>
                  <a:lnTo>
                    <a:pt x="667" y="250"/>
                  </a:lnTo>
                  <a:lnTo>
                    <a:pt x="669" y="250"/>
                  </a:lnTo>
                  <a:lnTo>
                    <a:pt x="671" y="250"/>
                  </a:lnTo>
                  <a:lnTo>
                    <a:pt x="671" y="250"/>
                  </a:lnTo>
                  <a:lnTo>
                    <a:pt x="671" y="250"/>
                  </a:lnTo>
                  <a:lnTo>
                    <a:pt x="673" y="252"/>
                  </a:lnTo>
                  <a:lnTo>
                    <a:pt x="673" y="252"/>
                  </a:lnTo>
                  <a:lnTo>
                    <a:pt x="673" y="253"/>
                  </a:lnTo>
                  <a:lnTo>
                    <a:pt x="675" y="253"/>
                  </a:lnTo>
                  <a:lnTo>
                    <a:pt x="675" y="253"/>
                  </a:lnTo>
                  <a:lnTo>
                    <a:pt x="675" y="255"/>
                  </a:lnTo>
                  <a:lnTo>
                    <a:pt x="675" y="257"/>
                  </a:lnTo>
                  <a:lnTo>
                    <a:pt x="675" y="257"/>
                  </a:lnTo>
                  <a:lnTo>
                    <a:pt x="675" y="259"/>
                  </a:lnTo>
                  <a:lnTo>
                    <a:pt x="675" y="263"/>
                  </a:lnTo>
                  <a:lnTo>
                    <a:pt x="675" y="265"/>
                  </a:lnTo>
                  <a:lnTo>
                    <a:pt x="675" y="265"/>
                  </a:lnTo>
                  <a:lnTo>
                    <a:pt x="675" y="267"/>
                  </a:lnTo>
                  <a:lnTo>
                    <a:pt x="675" y="269"/>
                  </a:lnTo>
                  <a:lnTo>
                    <a:pt x="675" y="271"/>
                  </a:lnTo>
                  <a:lnTo>
                    <a:pt x="673" y="271"/>
                  </a:lnTo>
                  <a:lnTo>
                    <a:pt x="673" y="272"/>
                  </a:lnTo>
                  <a:lnTo>
                    <a:pt x="673" y="272"/>
                  </a:lnTo>
                  <a:lnTo>
                    <a:pt x="673" y="272"/>
                  </a:lnTo>
                  <a:lnTo>
                    <a:pt x="673" y="272"/>
                  </a:lnTo>
                  <a:lnTo>
                    <a:pt x="673" y="274"/>
                  </a:lnTo>
                  <a:lnTo>
                    <a:pt x="673" y="276"/>
                  </a:lnTo>
                  <a:lnTo>
                    <a:pt x="673" y="278"/>
                  </a:lnTo>
                  <a:lnTo>
                    <a:pt x="673" y="280"/>
                  </a:lnTo>
                  <a:lnTo>
                    <a:pt x="673" y="282"/>
                  </a:lnTo>
                  <a:lnTo>
                    <a:pt x="671" y="282"/>
                  </a:lnTo>
                  <a:lnTo>
                    <a:pt x="669" y="286"/>
                  </a:lnTo>
                  <a:lnTo>
                    <a:pt x="667" y="288"/>
                  </a:lnTo>
                  <a:lnTo>
                    <a:pt x="665" y="290"/>
                  </a:lnTo>
                  <a:lnTo>
                    <a:pt x="667" y="293"/>
                  </a:lnTo>
                  <a:lnTo>
                    <a:pt x="667" y="293"/>
                  </a:lnTo>
                  <a:lnTo>
                    <a:pt x="673" y="293"/>
                  </a:lnTo>
                  <a:lnTo>
                    <a:pt x="673" y="295"/>
                  </a:lnTo>
                  <a:lnTo>
                    <a:pt x="675" y="301"/>
                  </a:lnTo>
                  <a:lnTo>
                    <a:pt x="675" y="305"/>
                  </a:lnTo>
                  <a:lnTo>
                    <a:pt x="675" y="309"/>
                  </a:lnTo>
                  <a:lnTo>
                    <a:pt x="675" y="310"/>
                  </a:lnTo>
                  <a:lnTo>
                    <a:pt x="675" y="312"/>
                  </a:lnTo>
                  <a:lnTo>
                    <a:pt x="671" y="314"/>
                  </a:lnTo>
                  <a:lnTo>
                    <a:pt x="671" y="316"/>
                  </a:lnTo>
                  <a:lnTo>
                    <a:pt x="677" y="318"/>
                  </a:lnTo>
                  <a:lnTo>
                    <a:pt x="679" y="320"/>
                  </a:lnTo>
                  <a:lnTo>
                    <a:pt x="683" y="322"/>
                  </a:lnTo>
                  <a:lnTo>
                    <a:pt x="684" y="324"/>
                  </a:lnTo>
                  <a:lnTo>
                    <a:pt x="684" y="324"/>
                  </a:lnTo>
                  <a:lnTo>
                    <a:pt x="686" y="328"/>
                  </a:lnTo>
                  <a:lnTo>
                    <a:pt x="686" y="328"/>
                  </a:lnTo>
                  <a:lnTo>
                    <a:pt x="694" y="328"/>
                  </a:lnTo>
                  <a:lnTo>
                    <a:pt x="702" y="328"/>
                  </a:lnTo>
                  <a:lnTo>
                    <a:pt x="702" y="328"/>
                  </a:lnTo>
                  <a:lnTo>
                    <a:pt x="703" y="326"/>
                  </a:lnTo>
                  <a:lnTo>
                    <a:pt x="703" y="324"/>
                  </a:lnTo>
                  <a:lnTo>
                    <a:pt x="703" y="324"/>
                  </a:lnTo>
                  <a:lnTo>
                    <a:pt x="703" y="322"/>
                  </a:lnTo>
                  <a:lnTo>
                    <a:pt x="703" y="320"/>
                  </a:lnTo>
                  <a:lnTo>
                    <a:pt x="703" y="320"/>
                  </a:lnTo>
                  <a:lnTo>
                    <a:pt x="709" y="316"/>
                  </a:lnTo>
                  <a:lnTo>
                    <a:pt x="711" y="314"/>
                  </a:lnTo>
                  <a:lnTo>
                    <a:pt x="711" y="312"/>
                  </a:lnTo>
                  <a:lnTo>
                    <a:pt x="705" y="307"/>
                  </a:lnTo>
                  <a:lnTo>
                    <a:pt x="703" y="303"/>
                  </a:lnTo>
                  <a:lnTo>
                    <a:pt x="703" y="301"/>
                  </a:lnTo>
                  <a:lnTo>
                    <a:pt x="705" y="297"/>
                  </a:lnTo>
                  <a:lnTo>
                    <a:pt x="711" y="290"/>
                  </a:lnTo>
                  <a:lnTo>
                    <a:pt x="713" y="288"/>
                  </a:lnTo>
                  <a:lnTo>
                    <a:pt x="713" y="286"/>
                  </a:lnTo>
                  <a:lnTo>
                    <a:pt x="713" y="284"/>
                  </a:lnTo>
                  <a:lnTo>
                    <a:pt x="715" y="276"/>
                  </a:lnTo>
                  <a:lnTo>
                    <a:pt x="717" y="274"/>
                  </a:lnTo>
                  <a:lnTo>
                    <a:pt x="717" y="272"/>
                  </a:lnTo>
                  <a:lnTo>
                    <a:pt x="719" y="272"/>
                  </a:lnTo>
                  <a:lnTo>
                    <a:pt x="721" y="272"/>
                  </a:lnTo>
                  <a:lnTo>
                    <a:pt x="721" y="271"/>
                  </a:lnTo>
                  <a:lnTo>
                    <a:pt x="723" y="267"/>
                  </a:lnTo>
                  <a:lnTo>
                    <a:pt x="723" y="267"/>
                  </a:lnTo>
                  <a:lnTo>
                    <a:pt x="724" y="265"/>
                  </a:lnTo>
                  <a:lnTo>
                    <a:pt x="726" y="265"/>
                  </a:lnTo>
                  <a:lnTo>
                    <a:pt x="726" y="265"/>
                  </a:lnTo>
                  <a:lnTo>
                    <a:pt x="728" y="263"/>
                  </a:lnTo>
                  <a:lnTo>
                    <a:pt x="728" y="261"/>
                  </a:lnTo>
                  <a:lnTo>
                    <a:pt x="730" y="261"/>
                  </a:lnTo>
                  <a:lnTo>
                    <a:pt x="732" y="259"/>
                  </a:lnTo>
                  <a:lnTo>
                    <a:pt x="734" y="261"/>
                  </a:lnTo>
                  <a:lnTo>
                    <a:pt x="734" y="265"/>
                  </a:lnTo>
                  <a:lnTo>
                    <a:pt x="736" y="267"/>
                  </a:lnTo>
                  <a:lnTo>
                    <a:pt x="738" y="267"/>
                  </a:lnTo>
                  <a:lnTo>
                    <a:pt x="740" y="267"/>
                  </a:lnTo>
                  <a:lnTo>
                    <a:pt x="742" y="267"/>
                  </a:lnTo>
                  <a:lnTo>
                    <a:pt x="743" y="269"/>
                  </a:lnTo>
                  <a:lnTo>
                    <a:pt x="743" y="271"/>
                  </a:lnTo>
                  <a:lnTo>
                    <a:pt x="745" y="272"/>
                  </a:lnTo>
                  <a:lnTo>
                    <a:pt x="745" y="272"/>
                  </a:lnTo>
                  <a:lnTo>
                    <a:pt x="745" y="272"/>
                  </a:lnTo>
                  <a:lnTo>
                    <a:pt x="747" y="271"/>
                  </a:lnTo>
                  <a:lnTo>
                    <a:pt x="747" y="271"/>
                  </a:lnTo>
                  <a:lnTo>
                    <a:pt x="749" y="269"/>
                  </a:lnTo>
                  <a:lnTo>
                    <a:pt x="751" y="269"/>
                  </a:lnTo>
                  <a:lnTo>
                    <a:pt x="755" y="267"/>
                  </a:lnTo>
                  <a:lnTo>
                    <a:pt x="755" y="265"/>
                  </a:lnTo>
                  <a:lnTo>
                    <a:pt x="755" y="265"/>
                  </a:lnTo>
                  <a:lnTo>
                    <a:pt x="755" y="263"/>
                  </a:lnTo>
                  <a:lnTo>
                    <a:pt x="753" y="261"/>
                  </a:lnTo>
                  <a:lnTo>
                    <a:pt x="753" y="259"/>
                  </a:lnTo>
                  <a:lnTo>
                    <a:pt x="753" y="259"/>
                  </a:lnTo>
                  <a:lnTo>
                    <a:pt x="755" y="259"/>
                  </a:lnTo>
                  <a:lnTo>
                    <a:pt x="755" y="257"/>
                  </a:lnTo>
                  <a:lnTo>
                    <a:pt x="757" y="257"/>
                  </a:lnTo>
                  <a:lnTo>
                    <a:pt x="759" y="257"/>
                  </a:lnTo>
                  <a:lnTo>
                    <a:pt x="761" y="257"/>
                  </a:lnTo>
                  <a:lnTo>
                    <a:pt x="761" y="255"/>
                  </a:lnTo>
                  <a:lnTo>
                    <a:pt x="761" y="253"/>
                  </a:lnTo>
                  <a:lnTo>
                    <a:pt x="763" y="253"/>
                  </a:lnTo>
                  <a:lnTo>
                    <a:pt x="761" y="252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xmlns="" id="{64C874AE-7428-4D79-A56C-59C02AB6DA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9810" y="4036199"/>
              <a:ext cx="1211263" cy="990600"/>
            </a:xfrm>
            <a:custGeom>
              <a:avLst/>
              <a:gdLst>
                <a:gd name="T0" fmla="*/ 724 w 763"/>
                <a:gd name="T1" fmla="*/ 223 h 624"/>
                <a:gd name="T2" fmla="*/ 726 w 763"/>
                <a:gd name="T3" fmla="*/ 208 h 624"/>
                <a:gd name="T4" fmla="*/ 736 w 763"/>
                <a:gd name="T5" fmla="*/ 166 h 624"/>
                <a:gd name="T6" fmla="*/ 730 w 763"/>
                <a:gd name="T7" fmla="*/ 136 h 624"/>
                <a:gd name="T8" fmla="*/ 742 w 763"/>
                <a:gd name="T9" fmla="*/ 67 h 624"/>
                <a:gd name="T10" fmla="*/ 696 w 763"/>
                <a:gd name="T11" fmla="*/ 39 h 624"/>
                <a:gd name="T12" fmla="*/ 642 w 763"/>
                <a:gd name="T13" fmla="*/ 48 h 624"/>
                <a:gd name="T14" fmla="*/ 580 w 763"/>
                <a:gd name="T15" fmla="*/ 46 h 624"/>
                <a:gd name="T16" fmla="*/ 532 w 763"/>
                <a:gd name="T17" fmla="*/ 40 h 624"/>
                <a:gd name="T18" fmla="*/ 458 w 763"/>
                <a:gd name="T19" fmla="*/ 63 h 624"/>
                <a:gd name="T20" fmla="*/ 452 w 763"/>
                <a:gd name="T21" fmla="*/ 33 h 624"/>
                <a:gd name="T22" fmla="*/ 387 w 763"/>
                <a:gd name="T23" fmla="*/ 42 h 624"/>
                <a:gd name="T24" fmla="*/ 347 w 763"/>
                <a:gd name="T25" fmla="*/ 92 h 624"/>
                <a:gd name="T26" fmla="*/ 273 w 763"/>
                <a:gd name="T27" fmla="*/ 63 h 624"/>
                <a:gd name="T28" fmla="*/ 185 w 763"/>
                <a:gd name="T29" fmla="*/ 39 h 624"/>
                <a:gd name="T30" fmla="*/ 122 w 763"/>
                <a:gd name="T31" fmla="*/ 14 h 624"/>
                <a:gd name="T32" fmla="*/ 124 w 763"/>
                <a:gd name="T33" fmla="*/ 48 h 624"/>
                <a:gd name="T34" fmla="*/ 130 w 763"/>
                <a:gd name="T35" fmla="*/ 56 h 624"/>
                <a:gd name="T36" fmla="*/ 86 w 763"/>
                <a:gd name="T37" fmla="*/ 82 h 624"/>
                <a:gd name="T38" fmla="*/ 111 w 763"/>
                <a:gd name="T39" fmla="*/ 132 h 624"/>
                <a:gd name="T40" fmla="*/ 67 w 763"/>
                <a:gd name="T41" fmla="*/ 137 h 624"/>
                <a:gd name="T42" fmla="*/ 67 w 763"/>
                <a:gd name="T43" fmla="*/ 179 h 624"/>
                <a:gd name="T44" fmla="*/ 38 w 763"/>
                <a:gd name="T45" fmla="*/ 196 h 624"/>
                <a:gd name="T46" fmla="*/ 2 w 763"/>
                <a:gd name="T47" fmla="*/ 206 h 624"/>
                <a:gd name="T48" fmla="*/ 8 w 763"/>
                <a:gd name="T49" fmla="*/ 244 h 624"/>
                <a:gd name="T50" fmla="*/ 35 w 763"/>
                <a:gd name="T51" fmla="*/ 276 h 624"/>
                <a:gd name="T52" fmla="*/ 16 w 763"/>
                <a:gd name="T53" fmla="*/ 288 h 624"/>
                <a:gd name="T54" fmla="*/ 29 w 763"/>
                <a:gd name="T55" fmla="*/ 286 h 624"/>
                <a:gd name="T56" fmla="*/ 31 w 763"/>
                <a:gd name="T57" fmla="*/ 312 h 624"/>
                <a:gd name="T58" fmla="*/ 35 w 763"/>
                <a:gd name="T59" fmla="*/ 350 h 624"/>
                <a:gd name="T60" fmla="*/ 37 w 763"/>
                <a:gd name="T61" fmla="*/ 377 h 624"/>
                <a:gd name="T62" fmla="*/ 37 w 763"/>
                <a:gd name="T63" fmla="*/ 390 h 624"/>
                <a:gd name="T64" fmla="*/ 44 w 763"/>
                <a:gd name="T65" fmla="*/ 438 h 624"/>
                <a:gd name="T66" fmla="*/ 57 w 763"/>
                <a:gd name="T67" fmla="*/ 493 h 624"/>
                <a:gd name="T68" fmla="*/ 61 w 763"/>
                <a:gd name="T69" fmla="*/ 531 h 624"/>
                <a:gd name="T70" fmla="*/ 71 w 763"/>
                <a:gd name="T71" fmla="*/ 565 h 624"/>
                <a:gd name="T72" fmla="*/ 92 w 763"/>
                <a:gd name="T73" fmla="*/ 607 h 624"/>
                <a:gd name="T74" fmla="*/ 134 w 763"/>
                <a:gd name="T75" fmla="*/ 620 h 624"/>
                <a:gd name="T76" fmla="*/ 162 w 763"/>
                <a:gd name="T77" fmla="*/ 592 h 624"/>
                <a:gd name="T78" fmla="*/ 155 w 763"/>
                <a:gd name="T79" fmla="*/ 562 h 624"/>
                <a:gd name="T80" fmla="*/ 151 w 763"/>
                <a:gd name="T81" fmla="*/ 543 h 624"/>
                <a:gd name="T82" fmla="*/ 158 w 763"/>
                <a:gd name="T83" fmla="*/ 535 h 624"/>
                <a:gd name="T84" fmla="*/ 183 w 763"/>
                <a:gd name="T85" fmla="*/ 531 h 624"/>
                <a:gd name="T86" fmla="*/ 202 w 763"/>
                <a:gd name="T87" fmla="*/ 506 h 624"/>
                <a:gd name="T88" fmla="*/ 240 w 763"/>
                <a:gd name="T89" fmla="*/ 497 h 624"/>
                <a:gd name="T90" fmla="*/ 277 w 763"/>
                <a:gd name="T91" fmla="*/ 484 h 624"/>
                <a:gd name="T92" fmla="*/ 280 w 763"/>
                <a:gd name="T93" fmla="*/ 451 h 624"/>
                <a:gd name="T94" fmla="*/ 326 w 763"/>
                <a:gd name="T95" fmla="*/ 455 h 624"/>
                <a:gd name="T96" fmla="*/ 340 w 763"/>
                <a:gd name="T97" fmla="*/ 432 h 624"/>
                <a:gd name="T98" fmla="*/ 378 w 763"/>
                <a:gd name="T99" fmla="*/ 413 h 624"/>
                <a:gd name="T100" fmla="*/ 410 w 763"/>
                <a:gd name="T101" fmla="*/ 375 h 624"/>
                <a:gd name="T102" fmla="*/ 446 w 763"/>
                <a:gd name="T103" fmla="*/ 368 h 624"/>
                <a:gd name="T104" fmla="*/ 467 w 763"/>
                <a:gd name="T105" fmla="*/ 335 h 624"/>
                <a:gd name="T106" fmla="*/ 477 w 763"/>
                <a:gd name="T107" fmla="*/ 303 h 624"/>
                <a:gd name="T108" fmla="*/ 484 w 763"/>
                <a:gd name="T109" fmla="*/ 272 h 624"/>
                <a:gd name="T110" fmla="*/ 511 w 763"/>
                <a:gd name="T111" fmla="*/ 263 h 624"/>
                <a:gd name="T112" fmla="*/ 528 w 763"/>
                <a:gd name="T113" fmla="*/ 213 h 624"/>
                <a:gd name="T114" fmla="*/ 572 w 763"/>
                <a:gd name="T115" fmla="*/ 227 h 624"/>
                <a:gd name="T116" fmla="*/ 610 w 763"/>
                <a:gd name="T117" fmla="*/ 240 h 624"/>
                <a:gd name="T118" fmla="*/ 663 w 763"/>
                <a:gd name="T119" fmla="*/ 244 h 624"/>
                <a:gd name="T120" fmla="*/ 669 w 763"/>
                <a:gd name="T121" fmla="*/ 286 h 624"/>
                <a:gd name="T122" fmla="*/ 711 w 763"/>
                <a:gd name="T123" fmla="*/ 290 h 624"/>
                <a:gd name="T124" fmla="*/ 755 w 763"/>
                <a:gd name="T125" fmla="*/ 263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63" h="624">
                  <a:moveTo>
                    <a:pt x="761" y="252"/>
                  </a:moveTo>
                  <a:lnTo>
                    <a:pt x="761" y="250"/>
                  </a:lnTo>
                  <a:lnTo>
                    <a:pt x="757" y="248"/>
                  </a:lnTo>
                  <a:lnTo>
                    <a:pt x="757" y="246"/>
                  </a:lnTo>
                  <a:lnTo>
                    <a:pt x="755" y="244"/>
                  </a:lnTo>
                  <a:lnTo>
                    <a:pt x="755" y="244"/>
                  </a:lnTo>
                  <a:lnTo>
                    <a:pt x="755" y="244"/>
                  </a:lnTo>
                  <a:lnTo>
                    <a:pt x="753" y="244"/>
                  </a:lnTo>
                  <a:lnTo>
                    <a:pt x="751" y="242"/>
                  </a:lnTo>
                  <a:lnTo>
                    <a:pt x="749" y="242"/>
                  </a:lnTo>
                  <a:lnTo>
                    <a:pt x="745" y="240"/>
                  </a:lnTo>
                  <a:lnTo>
                    <a:pt x="743" y="240"/>
                  </a:lnTo>
                  <a:lnTo>
                    <a:pt x="743" y="238"/>
                  </a:lnTo>
                  <a:lnTo>
                    <a:pt x="742" y="238"/>
                  </a:lnTo>
                  <a:lnTo>
                    <a:pt x="742" y="233"/>
                  </a:lnTo>
                  <a:lnTo>
                    <a:pt x="740" y="231"/>
                  </a:lnTo>
                  <a:lnTo>
                    <a:pt x="740" y="231"/>
                  </a:lnTo>
                  <a:lnTo>
                    <a:pt x="740" y="231"/>
                  </a:lnTo>
                  <a:lnTo>
                    <a:pt x="738" y="229"/>
                  </a:lnTo>
                  <a:lnTo>
                    <a:pt x="734" y="229"/>
                  </a:lnTo>
                  <a:lnTo>
                    <a:pt x="734" y="229"/>
                  </a:lnTo>
                  <a:lnTo>
                    <a:pt x="732" y="227"/>
                  </a:lnTo>
                  <a:lnTo>
                    <a:pt x="730" y="227"/>
                  </a:lnTo>
                  <a:lnTo>
                    <a:pt x="730" y="225"/>
                  </a:lnTo>
                  <a:lnTo>
                    <a:pt x="730" y="221"/>
                  </a:lnTo>
                  <a:lnTo>
                    <a:pt x="728" y="219"/>
                  </a:lnTo>
                  <a:lnTo>
                    <a:pt x="728" y="219"/>
                  </a:lnTo>
                  <a:lnTo>
                    <a:pt x="728" y="219"/>
                  </a:lnTo>
                  <a:lnTo>
                    <a:pt x="726" y="219"/>
                  </a:lnTo>
                  <a:lnTo>
                    <a:pt x="726" y="219"/>
                  </a:lnTo>
                  <a:lnTo>
                    <a:pt x="724" y="219"/>
                  </a:lnTo>
                  <a:lnTo>
                    <a:pt x="724" y="219"/>
                  </a:lnTo>
                  <a:lnTo>
                    <a:pt x="724" y="221"/>
                  </a:lnTo>
                  <a:lnTo>
                    <a:pt x="724" y="221"/>
                  </a:lnTo>
                  <a:lnTo>
                    <a:pt x="724" y="221"/>
                  </a:lnTo>
                  <a:lnTo>
                    <a:pt x="724" y="221"/>
                  </a:lnTo>
                  <a:lnTo>
                    <a:pt x="724" y="223"/>
                  </a:lnTo>
                  <a:lnTo>
                    <a:pt x="724" y="223"/>
                  </a:lnTo>
                  <a:lnTo>
                    <a:pt x="724" y="223"/>
                  </a:lnTo>
                  <a:lnTo>
                    <a:pt x="724" y="223"/>
                  </a:lnTo>
                  <a:lnTo>
                    <a:pt x="723" y="223"/>
                  </a:lnTo>
                  <a:lnTo>
                    <a:pt x="723" y="223"/>
                  </a:lnTo>
                  <a:lnTo>
                    <a:pt x="721" y="223"/>
                  </a:lnTo>
                  <a:lnTo>
                    <a:pt x="719" y="223"/>
                  </a:lnTo>
                  <a:lnTo>
                    <a:pt x="717" y="223"/>
                  </a:lnTo>
                  <a:lnTo>
                    <a:pt x="717" y="221"/>
                  </a:lnTo>
                  <a:lnTo>
                    <a:pt x="717" y="221"/>
                  </a:lnTo>
                  <a:lnTo>
                    <a:pt x="717" y="221"/>
                  </a:lnTo>
                  <a:lnTo>
                    <a:pt x="717" y="219"/>
                  </a:lnTo>
                  <a:lnTo>
                    <a:pt x="719" y="219"/>
                  </a:lnTo>
                  <a:lnTo>
                    <a:pt x="721" y="219"/>
                  </a:lnTo>
                  <a:lnTo>
                    <a:pt x="723" y="217"/>
                  </a:lnTo>
                  <a:lnTo>
                    <a:pt x="723" y="217"/>
                  </a:lnTo>
                  <a:lnTo>
                    <a:pt x="723" y="217"/>
                  </a:lnTo>
                  <a:lnTo>
                    <a:pt x="723" y="215"/>
                  </a:lnTo>
                  <a:lnTo>
                    <a:pt x="723" y="215"/>
                  </a:lnTo>
                  <a:lnTo>
                    <a:pt x="724" y="215"/>
                  </a:lnTo>
                  <a:lnTo>
                    <a:pt x="724" y="213"/>
                  </a:lnTo>
                  <a:lnTo>
                    <a:pt x="723" y="213"/>
                  </a:lnTo>
                  <a:lnTo>
                    <a:pt x="723" y="213"/>
                  </a:lnTo>
                  <a:lnTo>
                    <a:pt x="721" y="212"/>
                  </a:lnTo>
                  <a:lnTo>
                    <a:pt x="719" y="212"/>
                  </a:lnTo>
                  <a:lnTo>
                    <a:pt x="719" y="212"/>
                  </a:lnTo>
                  <a:lnTo>
                    <a:pt x="719" y="212"/>
                  </a:lnTo>
                  <a:lnTo>
                    <a:pt x="719" y="212"/>
                  </a:lnTo>
                  <a:lnTo>
                    <a:pt x="719" y="210"/>
                  </a:lnTo>
                  <a:lnTo>
                    <a:pt x="719" y="210"/>
                  </a:lnTo>
                  <a:lnTo>
                    <a:pt x="721" y="208"/>
                  </a:lnTo>
                  <a:lnTo>
                    <a:pt x="721" y="206"/>
                  </a:lnTo>
                  <a:lnTo>
                    <a:pt x="721" y="206"/>
                  </a:lnTo>
                  <a:lnTo>
                    <a:pt x="723" y="206"/>
                  </a:lnTo>
                  <a:lnTo>
                    <a:pt x="724" y="208"/>
                  </a:lnTo>
                  <a:lnTo>
                    <a:pt x="726" y="208"/>
                  </a:lnTo>
                  <a:lnTo>
                    <a:pt x="726" y="208"/>
                  </a:lnTo>
                  <a:lnTo>
                    <a:pt x="728" y="208"/>
                  </a:lnTo>
                  <a:lnTo>
                    <a:pt x="728" y="208"/>
                  </a:lnTo>
                  <a:lnTo>
                    <a:pt x="728" y="208"/>
                  </a:lnTo>
                  <a:lnTo>
                    <a:pt x="728" y="206"/>
                  </a:lnTo>
                  <a:lnTo>
                    <a:pt x="728" y="200"/>
                  </a:lnTo>
                  <a:lnTo>
                    <a:pt x="730" y="198"/>
                  </a:lnTo>
                  <a:lnTo>
                    <a:pt x="730" y="198"/>
                  </a:lnTo>
                  <a:lnTo>
                    <a:pt x="730" y="196"/>
                  </a:lnTo>
                  <a:lnTo>
                    <a:pt x="730" y="196"/>
                  </a:lnTo>
                  <a:lnTo>
                    <a:pt x="730" y="193"/>
                  </a:lnTo>
                  <a:lnTo>
                    <a:pt x="728" y="187"/>
                  </a:lnTo>
                  <a:lnTo>
                    <a:pt x="726" y="187"/>
                  </a:lnTo>
                  <a:lnTo>
                    <a:pt x="726" y="187"/>
                  </a:lnTo>
                  <a:lnTo>
                    <a:pt x="726" y="187"/>
                  </a:lnTo>
                  <a:lnTo>
                    <a:pt x="719" y="187"/>
                  </a:lnTo>
                  <a:lnTo>
                    <a:pt x="717" y="185"/>
                  </a:lnTo>
                  <a:lnTo>
                    <a:pt x="717" y="185"/>
                  </a:lnTo>
                  <a:lnTo>
                    <a:pt x="717" y="185"/>
                  </a:lnTo>
                  <a:lnTo>
                    <a:pt x="719" y="181"/>
                  </a:lnTo>
                  <a:lnTo>
                    <a:pt x="719" y="179"/>
                  </a:lnTo>
                  <a:lnTo>
                    <a:pt x="719" y="179"/>
                  </a:lnTo>
                  <a:lnTo>
                    <a:pt x="719" y="177"/>
                  </a:lnTo>
                  <a:lnTo>
                    <a:pt x="719" y="175"/>
                  </a:lnTo>
                  <a:lnTo>
                    <a:pt x="719" y="175"/>
                  </a:lnTo>
                  <a:lnTo>
                    <a:pt x="721" y="175"/>
                  </a:lnTo>
                  <a:lnTo>
                    <a:pt x="726" y="175"/>
                  </a:lnTo>
                  <a:lnTo>
                    <a:pt x="726" y="174"/>
                  </a:lnTo>
                  <a:lnTo>
                    <a:pt x="728" y="174"/>
                  </a:lnTo>
                  <a:lnTo>
                    <a:pt x="730" y="174"/>
                  </a:lnTo>
                  <a:lnTo>
                    <a:pt x="732" y="172"/>
                  </a:lnTo>
                  <a:lnTo>
                    <a:pt x="732" y="170"/>
                  </a:lnTo>
                  <a:lnTo>
                    <a:pt x="734" y="170"/>
                  </a:lnTo>
                  <a:lnTo>
                    <a:pt x="736" y="170"/>
                  </a:lnTo>
                  <a:lnTo>
                    <a:pt x="736" y="168"/>
                  </a:lnTo>
                  <a:lnTo>
                    <a:pt x="736" y="168"/>
                  </a:lnTo>
                  <a:lnTo>
                    <a:pt x="736" y="166"/>
                  </a:lnTo>
                  <a:lnTo>
                    <a:pt x="736" y="166"/>
                  </a:lnTo>
                  <a:lnTo>
                    <a:pt x="736" y="164"/>
                  </a:lnTo>
                  <a:lnTo>
                    <a:pt x="736" y="162"/>
                  </a:lnTo>
                  <a:lnTo>
                    <a:pt x="736" y="160"/>
                  </a:lnTo>
                  <a:lnTo>
                    <a:pt x="736" y="155"/>
                  </a:lnTo>
                  <a:lnTo>
                    <a:pt x="736" y="155"/>
                  </a:lnTo>
                  <a:lnTo>
                    <a:pt x="736" y="153"/>
                  </a:lnTo>
                  <a:lnTo>
                    <a:pt x="738" y="151"/>
                  </a:lnTo>
                  <a:lnTo>
                    <a:pt x="738" y="151"/>
                  </a:lnTo>
                  <a:lnTo>
                    <a:pt x="738" y="149"/>
                  </a:lnTo>
                  <a:lnTo>
                    <a:pt x="736" y="149"/>
                  </a:lnTo>
                  <a:lnTo>
                    <a:pt x="736" y="149"/>
                  </a:lnTo>
                  <a:lnTo>
                    <a:pt x="736" y="147"/>
                  </a:lnTo>
                  <a:lnTo>
                    <a:pt x="736" y="143"/>
                  </a:lnTo>
                  <a:lnTo>
                    <a:pt x="736" y="143"/>
                  </a:lnTo>
                  <a:lnTo>
                    <a:pt x="736" y="141"/>
                  </a:lnTo>
                  <a:lnTo>
                    <a:pt x="736" y="141"/>
                  </a:lnTo>
                  <a:lnTo>
                    <a:pt x="736" y="141"/>
                  </a:lnTo>
                  <a:lnTo>
                    <a:pt x="736" y="141"/>
                  </a:lnTo>
                  <a:lnTo>
                    <a:pt x="734" y="141"/>
                  </a:lnTo>
                  <a:lnTo>
                    <a:pt x="732" y="139"/>
                  </a:lnTo>
                  <a:lnTo>
                    <a:pt x="732" y="139"/>
                  </a:lnTo>
                  <a:lnTo>
                    <a:pt x="732" y="139"/>
                  </a:lnTo>
                  <a:lnTo>
                    <a:pt x="730" y="139"/>
                  </a:lnTo>
                  <a:lnTo>
                    <a:pt x="730" y="141"/>
                  </a:lnTo>
                  <a:lnTo>
                    <a:pt x="728" y="143"/>
                  </a:lnTo>
                  <a:lnTo>
                    <a:pt x="726" y="143"/>
                  </a:lnTo>
                  <a:lnTo>
                    <a:pt x="726" y="143"/>
                  </a:lnTo>
                  <a:lnTo>
                    <a:pt x="726" y="143"/>
                  </a:lnTo>
                  <a:lnTo>
                    <a:pt x="724" y="143"/>
                  </a:lnTo>
                  <a:lnTo>
                    <a:pt x="724" y="141"/>
                  </a:lnTo>
                  <a:lnTo>
                    <a:pt x="724" y="141"/>
                  </a:lnTo>
                  <a:lnTo>
                    <a:pt x="724" y="141"/>
                  </a:lnTo>
                  <a:lnTo>
                    <a:pt x="724" y="139"/>
                  </a:lnTo>
                  <a:lnTo>
                    <a:pt x="724" y="137"/>
                  </a:lnTo>
                  <a:lnTo>
                    <a:pt x="726" y="137"/>
                  </a:lnTo>
                  <a:lnTo>
                    <a:pt x="726" y="137"/>
                  </a:lnTo>
                  <a:lnTo>
                    <a:pt x="730" y="136"/>
                  </a:lnTo>
                  <a:lnTo>
                    <a:pt x="730" y="134"/>
                  </a:lnTo>
                  <a:lnTo>
                    <a:pt x="732" y="134"/>
                  </a:lnTo>
                  <a:lnTo>
                    <a:pt x="732" y="132"/>
                  </a:lnTo>
                  <a:lnTo>
                    <a:pt x="730" y="124"/>
                  </a:lnTo>
                  <a:lnTo>
                    <a:pt x="730" y="115"/>
                  </a:lnTo>
                  <a:lnTo>
                    <a:pt x="730" y="113"/>
                  </a:lnTo>
                  <a:lnTo>
                    <a:pt x="730" y="111"/>
                  </a:lnTo>
                  <a:lnTo>
                    <a:pt x="730" y="111"/>
                  </a:lnTo>
                  <a:lnTo>
                    <a:pt x="730" y="109"/>
                  </a:lnTo>
                  <a:lnTo>
                    <a:pt x="728" y="109"/>
                  </a:lnTo>
                  <a:lnTo>
                    <a:pt x="728" y="109"/>
                  </a:lnTo>
                  <a:lnTo>
                    <a:pt x="728" y="109"/>
                  </a:lnTo>
                  <a:lnTo>
                    <a:pt x="726" y="109"/>
                  </a:lnTo>
                  <a:lnTo>
                    <a:pt x="724" y="109"/>
                  </a:lnTo>
                  <a:lnTo>
                    <a:pt x="724" y="109"/>
                  </a:lnTo>
                  <a:lnTo>
                    <a:pt x="724" y="109"/>
                  </a:lnTo>
                  <a:lnTo>
                    <a:pt x="723" y="109"/>
                  </a:lnTo>
                  <a:lnTo>
                    <a:pt x="723" y="109"/>
                  </a:lnTo>
                  <a:lnTo>
                    <a:pt x="723" y="107"/>
                  </a:lnTo>
                  <a:lnTo>
                    <a:pt x="721" y="107"/>
                  </a:lnTo>
                  <a:lnTo>
                    <a:pt x="721" y="107"/>
                  </a:lnTo>
                  <a:lnTo>
                    <a:pt x="719" y="105"/>
                  </a:lnTo>
                  <a:lnTo>
                    <a:pt x="719" y="101"/>
                  </a:lnTo>
                  <a:lnTo>
                    <a:pt x="719" y="101"/>
                  </a:lnTo>
                  <a:lnTo>
                    <a:pt x="719" y="99"/>
                  </a:lnTo>
                  <a:lnTo>
                    <a:pt x="721" y="96"/>
                  </a:lnTo>
                  <a:lnTo>
                    <a:pt x="721" y="90"/>
                  </a:lnTo>
                  <a:lnTo>
                    <a:pt x="721" y="88"/>
                  </a:lnTo>
                  <a:lnTo>
                    <a:pt x="723" y="88"/>
                  </a:lnTo>
                  <a:lnTo>
                    <a:pt x="723" y="86"/>
                  </a:lnTo>
                  <a:lnTo>
                    <a:pt x="724" y="86"/>
                  </a:lnTo>
                  <a:lnTo>
                    <a:pt x="730" y="82"/>
                  </a:lnTo>
                  <a:lnTo>
                    <a:pt x="736" y="78"/>
                  </a:lnTo>
                  <a:lnTo>
                    <a:pt x="738" y="77"/>
                  </a:lnTo>
                  <a:lnTo>
                    <a:pt x="740" y="75"/>
                  </a:lnTo>
                  <a:lnTo>
                    <a:pt x="742" y="73"/>
                  </a:lnTo>
                  <a:lnTo>
                    <a:pt x="742" y="67"/>
                  </a:lnTo>
                  <a:lnTo>
                    <a:pt x="740" y="67"/>
                  </a:lnTo>
                  <a:lnTo>
                    <a:pt x="738" y="69"/>
                  </a:lnTo>
                  <a:lnTo>
                    <a:pt x="738" y="69"/>
                  </a:lnTo>
                  <a:lnTo>
                    <a:pt x="738" y="69"/>
                  </a:lnTo>
                  <a:lnTo>
                    <a:pt x="736" y="69"/>
                  </a:lnTo>
                  <a:lnTo>
                    <a:pt x="736" y="69"/>
                  </a:lnTo>
                  <a:lnTo>
                    <a:pt x="724" y="63"/>
                  </a:lnTo>
                  <a:lnTo>
                    <a:pt x="724" y="63"/>
                  </a:lnTo>
                  <a:lnTo>
                    <a:pt x="723" y="61"/>
                  </a:lnTo>
                  <a:lnTo>
                    <a:pt x="723" y="61"/>
                  </a:lnTo>
                  <a:lnTo>
                    <a:pt x="721" y="63"/>
                  </a:lnTo>
                  <a:lnTo>
                    <a:pt x="719" y="63"/>
                  </a:lnTo>
                  <a:lnTo>
                    <a:pt x="717" y="63"/>
                  </a:lnTo>
                  <a:lnTo>
                    <a:pt x="717" y="63"/>
                  </a:lnTo>
                  <a:lnTo>
                    <a:pt x="717" y="63"/>
                  </a:lnTo>
                  <a:lnTo>
                    <a:pt x="715" y="63"/>
                  </a:lnTo>
                  <a:lnTo>
                    <a:pt x="715" y="61"/>
                  </a:lnTo>
                  <a:lnTo>
                    <a:pt x="715" y="61"/>
                  </a:lnTo>
                  <a:lnTo>
                    <a:pt x="717" y="59"/>
                  </a:lnTo>
                  <a:lnTo>
                    <a:pt x="717" y="59"/>
                  </a:lnTo>
                  <a:lnTo>
                    <a:pt x="717" y="59"/>
                  </a:lnTo>
                  <a:lnTo>
                    <a:pt x="717" y="58"/>
                  </a:lnTo>
                  <a:lnTo>
                    <a:pt x="717" y="58"/>
                  </a:lnTo>
                  <a:lnTo>
                    <a:pt x="717" y="56"/>
                  </a:lnTo>
                  <a:lnTo>
                    <a:pt x="717" y="54"/>
                  </a:lnTo>
                  <a:lnTo>
                    <a:pt x="715" y="54"/>
                  </a:lnTo>
                  <a:lnTo>
                    <a:pt x="709" y="50"/>
                  </a:lnTo>
                  <a:lnTo>
                    <a:pt x="709" y="48"/>
                  </a:lnTo>
                  <a:lnTo>
                    <a:pt x="709" y="48"/>
                  </a:lnTo>
                  <a:lnTo>
                    <a:pt x="709" y="46"/>
                  </a:lnTo>
                  <a:lnTo>
                    <a:pt x="709" y="46"/>
                  </a:lnTo>
                  <a:lnTo>
                    <a:pt x="707" y="46"/>
                  </a:lnTo>
                  <a:lnTo>
                    <a:pt x="707" y="44"/>
                  </a:lnTo>
                  <a:lnTo>
                    <a:pt x="703" y="44"/>
                  </a:lnTo>
                  <a:lnTo>
                    <a:pt x="702" y="42"/>
                  </a:lnTo>
                  <a:lnTo>
                    <a:pt x="698" y="40"/>
                  </a:lnTo>
                  <a:lnTo>
                    <a:pt x="696" y="39"/>
                  </a:lnTo>
                  <a:lnTo>
                    <a:pt x="696" y="40"/>
                  </a:lnTo>
                  <a:lnTo>
                    <a:pt x="696" y="40"/>
                  </a:lnTo>
                  <a:lnTo>
                    <a:pt x="694" y="40"/>
                  </a:lnTo>
                  <a:lnTo>
                    <a:pt x="688" y="42"/>
                  </a:lnTo>
                  <a:lnTo>
                    <a:pt x="686" y="44"/>
                  </a:lnTo>
                  <a:lnTo>
                    <a:pt x="686" y="46"/>
                  </a:lnTo>
                  <a:lnTo>
                    <a:pt x="679" y="48"/>
                  </a:lnTo>
                  <a:lnTo>
                    <a:pt x="679" y="48"/>
                  </a:lnTo>
                  <a:lnTo>
                    <a:pt x="677" y="48"/>
                  </a:lnTo>
                  <a:lnTo>
                    <a:pt x="677" y="48"/>
                  </a:lnTo>
                  <a:lnTo>
                    <a:pt x="677" y="48"/>
                  </a:lnTo>
                  <a:lnTo>
                    <a:pt x="677" y="46"/>
                  </a:lnTo>
                  <a:lnTo>
                    <a:pt x="677" y="46"/>
                  </a:lnTo>
                  <a:lnTo>
                    <a:pt x="675" y="46"/>
                  </a:lnTo>
                  <a:lnTo>
                    <a:pt x="673" y="48"/>
                  </a:lnTo>
                  <a:lnTo>
                    <a:pt x="673" y="48"/>
                  </a:lnTo>
                  <a:lnTo>
                    <a:pt x="671" y="48"/>
                  </a:lnTo>
                  <a:lnTo>
                    <a:pt x="671" y="48"/>
                  </a:lnTo>
                  <a:lnTo>
                    <a:pt x="669" y="50"/>
                  </a:lnTo>
                  <a:lnTo>
                    <a:pt x="667" y="50"/>
                  </a:lnTo>
                  <a:lnTo>
                    <a:pt x="665" y="50"/>
                  </a:lnTo>
                  <a:lnTo>
                    <a:pt x="665" y="50"/>
                  </a:lnTo>
                  <a:lnTo>
                    <a:pt x="663" y="50"/>
                  </a:lnTo>
                  <a:lnTo>
                    <a:pt x="663" y="48"/>
                  </a:lnTo>
                  <a:lnTo>
                    <a:pt x="663" y="46"/>
                  </a:lnTo>
                  <a:lnTo>
                    <a:pt x="662" y="46"/>
                  </a:lnTo>
                  <a:lnTo>
                    <a:pt x="662" y="44"/>
                  </a:lnTo>
                  <a:lnTo>
                    <a:pt x="660" y="44"/>
                  </a:lnTo>
                  <a:lnTo>
                    <a:pt x="658" y="44"/>
                  </a:lnTo>
                  <a:lnTo>
                    <a:pt x="656" y="44"/>
                  </a:lnTo>
                  <a:lnTo>
                    <a:pt x="652" y="44"/>
                  </a:lnTo>
                  <a:lnTo>
                    <a:pt x="648" y="44"/>
                  </a:lnTo>
                  <a:lnTo>
                    <a:pt x="648" y="44"/>
                  </a:lnTo>
                  <a:lnTo>
                    <a:pt x="646" y="44"/>
                  </a:lnTo>
                  <a:lnTo>
                    <a:pt x="644" y="46"/>
                  </a:lnTo>
                  <a:lnTo>
                    <a:pt x="642" y="48"/>
                  </a:lnTo>
                  <a:lnTo>
                    <a:pt x="642" y="48"/>
                  </a:lnTo>
                  <a:lnTo>
                    <a:pt x="641" y="48"/>
                  </a:lnTo>
                  <a:lnTo>
                    <a:pt x="639" y="48"/>
                  </a:lnTo>
                  <a:lnTo>
                    <a:pt x="639" y="48"/>
                  </a:lnTo>
                  <a:lnTo>
                    <a:pt x="637" y="48"/>
                  </a:lnTo>
                  <a:lnTo>
                    <a:pt x="637" y="46"/>
                  </a:lnTo>
                  <a:lnTo>
                    <a:pt x="637" y="44"/>
                  </a:lnTo>
                  <a:lnTo>
                    <a:pt x="637" y="44"/>
                  </a:lnTo>
                  <a:lnTo>
                    <a:pt x="637" y="44"/>
                  </a:lnTo>
                  <a:lnTo>
                    <a:pt x="637" y="42"/>
                  </a:lnTo>
                  <a:lnTo>
                    <a:pt x="635" y="40"/>
                  </a:lnTo>
                  <a:lnTo>
                    <a:pt x="633" y="39"/>
                  </a:lnTo>
                  <a:lnTo>
                    <a:pt x="631" y="37"/>
                  </a:lnTo>
                  <a:lnTo>
                    <a:pt x="629" y="35"/>
                  </a:lnTo>
                  <a:lnTo>
                    <a:pt x="625" y="35"/>
                  </a:lnTo>
                  <a:lnTo>
                    <a:pt x="625" y="35"/>
                  </a:lnTo>
                  <a:lnTo>
                    <a:pt x="623" y="35"/>
                  </a:lnTo>
                  <a:lnTo>
                    <a:pt x="622" y="35"/>
                  </a:lnTo>
                  <a:lnTo>
                    <a:pt x="622" y="33"/>
                  </a:lnTo>
                  <a:lnTo>
                    <a:pt x="618" y="35"/>
                  </a:lnTo>
                  <a:lnTo>
                    <a:pt x="616" y="33"/>
                  </a:lnTo>
                  <a:lnTo>
                    <a:pt x="614" y="33"/>
                  </a:lnTo>
                  <a:lnTo>
                    <a:pt x="610" y="31"/>
                  </a:lnTo>
                  <a:lnTo>
                    <a:pt x="608" y="31"/>
                  </a:lnTo>
                  <a:lnTo>
                    <a:pt x="608" y="33"/>
                  </a:lnTo>
                  <a:lnTo>
                    <a:pt x="608" y="33"/>
                  </a:lnTo>
                  <a:lnTo>
                    <a:pt x="608" y="33"/>
                  </a:lnTo>
                  <a:lnTo>
                    <a:pt x="608" y="35"/>
                  </a:lnTo>
                  <a:lnTo>
                    <a:pt x="608" y="37"/>
                  </a:lnTo>
                  <a:lnTo>
                    <a:pt x="606" y="37"/>
                  </a:lnTo>
                  <a:lnTo>
                    <a:pt x="604" y="39"/>
                  </a:lnTo>
                  <a:lnTo>
                    <a:pt x="602" y="39"/>
                  </a:lnTo>
                  <a:lnTo>
                    <a:pt x="597" y="40"/>
                  </a:lnTo>
                  <a:lnTo>
                    <a:pt x="595" y="42"/>
                  </a:lnTo>
                  <a:lnTo>
                    <a:pt x="585" y="42"/>
                  </a:lnTo>
                  <a:lnTo>
                    <a:pt x="582" y="44"/>
                  </a:lnTo>
                  <a:lnTo>
                    <a:pt x="580" y="44"/>
                  </a:lnTo>
                  <a:lnTo>
                    <a:pt x="580" y="46"/>
                  </a:lnTo>
                  <a:lnTo>
                    <a:pt x="580" y="46"/>
                  </a:lnTo>
                  <a:lnTo>
                    <a:pt x="580" y="48"/>
                  </a:lnTo>
                  <a:lnTo>
                    <a:pt x="580" y="48"/>
                  </a:lnTo>
                  <a:lnTo>
                    <a:pt x="580" y="50"/>
                  </a:lnTo>
                  <a:lnTo>
                    <a:pt x="580" y="50"/>
                  </a:lnTo>
                  <a:lnTo>
                    <a:pt x="580" y="52"/>
                  </a:lnTo>
                  <a:lnTo>
                    <a:pt x="578" y="52"/>
                  </a:lnTo>
                  <a:lnTo>
                    <a:pt x="574" y="52"/>
                  </a:lnTo>
                  <a:lnTo>
                    <a:pt x="572" y="52"/>
                  </a:lnTo>
                  <a:lnTo>
                    <a:pt x="568" y="54"/>
                  </a:lnTo>
                  <a:lnTo>
                    <a:pt x="562" y="54"/>
                  </a:lnTo>
                  <a:lnTo>
                    <a:pt x="561" y="56"/>
                  </a:lnTo>
                  <a:lnTo>
                    <a:pt x="559" y="56"/>
                  </a:lnTo>
                  <a:lnTo>
                    <a:pt x="553" y="56"/>
                  </a:lnTo>
                  <a:lnTo>
                    <a:pt x="545" y="54"/>
                  </a:lnTo>
                  <a:lnTo>
                    <a:pt x="545" y="52"/>
                  </a:lnTo>
                  <a:lnTo>
                    <a:pt x="543" y="52"/>
                  </a:lnTo>
                  <a:lnTo>
                    <a:pt x="543" y="50"/>
                  </a:lnTo>
                  <a:lnTo>
                    <a:pt x="541" y="50"/>
                  </a:lnTo>
                  <a:lnTo>
                    <a:pt x="540" y="50"/>
                  </a:lnTo>
                  <a:lnTo>
                    <a:pt x="540" y="50"/>
                  </a:lnTo>
                  <a:lnTo>
                    <a:pt x="538" y="50"/>
                  </a:lnTo>
                  <a:lnTo>
                    <a:pt x="538" y="52"/>
                  </a:lnTo>
                  <a:lnTo>
                    <a:pt x="536" y="52"/>
                  </a:lnTo>
                  <a:lnTo>
                    <a:pt x="536" y="52"/>
                  </a:lnTo>
                  <a:lnTo>
                    <a:pt x="534" y="52"/>
                  </a:lnTo>
                  <a:lnTo>
                    <a:pt x="534" y="52"/>
                  </a:lnTo>
                  <a:lnTo>
                    <a:pt x="534" y="52"/>
                  </a:lnTo>
                  <a:lnTo>
                    <a:pt x="534" y="52"/>
                  </a:lnTo>
                  <a:lnTo>
                    <a:pt x="534" y="52"/>
                  </a:lnTo>
                  <a:lnTo>
                    <a:pt x="534" y="52"/>
                  </a:lnTo>
                  <a:lnTo>
                    <a:pt x="534" y="50"/>
                  </a:lnTo>
                  <a:lnTo>
                    <a:pt x="534" y="48"/>
                  </a:lnTo>
                  <a:lnTo>
                    <a:pt x="534" y="46"/>
                  </a:lnTo>
                  <a:lnTo>
                    <a:pt x="532" y="44"/>
                  </a:lnTo>
                  <a:lnTo>
                    <a:pt x="532" y="42"/>
                  </a:lnTo>
                  <a:lnTo>
                    <a:pt x="532" y="40"/>
                  </a:lnTo>
                  <a:lnTo>
                    <a:pt x="530" y="40"/>
                  </a:lnTo>
                  <a:lnTo>
                    <a:pt x="530" y="40"/>
                  </a:lnTo>
                  <a:lnTo>
                    <a:pt x="528" y="40"/>
                  </a:lnTo>
                  <a:lnTo>
                    <a:pt x="528" y="40"/>
                  </a:lnTo>
                  <a:lnTo>
                    <a:pt x="526" y="40"/>
                  </a:lnTo>
                  <a:lnTo>
                    <a:pt x="526" y="40"/>
                  </a:lnTo>
                  <a:lnTo>
                    <a:pt x="524" y="40"/>
                  </a:lnTo>
                  <a:lnTo>
                    <a:pt x="522" y="44"/>
                  </a:lnTo>
                  <a:lnTo>
                    <a:pt x="519" y="46"/>
                  </a:lnTo>
                  <a:lnTo>
                    <a:pt x="513" y="46"/>
                  </a:lnTo>
                  <a:lnTo>
                    <a:pt x="513" y="48"/>
                  </a:lnTo>
                  <a:lnTo>
                    <a:pt x="511" y="48"/>
                  </a:lnTo>
                  <a:lnTo>
                    <a:pt x="509" y="50"/>
                  </a:lnTo>
                  <a:lnTo>
                    <a:pt x="507" y="54"/>
                  </a:lnTo>
                  <a:lnTo>
                    <a:pt x="505" y="54"/>
                  </a:lnTo>
                  <a:lnTo>
                    <a:pt x="501" y="56"/>
                  </a:lnTo>
                  <a:lnTo>
                    <a:pt x="498" y="59"/>
                  </a:lnTo>
                  <a:lnTo>
                    <a:pt x="486" y="63"/>
                  </a:lnTo>
                  <a:lnTo>
                    <a:pt x="484" y="63"/>
                  </a:lnTo>
                  <a:lnTo>
                    <a:pt x="482" y="63"/>
                  </a:lnTo>
                  <a:lnTo>
                    <a:pt x="481" y="61"/>
                  </a:lnTo>
                  <a:lnTo>
                    <a:pt x="477" y="59"/>
                  </a:lnTo>
                  <a:lnTo>
                    <a:pt x="475" y="59"/>
                  </a:lnTo>
                  <a:lnTo>
                    <a:pt x="475" y="59"/>
                  </a:lnTo>
                  <a:lnTo>
                    <a:pt x="473" y="61"/>
                  </a:lnTo>
                  <a:lnTo>
                    <a:pt x="471" y="63"/>
                  </a:lnTo>
                  <a:lnTo>
                    <a:pt x="467" y="65"/>
                  </a:lnTo>
                  <a:lnTo>
                    <a:pt x="467" y="65"/>
                  </a:lnTo>
                  <a:lnTo>
                    <a:pt x="465" y="65"/>
                  </a:lnTo>
                  <a:lnTo>
                    <a:pt x="465" y="63"/>
                  </a:lnTo>
                  <a:lnTo>
                    <a:pt x="465" y="63"/>
                  </a:lnTo>
                  <a:lnTo>
                    <a:pt x="463" y="63"/>
                  </a:lnTo>
                  <a:lnTo>
                    <a:pt x="461" y="63"/>
                  </a:lnTo>
                  <a:lnTo>
                    <a:pt x="461" y="63"/>
                  </a:lnTo>
                  <a:lnTo>
                    <a:pt x="460" y="63"/>
                  </a:lnTo>
                  <a:lnTo>
                    <a:pt x="460" y="63"/>
                  </a:lnTo>
                  <a:lnTo>
                    <a:pt x="458" y="63"/>
                  </a:lnTo>
                  <a:lnTo>
                    <a:pt x="456" y="63"/>
                  </a:lnTo>
                  <a:lnTo>
                    <a:pt x="456" y="63"/>
                  </a:lnTo>
                  <a:lnTo>
                    <a:pt x="454" y="63"/>
                  </a:lnTo>
                  <a:lnTo>
                    <a:pt x="454" y="63"/>
                  </a:lnTo>
                  <a:lnTo>
                    <a:pt x="454" y="63"/>
                  </a:lnTo>
                  <a:lnTo>
                    <a:pt x="452" y="61"/>
                  </a:lnTo>
                  <a:lnTo>
                    <a:pt x="452" y="61"/>
                  </a:lnTo>
                  <a:lnTo>
                    <a:pt x="450" y="61"/>
                  </a:lnTo>
                  <a:lnTo>
                    <a:pt x="450" y="61"/>
                  </a:lnTo>
                  <a:lnTo>
                    <a:pt x="450" y="61"/>
                  </a:lnTo>
                  <a:lnTo>
                    <a:pt x="448" y="61"/>
                  </a:lnTo>
                  <a:lnTo>
                    <a:pt x="448" y="63"/>
                  </a:lnTo>
                  <a:lnTo>
                    <a:pt x="448" y="63"/>
                  </a:lnTo>
                  <a:lnTo>
                    <a:pt x="446" y="63"/>
                  </a:lnTo>
                  <a:lnTo>
                    <a:pt x="446" y="63"/>
                  </a:lnTo>
                  <a:lnTo>
                    <a:pt x="446" y="61"/>
                  </a:lnTo>
                  <a:lnTo>
                    <a:pt x="446" y="59"/>
                  </a:lnTo>
                  <a:lnTo>
                    <a:pt x="444" y="56"/>
                  </a:lnTo>
                  <a:lnTo>
                    <a:pt x="442" y="54"/>
                  </a:lnTo>
                  <a:lnTo>
                    <a:pt x="442" y="52"/>
                  </a:lnTo>
                  <a:lnTo>
                    <a:pt x="442" y="52"/>
                  </a:lnTo>
                  <a:lnTo>
                    <a:pt x="442" y="50"/>
                  </a:lnTo>
                  <a:lnTo>
                    <a:pt x="442" y="50"/>
                  </a:lnTo>
                  <a:lnTo>
                    <a:pt x="442" y="48"/>
                  </a:lnTo>
                  <a:lnTo>
                    <a:pt x="442" y="48"/>
                  </a:lnTo>
                  <a:lnTo>
                    <a:pt x="444" y="48"/>
                  </a:lnTo>
                  <a:lnTo>
                    <a:pt x="454" y="48"/>
                  </a:lnTo>
                  <a:lnTo>
                    <a:pt x="454" y="48"/>
                  </a:lnTo>
                  <a:lnTo>
                    <a:pt x="456" y="48"/>
                  </a:lnTo>
                  <a:lnTo>
                    <a:pt x="456" y="48"/>
                  </a:lnTo>
                  <a:lnTo>
                    <a:pt x="456" y="46"/>
                  </a:lnTo>
                  <a:lnTo>
                    <a:pt x="454" y="46"/>
                  </a:lnTo>
                  <a:lnTo>
                    <a:pt x="454" y="44"/>
                  </a:lnTo>
                  <a:lnTo>
                    <a:pt x="454" y="42"/>
                  </a:lnTo>
                  <a:lnTo>
                    <a:pt x="454" y="42"/>
                  </a:lnTo>
                  <a:lnTo>
                    <a:pt x="454" y="40"/>
                  </a:lnTo>
                  <a:lnTo>
                    <a:pt x="452" y="33"/>
                  </a:lnTo>
                  <a:lnTo>
                    <a:pt x="452" y="33"/>
                  </a:lnTo>
                  <a:lnTo>
                    <a:pt x="452" y="31"/>
                  </a:lnTo>
                  <a:lnTo>
                    <a:pt x="450" y="31"/>
                  </a:lnTo>
                  <a:lnTo>
                    <a:pt x="448" y="29"/>
                  </a:lnTo>
                  <a:lnTo>
                    <a:pt x="448" y="29"/>
                  </a:lnTo>
                  <a:lnTo>
                    <a:pt x="448" y="29"/>
                  </a:lnTo>
                  <a:lnTo>
                    <a:pt x="448" y="29"/>
                  </a:lnTo>
                  <a:lnTo>
                    <a:pt x="448" y="29"/>
                  </a:lnTo>
                  <a:lnTo>
                    <a:pt x="448" y="27"/>
                  </a:lnTo>
                  <a:lnTo>
                    <a:pt x="446" y="27"/>
                  </a:lnTo>
                  <a:lnTo>
                    <a:pt x="446" y="27"/>
                  </a:lnTo>
                  <a:lnTo>
                    <a:pt x="444" y="25"/>
                  </a:lnTo>
                  <a:lnTo>
                    <a:pt x="433" y="25"/>
                  </a:lnTo>
                  <a:lnTo>
                    <a:pt x="431" y="25"/>
                  </a:lnTo>
                  <a:lnTo>
                    <a:pt x="431" y="27"/>
                  </a:lnTo>
                  <a:lnTo>
                    <a:pt x="429" y="29"/>
                  </a:lnTo>
                  <a:lnTo>
                    <a:pt x="429" y="29"/>
                  </a:lnTo>
                  <a:lnTo>
                    <a:pt x="425" y="29"/>
                  </a:lnTo>
                  <a:lnTo>
                    <a:pt x="425" y="29"/>
                  </a:lnTo>
                  <a:lnTo>
                    <a:pt x="423" y="31"/>
                  </a:lnTo>
                  <a:lnTo>
                    <a:pt x="423" y="33"/>
                  </a:lnTo>
                  <a:lnTo>
                    <a:pt x="423" y="33"/>
                  </a:lnTo>
                  <a:lnTo>
                    <a:pt x="421" y="33"/>
                  </a:lnTo>
                  <a:lnTo>
                    <a:pt x="421" y="33"/>
                  </a:lnTo>
                  <a:lnTo>
                    <a:pt x="421" y="33"/>
                  </a:lnTo>
                  <a:lnTo>
                    <a:pt x="420" y="33"/>
                  </a:lnTo>
                  <a:lnTo>
                    <a:pt x="420" y="31"/>
                  </a:lnTo>
                  <a:lnTo>
                    <a:pt x="420" y="31"/>
                  </a:lnTo>
                  <a:lnTo>
                    <a:pt x="420" y="31"/>
                  </a:lnTo>
                  <a:lnTo>
                    <a:pt x="418" y="31"/>
                  </a:lnTo>
                  <a:lnTo>
                    <a:pt x="418" y="31"/>
                  </a:lnTo>
                  <a:lnTo>
                    <a:pt x="412" y="31"/>
                  </a:lnTo>
                  <a:lnTo>
                    <a:pt x="408" y="31"/>
                  </a:lnTo>
                  <a:lnTo>
                    <a:pt x="404" y="33"/>
                  </a:lnTo>
                  <a:lnTo>
                    <a:pt x="395" y="40"/>
                  </a:lnTo>
                  <a:lnTo>
                    <a:pt x="393" y="42"/>
                  </a:lnTo>
                  <a:lnTo>
                    <a:pt x="387" y="42"/>
                  </a:lnTo>
                  <a:lnTo>
                    <a:pt x="385" y="42"/>
                  </a:lnTo>
                  <a:lnTo>
                    <a:pt x="383" y="44"/>
                  </a:lnTo>
                  <a:lnTo>
                    <a:pt x="381" y="48"/>
                  </a:lnTo>
                  <a:lnTo>
                    <a:pt x="381" y="50"/>
                  </a:lnTo>
                  <a:lnTo>
                    <a:pt x="381" y="50"/>
                  </a:lnTo>
                  <a:lnTo>
                    <a:pt x="381" y="52"/>
                  </a:lnTo>
                  <a:lnTo>
                    <a:pt x="381" y="52"/>
                  </a:lnTo>
                  <a:lnTo>
                    <a:pt x="381" y="52"/>
                  </a:lnTo>
                  <a:lnTo>
                    <a:pt x="381" y="54"/>
                  </a:lnTo>
                  <a:lnTo>
                    <a:pt x="381" y="54"/>
                  </a:lnTo>
                  <a:lnTo>
                    <a:pt x="381" y="54"/>
                  </a:lnTo>
                  <a:lnTo>
                    <a:pt x="381" y="56"/>
                  </a:lnTo>
                  <a:lnTo>
                    <a:pt x="380" y="56"/>
                  </a:lnTo>
                  <a:lnTo>
                    <a:pt x="380" y="58"/>
                  </a:lnTo>
                  <a:lnTo>
                    <a:pt x="378" y="61"/>
                  </a:lnTo>
                  <a:lnTo>
                    <a:pt x="376" y="61"/>
                  </a:lnTo>
                  <a:lnTo>
                    <a:pt x="376" y="63"/>
                  </a:lnTo>
                  <a:lnTo>
                    <a:pt x="372" y="65"/>
                  </a:lnTo>
                  <a:lnTo>
                    <a:pt x="370" y="67"/>
                  </a:lnTo>
                  <a:lnTo>
                    <a:pt x="368" y="67"/>
                  </a:lnTo>
                  <a:lnTo>
                    <a:pt x="368" y="69"/>
                  </a:lnTo>
                  <a:lnTo>
                    <a:pt x="368" y="69"/>
                  </a:lnTo>
                  <a:lnTo>
                    <a:pt x="368" y="71"/>
                  </a:lnTo>
                  <a:lnTo>
                    <a:pt x="370" y="73"/>
                  </a:lnTo>
                  <a:lnTo>
                    <a:pt x="370" y="77"/>
                  </a:lnTo>
                  <a:lnTo>
                    <a:pt x="370" y="78"/>
                  </a:lnTo>
                  <a:lnTo>
                    <a:pt x="368" y="80"/>
                  </a:lnTo>
                  <a:lnTo>
                    <a:pt x="368" y="82"/>
                  </a:lnTo>
                  <a:lnTo>
                    <a:pt x="366" y="82"/>
                  </a:lnTo>
                  <a:lnTo>
                    <a:pt x="360" y="82"/>
                  </a:lnTo>
                  <a:lnTo>
                    <a:pt x="359" y="82"/>
                  </a:lnTo>
                  <a:lnTo>
                    <a:pt x="355" y="84"/>
                  </a:lnTo>
                  <a:lnTo>
                    <a:pt x="355" y="86"/>
                  </a:lnTo>
                  <a:lnTo>
                    <a:pt x="353" y="88"/>
                  </a:lnTo>
                  <a:lnTo>
                    <a:pt x="351" y="90"/>
                  </a:lnTo>
                  <a:lnTo>
                    <a:pt x="349" y="92"/>
                  </a:lnTo>
                  <a:lnTo>
                    <a:pt x="347" y="92"/>
                  </a:lnTo>
                  <a:lnTo>
                    <a:pt x="345" y="94"/>
                  </a:lnTo>
                  <a:lnTo>
                    <a:pt x="340" y="94"/>
                  </a:lnTo>
                  <a:lnTo>
                    <a:pt x="336" y="96"/>
                  </a:lnTo>
                  <a:lnTo>
                    <a:pt x="326" y="94"/>
                  </a:lnTo>
                  <a:lnTo>
                    <a:pt x="324" y="94"/>
                  </a:lnTo>
                  <a:lnTo>
                    <a:pt x="322" y="92"/>
                  </a:lnTo>
                  <a:lnTo>
                    <a:pt x="320" y="86"/>
                  </a:lnTo>
                  <a:lnTo>
                    <a:pt x="319" y="86"/>
                  </a:lnTo>
                  <a:lnTo>
                    <a:pt x="319" y="86"/>
                  </a:lnTo>
                  <a:lnTo>
                    <a:pt x="319" y="86"/>
                  </a:lnTo>
                  <a:lnTo>
                    <a:pt x="319" y="86"/>
                  </a:lnTo>
                  <a:lnTo>
                    <a:pt x="319" y="86"/>
                  </a:lnTo>
                  <a:lnTo>
                    <a:pt x="320" y="84"/>
                  </a:lnTo>
                  <a:lnTo>
                    <a:pt x="320" y="84"/>
                  </a:lnTo>
                  <a:lnTo>
                    <a:pt x="320" y="84"/>
                  </a:lnTo>
                  <a:lnTo>
                    <a:pt x="322" y="84"/>
                  </a:lnTo>
                  <a:lnTo>
                    <a:pt x="322" y="84"/>
                  </a:lnTo>
                  <a:lnTo>
                    <a:pt x="322" y="82"/>
                  </a:lnTo>
                  <a:lnTo>
                    <a:pt x="322" y="78"/>
                  </a:lnTo>
                  <a:lnTo>
                    <a:pt x="322" y="75"/>
                  </a:lnTo>
                  <a:lnTo>
                    <a:pt x="320" y="69"/>
                  </a:lnTo>
                  <a:lnTo>
                    <a:pt x="319" y="67"/>
                  </a:lnTo>
                  <a:lnTo>
                    <a:pt x="317" y="65"/>
                  </a:lnTo>
                  <a:lnTo>
                    <a:pt x="317" y="65"/>
                  </a:lnTo>
                  <a:lnTo>
                    <a:pt x="315" y="65"/>
                  </a:lnTo>
                  <a:lnTo>
                    <a:pt x="315" y="65"/>
                  </a:lnTo>
                  <a:lnTo>
                    <a:pt x="313" y="65"/>
                  </a:lnTo>
                  <a:lnTo>
                    <a:pt x="309" y="65"/>
                  </a:lnTo>
                  <a:lnTo>
                    <a:pt x="305" y="63"/>
                  </a:lnTo>
                  <a:lnTo>
                    <a:pt x="303" y="63"/>
                  </a:lnTo>
                  <a:lnTo>
                    <a:pt x="301" y="63"/>
                  </a:lnTo>
                  <a:lnTo>
                    <a:pt x="298" y="63"/>
                  </a:lnTo>
                  <a:lnTo>
                    <a:pt x="292" y="65"/>
                  </a:lnTo>
                  <a:lnTo>
                    <a:pt x="282" y="65"/>
                  </a:lnTo>
                  <a:lnTo>
                    <a:pt x="279" y="65"/>
                  </a:lnTo>
                  <a:lnTo>
                    <a:pt x="275" y="63"/>
                  </a:lnTo>
                  <a:lnTo>
                    <a:pt x="273" y="63"/>
                  </a:lnTo>
                  <a:lnTo>
                    <a:pt x="273" y="65"/>
                  </a:lnTo>
                  <a:lnTo>
                    <a:pt x="269" y="65"/>
                  </a:lnTo>
                  <a:lnTo>
                    <a:pt x="267" y="65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2" y="65"/>
                  </a:lnTo>
                  <a:lnTo>
                    <a:pt x="252" y="65"/>
                  </a:lnTo>
                  <a:lnTo>
                    <a:pt x="250" y="65"/>
                  </a:lnTo>
                  <a:lnTo>
                    <a:pt x="250" y="63"/>
                  </a:lnTo>
                  <a:lnTo>
                    <a:pt x="246" y="65"/>
                  </a:lnTo>
                  <a:lnTo>
                    <a:pt x="237" y="63"/>
                  </a:lnTo>
                  <a:lnTo>
                    <a:pt x="231" y="59"/>
                  </a:lnTo>
                  <a:lnTo>
                    <a:pt x="231" y="59"/>
                  </a:lnTo>
                  <a:lnTo>
                    <a:pt x="229" y="59"/>
                  </a:lnTo>
                  <a:lnTo>
                    <a:pt x="229" y="58"/>
                  </a:lnTo>
                  <a:lnTo>
                    <a:pt x="227" y="58"/>
                  </a:lnTo>
                  <a:lnTo>
                    <a:pt x="227" y="54"/>
                  </a:lnTo>
                  <a:lnTo>
                    <a:pt x="223" y="50"/>
                  </a:lnTo>
                  <a:lnTo>
                    <a:pt x="221" y="48"/>
                  </a:lnTo>
                  <a:lnTo>
                    <a:pt x="221" y="46"/>
                  </a:lnTo>
                  <a:lnTo>
                    <a:pt x="218" y="46"/>
                  </a:lnTo>
                  <a:lnTo>
                    <a:pt x="218" y="46"/>
                  </a:lnTo>
                  <a:lnTo>
                    <a:pt x="214" y="44"/>
                  </a:lnTo>
                  <a:lnTo>
                    <a:pt x="212" y="44"/>
                  </a:lnTo>
                  <a:lnTo>
                    <a:pt x="210" y="44"/>
                  </a:lnTo>
                  <a:lnTo>
                    <a:pt x="210" y="42"/>
                  </a:lnTo>
                  <a:lnTo>
                    <a:pt x="208" y="42"/>
                  </a:lnTo>
                  <a:lnTo>
                    <a:pt x="208" y="42"/>
                  </a:lnTo>
                  <a:lnTo>
                    <a:pt x="204" y="40"/>
                  </a:lnTo>
                  <a:lnTo>
                    <a:pt x="204" y="40"/>
                  </a:lnTo>
                  <a:lnTo>
                    <a:pt x="195" y="42"/>
                  </a:lnTo>
                  <a:lnTo>
                    <a:pt x="193" y="42"/>
                  </a:lnTo>
                  <a:lnTo>
                    <a:pt x="191" y="42"/>
                  </a:lnTo>
                  <a:lnTo>
                    <a:pt x="189" y="40"/>
                  </a:lnTo>
                  <a:lnTo>
                    <a:pt x="187" y="40"/>
                  </a:lnTo>
                  <a:lnTo>
                    <a:pt x="187" y="39"/>
                  </a:lnTo>
                  <a:lnTo>
                    <a:pt x="185" y="39"/>
                  </a:lnTo>
                  <a:lnTo>
                    <a:pt x="181" y="37"/>
                  </a:lnTo>
                  <a:lnTo>
                    <a:pt x="179" y="37"/>
                  </a:lnTo>
                  <a:lnTo>
                    <a:pt x="176" y="33"/>
                  </a:lnTo>
                  <a:lnTo>
                    <a:pt x="174" y="33"/>
                  </a:lnTo>
                  <a:lnTo>
                    <a:pt x="174" y="31"/>
                  </a:lnTo>
                  <a:lnTo>
                    <a:pt x="172" y="31"/>
                  </a:lnTo>
                  <a:lnTo>
                    <a:pt x="172" y="29"/>
                  </a:lnTo>
                  <a:lnTo>
                    <a:pt x="172" y="27"/>
                  </a:lnTo>
                  <a:lnTo>
                    <a:pt x="172" y="25"/>
                  </a:lnTo>
                  <a:lnTo>
                    <a:pt x="170" y="23"/>
                  </a:lnTo>
                  <a:lnTo>
                    <a:pt x="170" y="23"/>
                  </a:lnTo>
                  <a:lnTo>
                    <a:pt x="170" y="21"/>
                  </a:lnTo>
                  <a:lnTo>
                    <a:pt x="170" y="12"/>
                  </a:lnTo>
                  <a:lnTo>
                    <a:pt x="170" y="12"/>
                  </a:lnTo>
                  <a:lnTo>
                    <a:pt x="170" y="8"/>
                  </a:lnTo>
                  <a:lnTo>
                    <a:pt x="164" y="2"/>
                  </a:lnTo>
                  <a:lnTo>
                    <a:pt x="162" y="0"/>
                  </a:lnTo>
                  <a:lnTo>
                    <a:pt x="160" y="0"/>
                  </a:lnTo>
                  <a:lnTo>
                    <a:pt x="157" y="4"/>
                  </a:lnTo>
                  <a:lnTo>
                    <a:pt x="157" y="4"/>
                  </a:lnTo>
                  <a:lnTo>
                    <a:pt x="155" y="6"/>
                  </a:lnTo>
                  <a:lnTo>
                    <a:pt x="153" y="6"/>
                  </a:lnTo>
                  <a:lnTo>
                    <a:pt x="153" y="6"/>
                  </a:lnTo>
                  <a:lnTo>
                    <a:pt x="151" y="6"/>
                  </a:lnTo>
                  <a:lnTo>
                    <a:pt x="151" y="6"/>
                  </a:lnTo>
                  <a:lnTo>
                    <a:pt x="151" y="8"/>
                  </a:lnTo>
                  <a:lnTo>
                    <a:pt x="151" y="8"/>
                  </a:lnTo>
                  <a:lnTo>
                    <a:pt x="151" y="8"/>
                  </a:lnTo>
                  <a:lnTo>
                    <a:pt x="149" y="10"/>
                  </a:lnTo>
                  <a:lnTo>
                    <a:pt x="147" y="10"/>
                  </a:lnTo>
                  <a:lnTo>
                    <a:pt x="145" y="10"/>
                  </a:lnTo>
                  <a:lnTo>
                    <a:pt x="143" y="10"/>
                  </a:lnTo>
                  <a:lnTo>
                    <a:pt x="141" y="10"/>
                  </a:lnTo>
                  <a:lnTo>
                    <a:pt x="139" y="8"/>
                  </a:lnTo>
                  <a:lnTo>
                    <a:pt x="138" y="8"/>
                  </a:lnTo>
                  <a:lnTo>
                    <a:pt x="130" y="8"/>
                  </a:lnTo>
                  <a:lnTo>
                    <a:pt x="122" y="14"/>
                  </a:lnTo>
                  <a:lnTo>
                    <a:pt x="122" y="14"/>
                  </a:lnTo>
                  <a:lnTo>
                    <a:pt x="120" y="16"/>
                  </a:lnTo>
                  <a:lnTo>
                    <a:pt x="117" y="16"/>
                  </a:lnTo>
                  <a:lnTo>
                    <a:pt x="117" y="16"/>
                  </a:lnTo>
                  <a:lnTo>
                    <a:pt x="113" y="18"/>
                  </a:lnTo>
                  <a:lnTo>
                    <a:pt x="109" y="20"/>
                  </a:lnTo>
                  <a:lnTo>
                    <a:pt x="109" y="20"/>
                  </a:lnTo>
                  <a:lnTo>
                    <a:pt x="107" y="20"/>
                  </a:lnTo>
                  <a:lnTo>
                    <a:pt x="107" y="21"/>
                  </a:lnTo>
                  <a:lnTo>
                    <a:pt x="105" y="23"/>
                  </a:lnTo>
                  <a:lnTo>
                    <a:pt x="107" y="23"/>
                  </a:lnTo>
                  <a:lnTo>
                    <a:pt x="107" y="27"/>
                  </a:lnTo>
                  <a:lnTo>
                    <a:pt x="107" y="27"/>
                  </a:lnTo>
                  <a:lnTo>
                    <a:pt x="107" y="29"/>
                  </a:lnTo>
                  <a:lnTo>
                    <a:pt x="107" y="31"/>
                  </a:lnTo>
                  <a:lnTo>
                    <a:pt x="107" y="31"/>
                  </a:lnTo>
                  <a:lnTo>
                    <a:pt x="109" y="33"/>
                  </a:lnTo>
                  <a:lnTo>
                    <a:pt x="109" y="33"/>
                  </a:lnTo>
                  <a:lnTo>
                    <a:pt x="111" y="35"/>
                  </a:lnTo>
                  <a:lnTo>
                    <a:pt x="109" y="39"/>
                  </a:lnTo>
                  <a:lnTo>
                    <a:pt x="107" y="39"/>
                  </a:lnTo>
                  <a:lnTo>
                    <a:pt x="105" y="40"/>
                  </a:lnTo>
                  <a:lnTo>
                    <a:pt x="103" y="40"/>
                  </a:lnTo>
                  <a:lnTo>
                    <a:pt x="101" y="40"/>
                  </a:lnTo>
                  <a:lnTo>
                    <a:pt x="101" y="42"/>
                  </a:lnTo>
                  <a:lnTo>
                    <a:pt x="103" y="42"/>
                  </a:lnTo>
                  <a:lnTo>
                    <a:pt x="103" y="44"/>
                  </a:lnTo>
                  <a:lnTo>
                    <a:pt x="105" y="48"/>
                  </a:lnTo>
                  <a:lnTo>
                    <a:pt x="107" y="48"/>
                  </a:lnTo>
                  <a:lnTo>
                    <a:pt x="107" y="52"/>
                  </a:lnTo>
                  <a:lnTo>
                    <a:pt x="107" y="52"/>
                  </a:lnTo>
                  <a:lnTo>
                    <a:pt x="109" y="52"/>
                  </a:lnTo>
                  <a:lnTo>
                    <a:pt x="109" y="52"/>
                  </a:lnTo>
                  <a:lnTo>
                    <a:pt x="111" y="50"/>
                  </a:lnTo>
                  <a:lnTo>
                    <a:pt x="118" y="50"/>
                  </a:lnTo>
                  <a:lnTo>
                    <a:pt x="120" y="48"/>
                  </a:lnTo>
                  <a:lnTo>
                    <a:pt x="124" y="48"/>
                  </a:lnTo>
                  <a:lnTo>
                    <a:pt x="126" y="46"/>
                  </a:lnTo>
                  <a:lnTo>
                    <a:pt x="128" y="46"/>
                  </a:lnTo>
                  <a:lnTo>
                    <a:pt x="136" y="48"/>
                  </a:lnTo>
                  <a:lnTo>
                    <a:pt x="136" y="48"/>
                  </a:lnTo>
                  <a:lnTo>
                    <a:pt x="136" y="46"/>
                  </a:lnTo>
                  <a:lnTo>
                    <a:pt x="138" y="46"/>
                  </a:lnTo>
                  <a:lnTo>
                    <a:pt x="138" y="46"/>
                  </a:lnTo>
                  <a:lnTo>
                    <a:pt x="138" y="46"/>
                  </a:lnTo>
                  <a:lnTo>
                    <a:pt x="138" y="46"/>
                  </a:lnTo>
                  <a:lnTo>
                    <a:pt x="139" y="46"/>
                  </a:lnTo>
                  <a:lnTo>
                    <a:pt x="139" y="46"/>
                  </a:lnTo>
                  <a:lnTo>
                    <a:pt x="141" y="46"/>
                  </a:lnTo>
                  <a:lnTo>
                    <a:pt x="141" y="48"/>
                  </a:lnTo>
                  <a:lnTo>
                    <a:pt x="141" y="48"/>
                  </a:lnTo>
                  <a:lnTo>
                    <a:pt x="143" y="48"/>
                  </a:lnTo>
                  <a:lnTo>
                    <a:pt x="147" y="48"/>
                  </a:lnTo>
                  <a:lnTo>
                    <a:pt x="147" y="48"/>
                  </a:lnTo>
                  <a:lnTo>
                    <a:pt x="147" y="46"/>
                  </a:lnTo>
                  <a:lnTo>
                    <a:pt x="149" y="46"/>
                  </a:lnTo>
                  <a:lnTo>
                    <a:pt x="151" y="46"/>
                  </a:lnTo>
                  <a:lnTo>
                    <a:pt x="151" y="46"/>
                  </a:lnTo>
                  <a:lnTo>
                    <a:pt x="151" y="46"/>
                  </a:lnTo>
                  <a:lnTo>
                    <a:pt x="151" y="46"/>
                  </a:lnTo>
                  <a:lnTo>
                    <a:pt x="151" y="46"/>
                  </a:lnTo>
                  <a:lnTo>
                    <a:pt x="153" y="48"/>
                  </a:lnTo>
                  <a:lnTo>
                    <a:pt x="153" y="48"/>
                  </a:lnTo>
                  <a:lnTo>
                    <a:pt x="153" y="50"/>
                  </a:lnTo>
                  <a:lnTo>
                    <a:pt x="153" y="50"/>
                  </a:lnTo>
                  <a:lnTo>
                    <a:pt x="153" y="50"/>
                  </a:lnTo>
                  <a:lnTo>
                    <a:pt x="153" y="52"/>
                  </a:lnTo>
                  <a:lnTo>
                    <a:pt x="151" y="52"/>
                  </a:lnTo>
                  <a:lnTo>
                    <a:pt x="149" y="54"/>
                  </a:lnTo>
                  <a:lnTo>
                    <a:pt x="147" y="54"/>
                  </a:lnTo>
                  <a:lnTo>
                    <a:pt x="136" y="58"/>
                  </a:lnTo>
                  <a:lnTo>
                    <a:pt x="134" y="58"/>
                  </a:lnTo>
                  <a:lnTo>
                    <a:pt x="134" y="58"/>
                  </a:lnTo>
                  <a:lnTo>
                    <a:pt x="130" y="56"/>
                  </a:lnTo>
                  <a:lnTo>
                    <a:pt x="130" y="56"/>
                  </a:lnTo>
                  <a:lnTo>
                    <a:pt x="128" y="56"/>
                  </a:lnTo>
                  <a:lnTo>
                    <a:pt x="128" y="58"/>
                  </a:lnTo>
                  <a:lnTo>
                    <a:pt x="126" y="59"/>
                  </a:lnTo>
                  <a:lnTo>
                    <a:pt x="124" y="61"/>
                  </a:lnTo>
                  <a:lnTo>
                    <a:pt x="122" y="61"/>
                  </a:lnTo>
                  <a:lnTo>
                    <a:pt x="120" y="63"/>
                  </a:lnTo>
                  <a:lnTo>
                    <a:pt x="120" y="65"/>
                  </a:lnTo>
                  <a:lnTo>
                    <a:pt x="118" y="71"/>
                  </a:lnTo>
                  <a:lnTo>
                    <a:pt x="117" y="73"/>
                  </a:lnTo>
                  <a:lnTo>
                    <a:pt x="117" y="75"/>
                  </a:lnTo>
                  <a:lnTo>
                    <a:pt x="111" y="77"/>
                  </a:lnTo>
                  <a:lnTo>
                    <a:pt x="111" y="77"/>
                  </a:lnTo>
                  <a:lnTo>
                    <a:pt x="109" y="75"/>
                  </a:lnTo>
                  <a:lnTo>
                    <a:pt x="107" y="75"/>
                  </a:lnTo>
                  <a:lnTo>
                    <a:pt x="107" y="75"/>
                  </a:lnTo>
                  <a:lnTo>
                    <a:pt x="107" y="75"/>
                  </a:lnTo>
                  <a:lnTo>
                    <a:pt x="105" y="77"/>
                  </a:lnTo>
                  <a:lnTo>
                    <a:pt x="105" y="80"/>
                  </a:lnTo>
                  <a:lnTo>
                    <a:pt x="103" y="82"/>
                  </a:lnTo>
                  <a:lnTo>
                    <a:pt x="103" y="82"/>
                  </a:lnTo>
                  <a:lnTo>
                    <a:pt x="101" y="82"/>
                  </a:lnTo>
                  <a:lnTo>
                    <a:pt x="99" y="84"/>
                  </a:lnTo>
                  <a:lnTo>
                    <a:pt x="99" y="84"/>
                  </a:lnTo>
                  <a:lnTo>
                    <a:pt x="99" y="84"/>
                  </a:lnTo>
                  <a:lnTo>
                    <a:pt x="98" y="86"/>
                  </a:lnTo>
                  <a:lnTo>
                    <a:pt x="98" y="86"/>
                  </a:lnTo>
                  <a:lnTo>
                    <a:pt x="98" y="86"/>
                  </a:lnTo>
                  <a:lnTo>
                    <a:pt x="96" y="86"/>
                  </a:lnTo>
                  <a:lnTo>
                    <a:pt x="96" y="86"/>
                  </a:lnTo>
                  <a:lnTo>
                    <a:pt x="94" y="86"/>
                  </a:lnTo>
                  <a:lnTo>
                    <a:pt x="94" y="84"/>
                  </a:lnTo>
                  <a:lnTo>
                    <a:pt x="94" y="86"/>
                  </a:lnTo>
                  <a:lnTo>
                    <a:pt x="92" y="86"/>
                  </a:lnTo>
                  <a:lnTo>
                    <a:pt x="92" y="86"/>
                  </a:lnTo>
                  <a:lnTo>
                    <a:pt x="92" y="86"/>
                  </a:lnTo>
                  <a:lnTo>
                    <a:pt x="86" y="82"/>
                  </a:lnTo>
                  <a:lnTo>
                    <a:pt x="84" y="82"/>
                  </a:lnTo>
                  <a:lnTo>
                    <a:pt x="84" y="82"/>
                  </a:lnTo>
                  <a:lnTo>
                    <a:pt x="84" y="82"/>
                  </a:lnTo>
                  <a:lnTo>
                    <a:pt x="84" y="84"/>
                  </a:lnTo>
                  <a:lnTo>
                    <a:pt x="84" y="84"/>
                  </a:lnTo>
                  <a:lnTo>
                    <a:pt x="84" y="84"/>
                  </a:lnTo>
                  <a:lnTo>
                    <a:pt x="88" y="88"/>
                  </a:lnTo>
                  <a:lnTo>
                    <a:pt x="92" y="90"/>
                  </a:lnTo>
                  <a:lnTo>
                    <a:pt x="94" y="90"/>
                  </a:lnTo>
                  <a:lnTo>
                    <a:pt x="94" y="90"/>
                  </a:lnTo>
                  <a:lnTo>
                    <a:pt x="96" y="90"/>
                  </a:lnTo>
                  <a:lnTo>
                    <a:pt x="96" y="90"/>
                  </a:lnTo>
                  <a:lnTo>
                    <a:pt x="98" y="90"/>
                  </a:lnTo>
                  <a:lnTo>
                    <a:pt x="98" y="90"/>
                  </a:lnTo>
                  <a:lnTo>
                    <a:pt x="99" y="92"/>
                  </a:lnTo>
                  <a:lnTo>
                    <a:pt x="99" y="92"/>
                  </a:lnTo>
                  <a:lnTo>
                    <a:pt x="99" y="94"/>
                  </a:lnTo>
                  <a:lnTo>
                    <a:pt x="101" y="96"/>
                  </a:lnTo>
                  <a:lnTo>
                    <a:pt x="103" y="96"/>
                  </a:lnTo>
                  <a:lnTo>
                    <a:pt x="105" y="96"/>
                  </a:lnTo>
                  <a:lnTo>
                    <a:pt x="107" y="97"/>
                  </a:lnTo>
                  <a:lnTo>
                    <a:pt x="107" y="99"/>
                  </a:lnTo>
                  <a:lnTo>
                    <a:pt x="109" y="101"/>
                  </a:lnTo>
                  <a:lnTo>
                    <a:pt x="111" y="103"/>
                  </a:lnTo>
                  <a:lnTo>
                    <a:pt x="113" y="103"/>
                  </a:lnTo>
                  <a:lnTo>
                    <a:pt x="113" y="105"/>
                  </a:lnTo>
                  <a:lnTo>
                    <a:pt x="113" y="105"/>
                  </a:lnTo>
                  <a:lnTo>
                    <a:pt x="115" y="109"/>
                  </a:lnTo>
                  <a:lnTo>
                    <a:pt x="115" y="111"/>
                  </a:lnTo>
                  <a:lnTo>
                    <a:pt x="117" y="113"/>
                  </a:lnTo>
                  <a:lnTo>
                    <a:pt x="117" y="120"/>
                  </a:lnTo>
                  <a:lnTo>
                    <a:pt x="117" y="122"/>
                  </a:lnTo>
                  <a:lnTo>
                    <a:pt x="117" y="124"/>
                  </a:lnTo>
                  <a:lnTo>
                    <a:pt x="117" y="126"/>
                  </a:lnTo>
                  <a:lnTo>
                    <a:pt x="115" y="126"/>
                  </a:lnTo>
                  <a:lnTo>
                    <a:pt x="115" y="128"/>
                  </a:lnTo>
                  <a:lnTo>
                    <a:pt x="111" y="132"/>
                  </a:lnTo>
                  <a:lnTo>
                    <a:pt x="107" y="134"/>
                  </a:lnTo>
                  <a:lnTo>
                    <a:pt x="107" y="136"/>
                  </a:lnTo>
                  <a:lnTo>
                    <a:pt x="107" y="137"/>
                  </a:lnTo>
                  <a:lnTo>
                    <a:pt x="107" y="137"/>
                  </a:lnTo>
                  <a:lnTo>
                    <a:pt x="107" y="139"/>
                  </a:lnTo>
                  <a:lnTo>
                    <a:pt x="107" y="139"/>
                  </a:lnTo>
                  <a:lnTo>
                    <a:pt x="105" y="141"/>
                  </a:lnTo>
                  <a:lnTo>
                    <a:pt x="105" y="141"/>
                  </a:lnTo>
                  <a:lnTo>
                    <a:pt x="103" y="143"/>
                  </a:lnTo>
                  <a:lnTo>
                    <a:pt x="101" y="143"/>
                  </a:lnTo>
                  <a:lnTo>
                    <a:pt x="98" y="145"/>
                  </a:lnTo>
                  <a:lnTo>
                    <a:pt x="98" y="145"/>
                  </a:lnTo>
                  <a:lnTo>
                    <a:pt x="92" y="145"/>
                  </a:lnTo>
                  <a:lnTo>
                    <a:pt x="92" y="145"/>
                  </a:lnTo>
                  <a:lnTo>
                    <a:pt x="90" y="145"/>
                  </a:lnTo>
                  <a:lnTo>
                    <a:pt x="90" y="145"/>
                  </a:lnTo>
                  <a:lnTo>
                    <a:pt x="88" y="141"/>
                  </a:lnTo>
                  <a:lnTo>
                    <a:pt x="86" y="139"/>
                  </a:lnTo>
                  <a:lnTo>
                    <a:pt x="86" y="139"/>
                  </a:lnTo>
                  <a:lnTo>
                    <a:pt x="82" y="137"/>
                  </a:lnTo>
                  <a:lnTo>
                    <a:pt x="78" y="136"/>
                  </a:lnTo>
                  <a:lnTo>
                    <a:pt x="78" y="136"/>
                  </a:lnTo>
                  <a:lnTo>
                    <a:pt x="78" y="136"/>
                  </a:lnTo>
                  <a:lnTo>
                    <a:pt x="77" y="134"/>
                  </a:lnTo>
                  <a:lnTo>
                    <a:pt x="77" y="134"/>
                  </a:lnTo>
                  <a:lnTo>
                    <a:pt x="75" y="132"/>
                  </a:lnTo>
                  <a:lnTo>
                    <a:pt x="75" y="130"/>
                  </a:lnTo>
                  <a:lnTo>
                    <a:pt x="75" y="130"/>
                  </a:lnTo>
                  <a:lnTo>
                    <a:pt x="75" y="130"/>
                  </a:lnTo>
                  <a:lnTo>
                    <a:pt x="73" y="130"/>
                  </a:lnTo>
                  <a:lnTo>
                    <a:pt x="73" y="130"/>
                  </a:lnTo>
                  <a:lnTo>
                    <a:pt x="73" y="130"/>
                  </a:lnTo>
                  <a:lnTo>
                    <a:pt x="71" y="134"/>
                  </a:lnTo>
                  <a:lnTo>
                    <a:pt x="71" y="136"/>
                  </a:lnTo>
                  <a:lnTo>
                    <a:pt x="67" y="136"/>
                  </a:lnTo>
                  <a:lnTo>
                    <a:pt x="67" y="136"/>
                  </a:lnTo>
                  <a:lnTo>
                    <a:pt x="67" y="137"/>
                  </a:lnTo>
                  <a:lnTo>
                    <a:pt x="67" y="137"/>
                  </a:lnTo>
                  <a:lnTo>
                    <a:pt x="67" y="137"/>
                  </a:lnTo>
                  <a:lnTo>
                    <a:pt x="67" y="137"/>
                  </a:lnTo>
                  <a:lnTo>
                    <a:pt x="69" y="137"/>
                  </a:lnTo>
                  <a:lnTo>
                    <a:pt x="69" y="137"/>
                  </a:lnTo>
                  <a:lnTo>
                    <a:pt x="69" y="137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71" y="141"/>
                  </a:lnTo>
                  <a:lnTo>
                    <a:pt x="71" y="141"/>
                  </a:lnTo>
                  <a:lnTo>
                    <a:pt x="71" y="143"/>
                  </a:lnTo>
                  <a:lnTo>
                    <a:pt x="71" y="143"/>
                  </a:lnTo>
                  <a:lnTo>
                    <a:pt x="73" y="143"/>
                  </a:lnTo>
                  <a:lnTo>
                    <a:pt x="73" y="143"/>
                  </a:lnTo>
                  <a:lnTo>
                    <a:pt x="73" y="143"/>
                  </a:lnTo>
                  <a:lnTo>
                    <a:pt x="75" y="143"/>
                  </a:lnTo>
                  <a:lnTo>
                    <a:pt x="75" y="143"/>
                  </a:lnTo>
                  <a:lnTo>
                    <a:pt x="75" y="145"/>
                  </a:lnTo>
                  <a:lnTo>
                    <a:pt x="75" y="147"/>
                  </a:lnTo>
                  <a:lnTo>
                    <a:pt x="75" y="149"/>
                  </a:lnTo>
                  <a:lnTo>
                    <a:pt x="73" y="153"/>
                  </a:lnTo>
                  <a:lnTo>
                    <a:pt x="69" y="160"/>
                  </a:lnTo>
                  <a:lnTo>
                    <a:pt x="67" y="162"/>
                  </a:lnTo>
                  <a:lnTo>
                    <a:pt x="65" y="164"/>
                  </a:lnTo>
                  <a:lnTo>
                    <a:pt x="67" y="164"/>
                  </a:lnTo>
                  <a:lnTo>
                    <a:pt x="67" y="166"/>
                  </a:lnTo>
                  <a:lnTo>
                    <a:pt x="67" y="166"/>
                  </a:lnTo>
                  <a:lnTo>
                    <a:pt x="67" y="166"/>
                  </a:lnTo>
                  <a:lnTo>
                    <a:pt x="67" y="166"/>
                  </a:lnTo>
                  <a:lnTo>
                    <a:pt x="69" y="168"/>
                  </a:lnTo>
                  <a:lnTo>
                    <a:pt x="69" y="168"/>
                  </a:lnTo>
                  <a:lnTo>
                    <a:pt x="69" y="170"/>
                  </a:lnTo>
                  <a:lnTo>
                    <a:pt x="69" y="174"/>
                  </a:lnTo>
                  <a:lnTo>
                    <a:pt x="69" y="175"/>
                  </a:lnTo>
                  <a:lnTo>
                    <a:pt x="69" y="177"/>
                  </a:lnTo>
                  <a:lnTo>
                    <a:pt x="67" y="177"/>
                  </a:lnTo>
                  <a:lnTo>
                    <a:pt x="67" y="179"/>
                  </a:lnTo>
                  <a:lnTo>
                    <a:pt x="67" y="179"/>
                  </a:lnTo>
                  <a:lnTo>
                    <a:pt x="69" y="181"/>
                  </a:lnTo>
                  <a:lnTo>
                    <a:pt x="67" y="183"/>
                  </a:lnTo>
                  <a:lnTo>
                    <a:pt x="67" y="183"/>
                  </a:lnTo>
                  <a:lnTo>
                    <a:pt x="67" y="183"/>
                  </a:lnTo>
                  <a:lnTo>
                    <a:pt x="65" y="183"/>
                  </a:lnTo>
                  <a:lnTo>
                    <a:pt x="63" y="183"/>
                  </a:lnTo>
                  <a:lnTo>
                    <a:pt x="57" y="181"/>
                  </a:lnTo>
                  <a:lnTo>
                    <a:pt x="57" y="181"/>
                  </a:lnTo>
                  <a:lnTo>
                    <a:pt x="56" y="183"/>
                  </a:lnTo>
                  <a:lnTo>
                    <a:pt x="56" y="183"/>
                  </a:lnTo>
                  <a:lnTo>
                    <a:pt x="56" y="185"/>
                  </a:lnTo>
                  <a:lnTo>
                    <a:pt x="56" y="185"/>
                  </a:lnTo>
                  <a:lnTo>
                    <a:pt x="56" y="185"/>
                  </a:lnTo>
                  <a:lnTo>
                    <a:pt x="56" y="187"/>
                  </a:lnTo>
                  <a:lnTo>
                    <a:pt x="56" y="187"/>
                  </a:lnTo>
                  <a:lnTo>
                    <a:pt x="54" y="187"/>
                  </a:lnTo>
                  <a:lnTo>
                    <a:pt x="54" y="189"/>
                  </a:lnTo>
                  <a:lnTo>
                    <a:pt x="52" y="189"/>
                  </a:lnTo>
                  <a:lnTo>
                    <a:pt x="52" y="189"/>
                  </a:lnTo>
                  <a:lnTo>
                    <a:pt x="50" y="189"/>
                  </a:lnTo>
                  <a:lnTo>
                    <a:pt x="48" y="189"/>
                  </a:lnTo>
                  <a:lnTo>
                    <a:pt x="48" y="193"/>
                  </a:lnTo>
                  <a:lnTo>
                    <a:pt x="48" y="194"/>
                  </a:lnTo>
                  <a:lnTo>
                    <a:pt x="48" y="196"/>
                  </a:lnTo>
                  <a:lnTo>
                    <a:pt x="46" y="196"/>
                  </a:lnTo>
                  <a:lnTo>
                    <a:pt x="46" y="198"/>
                  </a:lnTo>
                  <a:lnTo>
                    <a:pt x="46" y="198"/>
                  </a:lnTo>
                  <a:lnTo>
                    <a:pt x="46" y="198"/>
                  </a:lnTo>
                  <a:lnTo>
                    <a:pt x="44" y="196"/>
                  </a:lnTo>
                  <a:lnTo>
                    <a:pt x="44" y="196"/>
                  </a:lnTo>
                  <a:lnTo>
                    <a:pt x="42" y="194"/>
                  </a:lnTo>
                  <a:lnTo>
                    <a:pt x="42" y="194"/>
                  </a:lnTo>
                  <a:lnTo>
                    <a:pt x="40" y="194"/>
                  </a:lnTo>
                  <a:lnTo>
                    <a:pt x="40" y="194"/>
                  </a:lnTo>
                  <a:lnTo>
                    <a:pt x="38" y="196"/>
                  </a:lnTo>
                  <a:lnTo>
                    <a:pt x="38" y="196"/>
                  </a:lnTo>
                  <a:lnTo>
                    <a:pt x="38" y="196"/>
                  </a:lnTo>
                  <a:lnTo>
                    <a:pt x="38" y="196"/>
                  </a:lnTo>
                  <a:lnTo>
                    <a:pt x="37" y="196"/>
                  </a:lnTo>
                  <a:lnTo>
                    <a:pt x="37" y="194"/>
                  </a:lnTo>
                  <a:lnTo>
                    <a:pt x="37" y="194"/>
                  </a:lnTo>
                  <a:lnTo>
                    <a:pt x="35" y="194"/>
                  </a:lnTo>
                  <a:lnTo>
                    <a:pt x="35" y="196"/>
                  </a:lnTo>
                  <a:lnTo>
                    <a:pt x="33" y="196"/>
                  </a:lnTo>
                  <a:lnTo>
                    <a:pt x="33" y="196"/>
                  </a:lnTo>
                  <a:lnTo>
                    <a:pt x="33" y="196"/>
                  </a:lnTo>
                  <a:lnTo>
                    <a:pt x="31" y="196"/>
                  </a:lnTo>
                  <a:lnTo>
                    <a:pt x="31" y="194"/>
                  </a:lnTo>
                  <a:lnTo>
                    <a:pt x="29" y="193"/>
                  </a:lnTo>
                  <a:lnTo>
                    <a:pt x="27" y="189"/>
                  </a:lnTo>
                  <a:lnTo>
                    <a:pt x="23" y="191"/>
                  </a:lnTo>
                  <a:lnTo>
                    <a:pt x="21" y="191"/>
                  </a:lnTo>
                  <a:lnTo>
                    <a:pt x="19" y="191"/>
                  </a:lnTo>
                  <a:lnTo>
                    <a:pt x="17" y="191"/>
                  </a:lnTo>
                  <a:lnTo>
                    <a:pt x="16" y="191"/>
                  </a:lnTo>
                  <a:lnTo>
                    <a:pt x="16" y="191"/>
                  </a:lnTo>
                  <a:lnTo>
                    <a:pt x="16" y="191"/>
                  </a:lnTo>
                  <a:lnTo>
                    <a:pt x="16" y="191"/>
                  </a:lnTo>
                  <a:lnTo>
                    <a:pt x="12" y="191"/>
                  </a:lnTo>
                  <a:lnTo>
                    <a:pt x="12" y="191"/>
                  </a:lnTo>
                  <a:lnTo>
                    <a:pt x="12" y="191"/>
                  </a:lnTo>
                  <a:lnTo>
                    <a:pt x="10" y="191"/>
                  </a:lnTo>
                  <a:lnTo>
                    <a:pt x="10" y="193"/>
                  </a:lnTo>
                  <a:lnTo>
                    <a:pt x="8" y="193"/>
                  </a:lnTo>
                  <a:lnTo>
                    <a:pt x="6" y="193"/>
                  </a:lnTo>
                  <a:lnTo>
                    <a:pt x="6" y="194"/>
                  </a:lnTo>
                  <a:lnTo>
                    <a:pt x="6" y="200"/>
                  </a:lnTo>
                  <a:lnTo>
                    <a:pt x="6" y="200"/>
                  </a:lnTo>
                  <a:lnTo>
                    <a:pt x="4" y="202"/>
                  </a:lnTo>
                  <a:lnTo>
                    <a:pt x="4" y="204"/>
                  </a:lnTo>
                  <a:lnTo>
                    <a:pt x="2" y="204"/>
                  </a:lnTo>
                  <a:lnTo>
                    <a:pt x="2" y="206"/>
                  </a:lnTo>
                  <a:lnTo>
                    <a:pt x="2" y="206"/>
                  </a:lnTo>
                  <a:lnTo>
                    <a:pt x="2" y="208"/>
                  </a:lnTo>
                  <a:lnTo>
                    <a:pt x="2" y="212"/>
                  </a:lnTo>
                  <a:lnTo>
                    <a:pt x="0" y="213"/>
                  </a:lnTo>
                  <a:lnTo>
                    <a:pt x="0" y="215"/>
                  </a:lnTo>
                  <a:lnTo>
                    <a:pt x="0" y="215"/>
                  </a:lnTo>
                  <a:lnTo>
                    <a:pt x="2" y="219"/>
                  </a:lnTo>
                  <a:lnTo>
                    <a:pt x="2" y="219"/>
                  </a:lnTo>
                  <a:lnTo>
                    <a:pt x="2" y="223"/>
                  </a:lnTo>
                  <a:lnTo>
                    <a:pt x="2" y="225"/>
                  </a:lnTo>
                  <a:lnTo>
                    <a:pt x="4" y="225"/>
                  </a:lnTo>
                  <a:lnTo>
                    <a:pt x="8" y="221"/>
                  </a:lnTo>
                  <a:lnTo>
                    <a:pt x="8" y="223"/>
                  </a:lnTo>
                  <a:lnTo>
                    <a:pt x="8" y="223"/>
                  </a:lnTo>
                  <a:lnTo>
                    <a:pt x="8" y="223"/>
                  </a:lnTo>
                  <a:lnTo>
                    <a:pt x="8" y="225"/>
                  </a:lnTo>
                  <a:lnTo>
                    <a:pt x="8" y="225"/>
                  </a:lnTo>
                  <a:lnTo>
                    <a:pt x="6" y="225"/>
                  </a:lnTo>
                  <a:lnTo>
                    <a:pt x="6" y="225"/>
                  </a:lnTo>
                  <a:lnTo>
                    <a:pt x="6" y="227"/>
                  </a:lnTo>
                  <a:lnTo>
                    <a:pt x="8" y="229"/>
                  </a:lnTo>
                  <a:lnTo>
                    <a:pt x="8" y="229"/>
                  </a:lnTo>
                  <a:lnTo>
                    <a:pt x="6" y="231"/>
                  </a:lnTo>
                  <a:lnTo>
                    <a:pt x="6" y="229"/>
                  </a:lnTo>
                  <a:lnTo>
                    <a:pt x="4" y="229"/>
                  </a:lnTo>
                  <a:lnTo>
                    <a:pt x="4" y="229"/>
                  </a:lnTo>
                  <a:lnTo>
                    <a:pt x="4" y="227"/>
                  </a:lnTo>
                  <a:lnTo>
                    <a:pt x="6" y="234"/>
                  </a:lnTo>
                  <a:lnTo>
                    <a:pt x="6" y="238"/>
                  </a:lnTo>
                  <a:lnTo>
                    <a:pt x="6" y="240"/>
                  </a:lnTo>
                  <a:lnTo>
                    <a:pt x="6" y="246"/>
                  </a:lnTo>
                  <a:lnTo>
                    <a:pt x="8" y="248"/>
                  </a:lnTo>
                  <a:lnTo>
                    <a:pt x="10" y="248"/>
                  </a:lnTo>
                  <a:lnTo>
                    <a:pt x="10" y="248"/>
                  </a:lnTo>
                  <a:lnTo>
                    <a:pt x="10" y="248"/>
                  </a:lnTo>
                  <a:lnTo>
                    <a:pt x="10" y="246"/>
                  </a:lnTo>
                  <a:lnTo>
                    <a:pt x="8" y="246"/>
                  </a:lnTo>
                  <a:lnTo>
                    <a:pt x="8" y="244"/>
                  </a:lnTo>
                  <a:lnTo>
                    <a:pt x="8" y="244"/>
                  </a:lnTo>
                  <a:lnTo>
                    <a:pt x="8" y="242"/>
                  </a:lnTo>
                  <a:lnTo>
                    <a:pt x="8" y="242"/>
                  </a:lnTo>
                  <a:lnTo>
                    <a:pt x="8" y="242"/>
                  </a:lnTo>
                  <a:lnTo>
                    <a:pt x="10" y="242"/>
                  </a:lnTo>
                  <a:lnTo>
                    <a:pt x="12" y="244"/>
                  </a:lnTo>
                  <a:lnTo>
                    <a:pt x="12" y="244"/>
                  </a:lnTo>
                  <a:lnTo>
                    <a:pt x="12" y="246"/>
                  </a:lnTo>
                  <a:lnTo>
                    <a:pt x="12" y="246"/>
                  </a:lnTo>
                  <a:lnTo>
                    <a:pt x="14" y="246"/>
                  </a:lnTo>
                  <a:lnTo>
                    <a:pt x="14" y="248"/>
                  </a:lnTo>
                  <a:lnTo>
                    <a:pt x="16" y="246"/>
                  </a:lnTo>
                  <a:lnTo>
                    <a:pt x="17" y="246"/>
                  </a:lnTo>
                  <a:lnTo>
                    <a:pt x="19" y="246"/>
                  </a:lnTo>
                  <a:lnTo>
                    <a:pt x="21" y="246"/>
                  </a:lnTo>
                  <a:lnTo>
                    <a:pt x="12" y="250"/>
                  </a:lnTo>
                  <a:lnTo>
                    <a:pt x="10" y="252"/>
                  </a:lnTo>
                  <a:lnTo>
                    <a:pt x="10" y="253"/>
                  </a:lnTo>
                  <a:lnTo>
                    <a:pt x="10" y="255"/>
                  </a:lnTo>
                  <a:lnTo>
                    <a:pt x="10" y="261"/>
                  </a:lnTo>
                  <a:lnTo>
                    <a:pt x="10" y="261"/>
                  </a:lnTo>
                  <a:lnTo>
                    <a:pt x="14" y="265"/>
                  </a:lnTo>
                  <a:lnTo>
                    <a:pt x="14" y="267"/>
                  </a:lnTo>
                  <a:lnTo>
                    <a:pt x="16" y="267"/>
                  </a:lnTo>
                  <a:lnTo>
                    <a:pt x="17" y="265"/>
                  </a:lnTo>
                  <a:lnTo>
                    <a:pt x="19" y="265"/>
                  </a:lnTo>
                  <a:lnTo>
                    <a:pt x="21" y="267"/>
                  </a:lnTo>
                  <a:lnTo>
                    <a:pt x="23" y="269"/>
                  </a:lnTo>
                  <a:lnTo>
                    <a:pt x="25" y="269"/>
                  </a:lnTo>
                  <a:lnTo>
                    <a:pt x="31" y="269"/>
                  </a:lnTo>
                  <a:lnTo>
                    <a:pt x="31" y="269"/>
                  </a:lnTo>
                  <a:lnTo>
                    <a:pt x="33" y="271"/>
                  </a:lnTo>
                  <a:lnTo>
                    <a:pt x="35" y="272"/>
                  </a:lnTo>
                  <a:lnTo>
                    <a:pt x="35" y="272"/>
                  </a:lnTo>
                  <a:lnTo>
                    <a:pt x="35" y="272"/>
                  </a:lnTo>
                  <a:lnTo>
                    <a:pt x="35" y="274"/>
                  </a:lnTo>
                  <a:lnTo>
                    <a:pt x="35" y="276"/>
                  </a:lnTo>
                  <a:lnTo>
                    <a:pt x="37" y="276"/>
                  </a:lnTo>
                  <a:lnTo>
                    <a:pt x="35" y="278"/>
                  </a:lnTo>
                  <a:lnTo>
                    <a:pt x="33" y="276"/>
                  </a:lnTo>
                  <a:lnTo>
                    <a:pt x="31" y="271"/>
                  </a:lnTo>
                  <a:lnTo>
                    <a:pt x="31" y="271"/>
                  </a:lnTo>
                  <a:lnTo>
                    <a:pt x="29" y="269"/>
                  </a:lnTo>
                  <a:lnTo>
                    <a:pt x="27" y="271"/>
                  </a:lnTo>
                  <a:lnTo>
                    <a:pt x="27" y="271"/>
                  </a:lnTo>
                  <a:lnTo>
                    <a:pt x="23" y="271"/>
                  </a:lnTo>
                  <a:lnTo>
                    <a:pt x="21" y="269"/>
                  </a:lnTo>
                  <a:lnTo>
                    <a:pt x="19" y="267"/>
                  </a:lnTo>
                  <a:lnTo>
                    <a:pt x="17" y="267"/>
                  </a:lnTo>
                  <a:lnTo>
                    <a:pt x="14" y="267"/>
                  </a:lnTo>
                  <a:lnTo>
                    <a:pt x="12" y="269"/>
                  </a:lnTo>
                  <a:lnTo>
                    <a:pt x="12" y="272"/>
                  </a:lnTo>
                  <a:lnTo>
                    <a:pt x="12" y="278"/>
                  </a:lnTo>
                  <a:lnTo>
                    <a:pt x="14" y="276"/>
                  </a:lnTo>
                  <a:lnTo>
                    <a:pt x="14" y="274"/>
                  </a:lnTo>
                  <a:lnTo>
                    <a:pt x="16" y="274"/>
                  </a:lnTo>
                  <a:lnTo>
                    <a:pt x="17" y="274"/>
                  </a:lnTo>
                  <a:lnTo>
                    <a:pt x="16" y="274"/>
                  </a:lnTo>
                  <a:lnTo>
                    <a:pt x="14" y="278"/>
                  </a:lnTo>
                  <a:lnTo>
                    <a:pt x="12" y="282"/>
                  </a:lnTo>
                  <a:lnTo>
                    <a:pt x="12" y="282"/>
                  </a:lnTo>
                  <a:lnTo>
                    <a:pt x="14" y="284"/>
                  </a:lnTo>
                  <a:lnTo>
                    <a:pt x="14" y="284"/>
                  </a:lnTo>
                  <a:lnTo>
                    <a:pt x="14" y="284"/>
                  </a:lnTo>
                  <a:lnTo>
                    <a:pt x="14" y="282"/>
                  </a:lnTo>
                  <a:lnTo>
                    <a:pt x="16" y="282"/>
                  </a:lnTo>
                  <a:lnTo>
                    <a:pt x="16" y="282"/>
                  </a:lnTo>
                  <a:lnTo>
                    <a:pt x="16" y="282"/>
                  </a:lnTo>
                  <a:lnTo>
                    <a:pt x="16" y="282"/>
                  </a:lnTo>
                  <a:lnTo>
                    <a:pt x="16" y="284"/>
                  </a:lnTo>
                  <a:lnTo>
                    <a:pt x="16" y="284"/>
                  </a:lnTo>
                  <a:lnTo>
                    <a:pt x="16" y="286"/>
                  </a:lnTo>
                  <a:lnTo>
                    <a:pt x="16" y="286"/>
                  </a:lnTo>
                  <a:lnTo>
                    <a:pt x="16" y="288"/>
                  </a:lnTo>
                  <a:lnTo>
                    <a:pt x="16" y="290"/>
                  </a:lnTo>
                  <a:lnTo>
                    <a:pt x="16" y="291"/>
                  </a:lnTo>
                  <a:lnTo>
                    <a:pt x="16" y="291"/>
                  </a:lnTo>
                  <a:lnTo>
                    <a:pt x="16" y="293"/>
                  </a:lnTo>
                  <a:lnTo>
                    <a:pt x="16" y="293"/>
                  </a:lnTo>
                  <a:lnTo>
                    <a:pt x="16" y="295"/>
                  </a:lnTo>
                  <a:lnTo>
                    <a:pt x="16" y="295"/>
                  </a:lnTo>
                  <a:lnTo>
                    <a:pt x="14" y="295"/>
                  </a:lnTo>
                  <a:lnTo>
                    <a:pt x="14" y="297"/>
                  </a:lnTo>
                  <a:lnTo>
                    <a:pt x="14" y="299"/>
                  </a:lnTo>
                  <a:lnTo>
                    <a:pt x="14" y="299"/>
                  </a:lnTo>
                  <a:lnTo>
                    <a:pt x="12" y="303"/>
                  </a:lnTo>
                  <a:lnTo>
                    <a:pt x="12" y="303"/>
                  </a:lnTo>
                  <a:lnTo>
                    <a:pt x="12" y="305"/>
                  </a:lnTo>
                  <a:lnTo>
                    <a:pt x="14" y="303"/>
                  </a:lnTo>
                  <a:lnTo>
                    <a:pt x="14" y="303"/>
                  </a:lnTo>
                  <a:lnTo>
                    <a:pt x="14" y="303"/>
                  </a:lnTo>
                  <a:lnTo>
                    <a:pt x="14" y="303"/>
                  </a:lnTo>
                  <a:lnTo>
                    <a:pt x="16" y="303"/>
                  </a:lnTo>
                  <a:lnTo>
                    <a:pt x="14" y="305"/>
                  </a:lnTo>
                  <a:lnTo>
                    <a:pt x="14" y="307"/>
                  </a:lnTo>
                  <a:lnTo>
                    <a:pt x="14" y="307"/>
                  </a:lnTo>
                  <a:lnTo>
                    <a:pt x="16" y="309"/>
                  </a:lnTo>
                  <a:lnTo>
                    <a:pt x="16" y="309"/>
                  </a:lnTo>
                  <a:lnTo>
                    <a:pt x="17" y="307"/>
                  </a:lnTo>
                  <a:lnTo>
                    <a:pt x="17" y="303"/>
                  </a:lnTo>
                  <a:lnTo>
                    <a:pt x="19" y="299"/>
                  </a:lnTo>
                  <a:lnTo>
                    <a:pt x="21" y="297"/>
                  </a:lnTo>
                  <a:lnTo>
                    <a:pt x="21" y="295"/>
                  </a:lnTo>
                  <a:lnTo>
                    <a:pt x="23" y="297"/>
                  </a:lnTo>
                  <a:lnTo>
                    <a:pt x="23" y="299"/>
                  </a:lnTo>
                  <a:lnTo>
                    <a:pt x="27" y="295"/>
                  </a:lnTo>
                  <a:lnTo>
                    <a:pt x="27" y="293"/>
                  </a:lnTo>
                  <a:lnTo>
                    <a:pt x="25" y="291"/>
                  </a:lnTo>
                  <a:lnTo>
                    <a:pt x="27" y="290"/>
                  </a:lnTo>
                  <a:lnTo>
                    <a:pt x="27" y="288"/>
                  </a:lnTo>
                  <a:lnTo>
                    <a:pt x="29" y="286"/>
                  </a:lnTo>
                  <a:lnTo>
                    <a:pt x="29" y="282"/>
                  </a:lnTo>
                  <a:lnTo>
                    <a:pt x="31" y="282"/>
                  </a:lnTo>
                  <a:lnTo>
                    <a:pt x="29" y="290"/>
                  </a:lnTo>
                  <a:lnTo>
                    <a:pt x="31" y="291"/>
                  </a:lnTo>
                  <a:lnTo>
                    <a:pt x="31" y="291"/>
                  </a:lnTo>
                  <a:lnTo>
                    <a:pt x="33" y="291"/>
                  </a:lnTo>
                  <a:lnTo>
                    <a:pt x="31" y="293"/>
                  </a:lnTo>
                  <a:lnTo>
                    <a:pt x="31" y="295"/>
                  </a:lnTo>
                  <a:lnTo>
                    <a:pt x="31" y="297"/>
                  </a:lnTo>
                  <a:lnTo>
                    <a:pt x="31" y="299"/>
                  </a:lnTo>
                  <a:lnTo>
                    <a:pt x="35" y="297"/>
                  </a:lnTo>
                  <a:lnTo>
                    <a:pt x="37" y="297"/>
                  </a:lnTo>
                  <a:lnTo>
                    <a:pt x="38" y="297"/>
                  </a:lnTo>
                  <a:lnTo>
                    <a:pt x="37" y="299"/>
                  </a:lnTo>
                  <a:lnTo>
                    <a:pt x="37" y="299"/>
                  </a:lnTo>
                  <a:lnTo>
                    <a:pt x="33" y="299"/>
                  </a:lnTo>
                  <a:lnTo>
                    <a:pt x="29" y="301"/>
                  </a:lnTo>
                  <a:lnTo>
                    <a:pt x="29" y="301"/>
                  </a:lnTo>
                  <a:lnTo>
                    <a:pt x="29" y="301"/>
                  </a:lnTo>
                  <a:lnTo>
                    <a:pt x="31" y="301"/>
                  </a:lnTo>
                  <a:lnTo>
                    <a:pt x="31" y="303"/>
                  </a:lnTo>
                  <a:lnTo>
                    <a:pt x="29" y="303"/>
                  </a:lnTo>
                  <a:lnTo>
                    <a:pt x="27" y="303"/>
                  </a:lnTo>
                  <a:lnTo>
                    <a:pt x="27" y="303"/>
                  </a:lnTo>
                  <a:lnTo>
                    <a:pt x="27" y="307"/>
                  </a:lnTo>
                  <a:lnTo>
                    <a:pt x="25" y="307"/>
                  </a:lnTo>
                  <a:lnTo>
                    <a:pt x="25" y="305"/>
                  </a:lnTo>
                  <a:lnTo>
                    <a:pt x="23" y="309"/>
                  </a:lnTo>
                  <a:lnTo>
                    <a:pt x="25" y="310"/>
                  </a:lnTo>
                  <a:lnTo>
                    <a:pt x="27" y="312"/>
                  </a:lnTo>
                  <a:lnTo>
                    <a:pt x="29" y="310"/>
                  </a:lnTo>
                  <a:lnTo>
                    <a:pt x="29" y="310"/>
                  </a:lnTo>
                  <a:lnTo>
                    <a:pt x="29" y="310"/>
                  </a:lnTo>
                  <a:lnTo>
                    <a:pt x="31" y="310"/>
                  </a:lnTo>
                  <a:lnTo>
                    <a:pt x="31" y="310"/>
                  </a:lnTo>
                  <a:lnTo>
                    <a:pt x="31" y="310"/>
                  </a:lnTo>
                  <a:lnTo>
                    <a:pt x="31" y="312"/>
                  </a:lnTo>
                  <a:lnTo>
                    <a:pt x="31" y="312"/>
                  </a:lnTo>
                  <a:lnTo>
                    <a:pt x="31" y="312"/>
                  </a:lnTo>
                  <a:lnTo>
                    <a:pt x="31" y="314"/>
                  </a:lnTo>
                  <a:lnTo>
                    <a:pt x="31" y="316"/>
                  </a:lnTo>
                  <a:lnTo>
                    <a:pt x="35" y="316"/>
                  </a:lnTo>
                  <a:lnTo>
                    <a:pt x="33" y="318"/>
                  </a:lnTo>
                  <a:lnTo>
                    <a:pt x="33" y="320"/>
                  </a:lnTo>
                  <a:lnTo>
                    <a:pt x="31" y="322"/>
                  </a:lnTo>
                  <a:lnTo>
                    <a:pt x="33" y="324"/>
                  </a:lnTo>
                  <a:lnTo>
                    <a:pt x="31" y="324"/>
                  </a:lnTo>
                  <a:lnTo>
                    <a:pt x="29" y="324"/>
                  </a:lnTo>
                  <a:lnTo>
                    <a:pt x="29" y="322"/>
                  </a:lnTo>
                  <a:lnTo>
                    <a:pt x="31" y="320"/>
                  </a:lnTo>
                  <a:lnTo>
                    <a:pt x="27" y="316"/>
                  </a:lnTo>
                  <a:lnTo>
                    <a:pt x="25" y="314"/>
                  </a:lnTo>
                  <a:lnTo>
                    <a:pt x="25" y="318"/>
                  </a:lnTo>
                  <a:lnTo>
                    <a:pt x="23" y="318"/>
                  </a:lnTo>
                  <a:lnTo>
                    <a:pt x="21" y="316"/>
                  </a:lnTo>
                  <a:lnTo>
                    <a:pt x="21" y="316"/>
                  </a:lnTo>
                  <a:lnTo>
                    <a:pt x="19" y="318"/>
                  </a:lnTo>
                  <a:lnTo>
                    <a:pt x="19" y="320"/>
                  </a:lnTo>
                  <a:lnTo>
                    <a:pt x="19" y="320"/>
                  </a:lnTo>
                  <a:lnTo>
                    <a:pt x="19" y="326"/>
                  </a:lnTo>
                  <a:lnTo>
                    <a:pt x="19" y="330"/>
                  </a:lnTo>
                  <a:lnTo>
                    <a:pt x="19" y="333"/>
                  </a:lnTo>
                  <a:lnTo>
                    <a:pt x="21" y="333"/>
                  </a:lnTo>
                  <a:lnTo>
                    <a:pt x="23" y="339"/>
                  </a:lnTo>
                  <a:lnTo>
                    <a:pt x="25" y="341"/>
                  </a:lnTo>
                  <a:lnTo>
                    <a:pt x="25" y="341"/>
                  </a:lnTo>
                  <a:lnTo>
                    <a:pt x="29" y="341"/>
                  </a:lnTo>
                  <a:lnTo>
                    <a:pt x="29" y="341"/>
                  </a:lnTo>
                  <a:lnTo>
                    <a:pt x="29" y="343"/>
                  </a:lnTo>
                  <a:lnTo>
                    <a:pt x="31" y="345"/>
                  </a:lnTo>
                  <a:lnTo>
                    <a:pt x="31" y="347"/>
                  </a:lnTo>
                  <a:lnTo>
                    <a:pt x="31" y="349"/>
                  </a:lnTo>
                  <a:lnTo>
                    <a:pt x="33" y="349"/>
                  </a:lnTo>
                  <a:lnTo>
                    <a:pt x="35" y="350"/>
                  </a:lnTo>
                  <a:lnTo>
                    <a:pt x="33" y="352"/>
                  </a:lnTo>
                  <a:lnTo>
                    <a:pt x="31" y="350"/>
                  </a:lnTo>
                  <a:lnTo>
                    <a:pt x="29" y="345"/>
                  </a:lnTo>
                  <a:lnTo>
                    <a:pt x="27" y="343"/>
                  </a:lnTo>
                  <a:lnTo>
                    <a:pt x="25" y="343"/>
                  </a:lnTo>
                  <a:lnTo>
                    <a:pt x="23" y="345"/>
                  </a:lnTo>
                  <a:lnTo>
                    <a:pt x="23" y="347"/>
                  </a:lnTo>
                  <a:lnTo>
                    <a:pt x="23" y="349"/>
                  </a:lnTo>
                  <a:lnTo>
                    <a:pt x="23" y="352"/>
                  </a:lnTo>
                  <a:lnTo>
                    <a:pt x="23" y="354"/>
                  </a:lnTo>
                  <a:lnTo>
                    <a:pt x="23" y="354"/>
                  </a:lnTo>
                  <a:lnTo>
                    <a:pt x="23" y="356"/>
                  </a:lnTo>
                  <a:lnTo>
                    <a:pt x="25" y="356"/>
                  </a:lnTo>
                  <a:lnTo>
                    <a:pt x="25" y="358"/>
                  </a:lnTo>
                  <a:lnTo>
                    <a:pt x="25" y="358"/>
                  </a:lnTo>
                  <a:lnTo>
                    <a:pt x="25" y="360"/>
                  </a:lnTo>
                  <a:lnTo>
                    <a:pt x="25" y="360"/>
                  </a:lnTo>
                  <a:lnTo>
                    <a:pt x="25" y="360"/>
                  </a:lnTo>
                  <a:lnTo>
                    <a:pt x="25" y="360"/>
                  </a:lnTo>
                  <a:lnTo>
                    <a:pt x="25" y="360"/>
                  </a:lnTo>
                  <a:lnTo>
                    <a:pt x="25" y="360"/>
                  </a:lnTo>
                  <a:lnTo>
                    <a:pt x="27" y="362"/>
                  </a:lnTo>
                  <a:lnTo>
                    <a:pt x="29" y="364"/>
                  </a:lnTo>
                  <a:lnTo>
                    <a:pt x="29" y="364"/>
                  </a:lnTo>
                  <a:lnTo>
                    <a:pt x="31" y="364"/>
                  </a:lnTo>
                  <a:lnTo>
                    <a:pt x="29" y="366"/>
                  </a:lnTo>
                  <a:lnTo>
                    <a:pt x="31" y="368"/>
                  </a:lnTo>
                  <a:lnTo>
                    <a:pt x="33" y="368"/>
                  </a:lnTo>
                  <a:lnTo>
                    <a:pt x="35" y="368"/>
                  </a:lnTo>
                  <a:lnTo>
                    <a:pt x="37" y="368"/>
                  </a:lnTo>
                  <a:lnTo>
                    <a:pt x="38" y="368"/>
                  </a:lnTo>
                  <a:lnTo>
                    <a:pt x="38" y="369"/>
                  </a:lnTo>
                  <a:lnTo>
                    <a:pt x="38" y="371"/>
                  </a:lnTo>
                  <a:lnTo>
                    <a:pt x="40" y="373"/>
                  </a:lnTo>
                  <a:lnTo>
                    <a:pt x="38" y="375"/>
                  </a:lnTo>
                  <a:lnTo>
                    <a:pt x="38" y="377"/>
                  </a:lnTo>
                  <a:lnTo>
                    <a:pt x="37" y="377"/>
                  </a:lnTo>
                  <a:lnTo>
                    <a:pt x="37" y="375"/>
                  </a:lnTo>
                  <a:lnTo>
                    <a:pt x="38" y="375"/>
                  </a:lnTo>
                  <a:lnTo>
                    <a:pt x="37" y="373"/>
                  </a:lnTo>
                  <a:lnTo>
                    <a:pt x="35" y="373"/>
                  </a:lnTo>
                  <a:lnTo>
                    <a:pt x="35" y="371"/>
                  </a:lnTo>
                  <a:lnTo>
                    <a:pt x="33" y="371"/>
                  </a:lnTo>
                  <a:lnTo>
                    <a:pt x="31" y="371"/>
                  </a:lnTo>
                  <a:lnTo>
                    <a:pt x="31" y="371"/>
                  </a:lnTo>
                  <a:lnTo>
                    <a:pt x="31" y="371"/>
                  </a:lnTo>
                  <a:lnTo>
                    <a:pt x="29" y="371"/>
                  </a:lnTo>
                  <a:lnTo>
                    <a:pt x="29" y="369"/>
                  </a:lnTo>
                  <a:lnTo>
                    <a:pt x="29" y="369"/>
                  </a:lnTo>
                  <a:lnTo>
                    <a:pt x="29" y="368"/>
                  </a:lnTo>
                  <a:lnTo>
                    <a:pt x="27" y="368"/>
                  </a:lnTo>
                  <a:lnTo>
                    <a:pt x="27" y="369"/>
                  </a:lnTo>
                  <a:lnTo>
                    <a:pt x="27" y="369"/>
                  </a:lnTo>
                  <a:lnTo>
                    <a:pt x="27" y="371"/>
                  </a:lnTo>
                  <a:lnTo>
                    <a:pt x="27" y="371"/>
                  </a:lnTo>
                  <a:lnTo>
                    <a:pt x="27" y="371"/>
                  </a:lnTo>
                  <a:lnTo>
                    <a:pt x="25" y="373"/>
                  </a:lnTo>
                  <a:lnTo>
                    <a:pt x="29" y="375"/>
                  </a:lnTo>
                  <a:lnTo>
                    <a:pt x="29" y="377"/>
                  </a:lnTo>
                  <a:lnTo>
                    <a:pt x="31" y="385"/>
                  </a:lnTo>
                  <a:lnTo>
                    <a:pt x="31" y="385"/>
                  </a:lnTo>
                  <a:lnTo>
                    <a:pt x="31" y="385"/>
                  </a:lnTo>
                  <a:lnTo>
                    <a:pt x="31" y="387"/>
                  </a:lnTo>
                  <a:lnTo>
                    <a:pt x="31" y="387"/>
                  </a:lnTo>
                  <a:lnTo>
                    <a:pt x="31" y="387"/>
                  </a:lnTo>
                  <a:lnTo>
                    <a:pt x="31" y="388"/>
                  </a:lnTo>
                  <a:lnTo>
                    <a:pt x="31" y="388"/>
                  </a:lnTo>
                  <a:lnTo>
                    <a:pt x="33" y="390"/>
                  </a:lnTo>
                  <a:lnTo>
                    <a:pt x="33" y="392"/>
                  </a:lnTo>
                  <a:lnTo>
                    <a:pt x="35" y="390"/>
                  </a:lnTo>
                  <a:lnTo>
                    <a:pt x="35" y="390"/>
                  </a:lnTo>
                  <a:lnTo>
                    <a:pt x="35" y="388"/>
                  </a:lnTo>
                  <a:lnTo>
                    <a:pt x="37" y="388"/>
                  </a:lnTo>
                  <a:lnTo>
                    <a:pt x="37" y="390"/>
                  </a:lnTo>
                  <a:lnTo>
                    <a:pt x="37" y="392"/>
                  </a:lnTo>
                  <a:lnTo>
                    <a:pt x="35" y="392"/>
                  </a:lnTo>
                  <a:lnTo>
                    <a:pt x="33" y="392"/>
                  </a:lnTo>
                  <a:lnTo>
                    <a:pt x="33" y="394"/>
                  </a:lnTo>
                  <a:lnTo>
                    <a:pt x="33" y="396"/>
                  </a:lnTo>
                  <a:lnTo>
                    <a:pt x="35" y="396"/>
                  </a:lnTo>
                  <a:lnTo>
                    <a:pt x="37" y="396"/>
                  </a:lnTo>
                  <a:lnTo>
                    <a:pt x="35" y="398"/>
                  </a:lnTo>
                  <a:lnTo>
                    <a:pt x="35" y="400"/>
                  </a:lnTo>
                  <a:lnTo>
                    <a:pt x="38" y="407"/>
                  </a:lnTo>
                  <a:lnTo>
                    <a:pt x="40" y="409"/>
                  </a:lnTo>
                  <a:lnTo>
                    <a:pt x="40" y="413"/>
                  </a:lnTo>
                  <a:lnTo>
                    <a:pt x="40" y="413"/>
                  </a:lnTo>
                  <a:lnTo>
                    <a:pt x="42" y="415"/>
                  </a:lnTo>
                  <a:lnTo>
                    <a:pt x="42" y="417"/>
                  </a:lnTo>
                  <a:lnTo>
                    <a:pt x="42" y="419"/>
                  </a:lnTo>
                  <a:lnTo>
                    <a:pt x="44" y="419"/>
                  </a:lnTo>
                  <a:lnTo>
                    <a:pt x="44" y="421"/>
                  </a:lnTo>
                  <a:lnTo>
                    <a:pt x="44" y="423"/>
                  </a:lnTo>
                  <a:lnTo>
                    <a:pt x="44" y="423"/>
                  </a:lnTo>
                  <a:lnTo>
                    <a:pt x="42" y="425"/>
                  </a:lnTo>
                  <a:lnTo>
                    <a:pt x="42" y="425"/>
                  </a:lnTo>
                  <a:lnTo>
                    <a:pt x="42" y="427"/>
                  </a:lnTo>
                  <a:lnTo>
                    <a:pt x="44" y="428"/>
                  </a:lnTo>
                  <a:lnTo>
                    <a:pt x="44" y="428"/>
                  </a:lnTo>
                  <a:lnTo>
                    <a:pt x="44" y="430"/>
                  </a:lnTo>
                  <a:lnTo>
                    <a:pt x="44" y="432"/>
                  </a:lnTo>
                  <a:lnTo>
                    <a:pt x="44" y="432"/>
                  </a:lnTo>
                  <a:lnTo>
                    <a:pt x="46" y="434"/>
                  </a:lnTo>
                  <a:lnTo>
                    <a:pt x="46" y="434"/>
                  </a:lnTo>
                  <a:lnTo>
                    <a:pt x="50" y="434"/>
                  </a:lnTo>
                  <a:lnTo>
                    <a:pt x="52" y="436"/>
                  </a:lnTo>
                  <a:lnTo>
                    <a:pt x="48" y="438"/>
                  </a:lnTo>
                  <a:lnTo>
                    <a:pt x="46" y="438"/>
                  </a:lnTo>
                  <a:lnTo>
                    <a:pt x="46" y="438"/>
                  </a:lnTo>
                  <a:lnTo>
                    <a:pt x="44" y="438"/>
                  </a:lnTo>
                  <a:lnTo>
                    <a:pt x="44" y="438"/>
                  </a:lnTo>
                  <a:lnTo>
                    <a:pt x="44" y="440"/>
                  </a:lnTo>
                  <a:lnTo>
                    <a:pt x="48" y="444"/>
                  </a:lnTo>
                  <a:lnTo>
                    <a:pt x="50" y="446"/>
                  </a:lnTo>
                  <a:lnTo>
                    <a:pt x="48" y="447"/>
                  </a:lnTo>
                  <a:lnTo>
                    <a:pt x="50" y="449"/>
                  </a:lnTo>
                  <a:lnTo>
                    <a:pt x="50" y="451"/>
                  </a:lnTo>
                  <a:lnTo>
                    <a:pt x="48" y="453"/>
                  </a:lnTo>
                  <a:lnTo>
                    <a:pt x="48" y="453"/>
                  </a:lnTo>
                  <a:lnTo>
                    <a:pt x="48" y="455"/>
                  </a:lnTo>
                  <a:lnTo>
                    <a:pt x="50" y="457"/>
                  </a:lnTo>
                  <a:lnTo>
                    <a:pt x="52" y="459"/>
                  </a:lnTo>
                  <a:lnTo>
                    <a:pt x="54" y="463"/>
                  </a:lnTo>
                  <a:lnTo>
                    <a:pt x="56" y="465"/>
                  </a:lnTo>
                  <a:lnTo>
                    <a:pt x="54" y="465"/>
                  </a:lnTo>
                  <a:lnTo>
                    <a:pt x="52" y="465"/>
                  </a:lnTo>
                  <a:lnTo>
                    <a:pt x="52" y="463"/>
                  </a:lnTo>
                  <a:lnTo>
                    <a:pt x="50" y="463"/>
                  </a:lnTo>
                  <a:lnTo>
                    <a:pt x="50" y="465"/>
                  </a:lnTo>
                  <a:lnTo>
                    <a:pt x="52" y="466"/>
                  </a:lnTo>
                  <a:lnTo>
                    <a:pt x="52" y="466"/>
                  </a:lnTo>
                  <a:lnTo>
                    <a:pt x="52" y="468"/>
                  </a:lnTo>
                  <a:lnTo>
                    <a:pt x="54" y="470"/>
                  </a:lnTo>
                  <a:lnTo>
                    <a:pt x="54" y="472"/>
                  </a:lnTo>
                  <a:lnTo>
                    <a:pt x="56" y="476"/>
                  </a:lnTo>
                  <a:lnTo>
                    <a:pt x="57" y="478"/>
                  </a:lnTo>
                  <a:lnTo>
                    <a:pt x="57" y="480"/>
                  </a:lnTo>
                  <a:lnTo>
                    <a:pt x="56" y="480"/>
                  </a:lnTo>
                  <a:lnTo>
                    <a:pt x="57" y="482"/>
                  </a:lnTo>
                  <a:lnTo>
                    <a:pt x="57" y="484"/>
                  </a:lnTo>
                  <a:lnTo>
                    <a:pt x="57" y="487"/>
                  </a:lnTo>
                  <a:lnTo>
                    <a:pt x="57" y="489"/>
                  </a:lnTo>
                  <a:lnTo>
                    <a:pt x="56" y="487"/>
                  </a:lnTo>
                  <a:lnTo>
                    <a:pt x="56" y="487"/>
                  </a:lnTo>
                  <a:lnTo>
                    <a:pt x="56" y="489"/>
                  </a:lnTo>
                  <a:lnTo>
                    <a:pt x="57" y="491"/>
                  </a:lnTo>
                  <a:lnTo>
                    <a:pt x="56" y="491"/>
                  </a:lnTo>
                  <a:lnTo>
                    <a:pt x="57" y="493"/>
                  </a:lnTo>
                  <a:lnTo>
                    <a:pt x="59" y="493"/>
                  </a:lnTo>
                  <a:lnTo>
                    <a:pt x="57" y="497"/>
                  </a:lnTo>
                  <a:lnTo>
                    <a:pt x="57" y="497"/>
                  </a:lnTo>
                  <a:lnTo>
                    <a:pt x="57" y="499"/>
                  </a:lnTo>
                  <a:lnTo>
                    <a:pt x="57" y="503"/>
                  </a:lnTo>
                  <a:lnTo>
                    <a:pt x="57" y="503"/>
                  </a:lnTo>
                  <a:lnTo>
                    <a:pt x="57" y="504"/>
                  </a:lnTo>
                  <a:lnTo>
                    <a:pt x="57" y="506"/>
                  </a:lnTo>
                  <a:lnTo>
                    <a:pt x="59" y="510"/>
                  </a:lnTo>
                  <a:lnTo>
                    <a:pt x="59" y="510"/>
                  </a:lnTo>
                  <a:lnTo>
                    <a:pt x="61" y="510"/>
                  </a:lnTo>
                  <a:lnTo>
                    <a:pt x="61" y="512"/>
                  </a:lnTo>
                  <a:lnTo>
                    <a:pt x="59" y="514"/>
                  </a:lnTo>
                  <a:lnTo>
                    <a:pt x="59" y="518"/>
                  </a:lnTo>
                  <a:lnTo>
                    <a:pt x="59" y="520"/>
                  </a:lnTo>
                  <a:lnTo>
                    <a:pt x="61" y="522"/>
                  </a:lnTo>
                  <a:lnTo>
                    <a:pt x="63" y="522"/>
                  </a:lnTo>
                  <a:lnTo>
                    <a:pt x="63" y="524"/>
                  </a:lnTo>
                  <a:lnTo>
                    <a:pt x="63" y="524"/>
                  </a:lnTo>
                  <a:lnTo>
                    <a:pt x="61" y="525"/>
                  </a:lnTo>
                  <a:lnTo>
                    <a:pt x="61" y="525"/>
                  </a:lnTo>
                  <a:lnTo>
                    <a:pt x="61" y="525"/>
                  </a:lnTo>
                  <a:lnTo>
                    <a:pt x="63" y="529"/>
                  </a:lnTo>
                  <a:lnTo>
                    <a:pt x="63" y="527"/>
                  </a:lnTo>
                  <a:lnTo>
                    <a:pt x="65" y="527"/>
                  </a:lnTo>
                  <a:lnTo>
                    <a:pt x="67" y="527"/>
                  </a:lnTo>
                  <a:lnTo>
                    <a:pt x="67" y="529"/>
                  </a:lnTo>
                  <a:lnTo>
                    <a:pt x="67" y="531"/>
                  </a:lnTo>
                  <a:lnTo>
                    <a:pt x="67" y="531"/>
                  </a:lnTo>
                  <a:lnTo>
                    <a:pt x="65" y="531"/>
                  </a:lnTo>
                  <a:lnTo>
                    <a:pt x="65" y="529"/>
                  </a:lnTo>
                  <a:lnTo>
                    <a:pt x="63" y="529"/>
                  </a:lnTo>
                  <a:lnTo>
                    <a:pt x="63" y="529"/>
                  </a:lnTo>
                  <a:lnTo>
                    <a:pt x="61" y="531"/>
                  </a:lnTo>
                  <a:lnTo>
                    <a:pt x="61" y="531"/>
                  </a:lnTo>
                  <a:lnTo>
                    <a:pt x="61" y="531"/>
                  </a:lnTo>
                  <a:lnTo>
                    <a:pt x="61" y="531"/>
                  </a:lnTo>
                  <a:lnTo>
                    <a:pt x="63" y="533"/>
                  </a:lnTo>
                  <a:lnTo>
                    <a:pt x="63" y="533"/>
                  </a:lnTo>
                  <a:lnTo>
                    <a:pt x="65" y="535"/>
                  </a:lnTo>
                  <a:lnTo>
                    <a:pt x="67" y="535"/>
                  </a:lnTo>
                  <a:lnTo>
                    <a:pt x="67" y="535"/>
                  </a:lnTo>
                  <a:lnTo>
                    <a:pt x="65" y="537"/>
                  </a:lnTo>
                  <a:lnTo>
                    <a:pt x="65" y="537"/>
                  </a:lnTo>
                  <a:lnTo>
                    <a:pt x="65" y="537"/>
                  </a:lnTo>
                  <a:lnTo>
                    <a:pt x="65" y="537"/>
                  </a:lnTo>
                  <a:lnTo>
                    <a:pt x="67" y="539"/>
                  </a:lnTo>
                  <a:lnTo>
                    <a:pt x="67" y="539"/>
                  </a:lnTo>
                  <a:lnTo>
                    <a:pt x="65" y="539"/>
                  </a:lnTo>
                  <a:lnTo>
                    <a:pt x="65" y="539"/>
                  </a:lnTo>
                  <a:lnTo>
                    <a:pt x="63" y="535"/>
                  </a:lnTo>
                  <a:lnTo>
                    <a:pt x="63" y="535"/>
                  </a:lnTo>
                  <a:lnTo>
                    <a:pt x="61" y="535"/>
                  </a:lnTo>
                  <a:lnTo>
                    <a:pt x="61" y="535"/>
                  </a:lnTo>
                  <a:lnTo>
                    <a:pt x="61" y="535"/>
                  </a:lnTo>
                  <a:lnTo>
                    <a:pt x="61" y="537"/>
                  </a:lnTo>
                  <a:lnTo>
                    <a:pt x="61" y="539"/>
                  </a:lnTo>
                  <a:lnTo>
                    <a:pt x="61" y="539"/>
                  </a:lnTo>
                  <a:lnTo>
                    <a:pt x="61" y="539"/>
                  </a:lnTo>
                  <a:lnTo>
                    <a:pt x="63" y="543"/>
                  </a:lnTo>
                  <a:lnTo>
                    <a:pt x="63" y="546"/>
                  </a:lnTo>
                  <a:lnTo>
                    <a:pt x="65" y="548"/>
                  </a:lnTo>
                  <a:lnTo>
                    <a:pt x="67" y="548"/>
                  </a:lnTo>
                  <a:lnTo>
                    <a:pt x="69" y="550"/>
                  </a:lnTo>
                  <a:lnTo>
                    <a:pt x="67" y="550"/>
                  </a:lnTo>
                  <a:lnTo>
                    <a:pt x="67" y="550"/>
                  </a:lnTo>
                  <a:lnTo>
                    <a:pt x="65" y="552"/>
                  </a:lnTo>
                  <a:lnTo>
                    <a:pt x="65" y="552"/>
                  </a:lnTo>
                  <a:lnTo>
                    <a:pt x="67" y="554"/>
                  </a:lnTo>
                  <a:lnTo>
                    <a:pt x="67" y="554"/>
                  </a:lnTo>
                  <a:lnTo>
                    <a:pt x="67" y="556"/>
                  </a:lnTo>
                  <a:lnTo>
                    <a:pt x="67" y="556"/>
                  </a:lnTo>
                  <a:lnTo>
                    <a:pt x="71" y="563"/>
                  </a:lnTo>
                  <a:lnTo>
                    <a:pt x="71" y="565"/>
                  </a:lnTo>
                  <a:lnTo>
                    <a:pt x="71" y="567"/>
                  </a:lnTo>
                  <a:lnTo>
                    <a:pt x="71" y="567"/>
                  </a:lnTo>
                  <a:lnTo>
                    <a:pt x="73" y="567"/>
                  </a:lnTo>
                  <a:lnTo>
                    <a:pt x="73" y="567"/>
                  </a:lnTo>
                  <a:lnTo>
                    <a:pt x="73" y="567"/>
                  </a:lnTo>
                  <a:lnTo>
                    <a:pt x="73" y="569"/>
                  </a:lnTo>
                  <a:lnTo>
                    <a:pt x="73" y="573"/>
                  </a:lnTo>
                  <a:lnTo>
                    <a:pt x="75" y="577"/>
                  </a:lnTo>
                  <a:lnTo>
                    <a:pt x="75" y="575"/>
                  </a:lnTo>
                  <a:lnTo>
                    <a:pt x="75" y="573"/>
                  </a:lnTo>
                  <a:lnTo>
                    <a:pt x="75" y="571"/>
                  </a:lnTo>
                  <a:lnTo>
                    <a:pt x="78" y="569"/>
                  </a:lnTo>
                  <a:lnTo>
                    <a:pt x="77" y="571"/>
                  </a:lnTo>
                  <a:lnTo>
                    <a:pt x="77" y="571"/>
                  </a:lnTo>
                  <a:lnTo>
                    <a:pt x="75" y="573"/>
                  </a:lnTo>
                  <a:lnTo>
                    <a:pt x="75" y="575"/>
                  </a:lnTo>
                  <a:lnTo>
                    <a:pt x="75" y="581"/>
                  </a:lnTo>
                  <a:lnTo>
                    <a:pt x="75" y="581"/>
                  </a:lnTo>
                  <a:lnTo>
                    <a:pt x="75" y="581"/>
                  </a:lnTo>
                  <a:lnTo>
                    <a:pt x="75" y="582"/>
                  </a:lnTo>
                  <a:lnTo>
                    <a:pt x="75" y="582"/>
                  </a:lnTo>
                  <a:lnTo>
                    <a:pt x="75" y="582"/>
                  </a:lnTo>
                  <a:lnTo>
                    <a:pt x="75" y="582"/>
                  </a:lnTo>
                  <a:lnTo>
                    <a:pt x="77" y="584"/>
                  </a:lnTo>
                  <a:lnTo>
                    <a:pt x="77" y="584"/>
                  </a:lnTo>
                  <a:lnTo>
                    <a:pt x="77" y="586"/>
                  </a:lnTo>
                  <a:lnTo>
                    <a:pt x="78" y="586"/>
                  </a:lnTo>
                  <a:lnTo>
                    <a:pt x="80" y="586"/>
                  </a:lnTo>
                  <a:lnTo>
                    <a:pt x="80" y="586"/>
                  </a:lnTo>
                  <a:lnTo>
                    <a:pt x="78" y="586"/>
                  </a:lnTo>
                  <a:lnTo>
                    <a:pt x="78" y="588"/>
                  </a:lnTo>
                  <a:lnTo>
                    <a:pt x="80" y="592"/>
                  </a:lnTo>
                  <a:lnTo>
                    <a:pt x="82" y="594"/>
                  </a:lnTo>
                  <a:lnTo>
                    <a:pt x="86" y="598"/>
                  </a:lnTo>
                  <a:lnTo>
                    <a:pt x="88" y="600"/>
                  </a:lnTo>
                  <a:lnTo>
                    <a:pt x="92" y="605"/>
                  </a:lnTo>
                  <a:lnTo>
                    <a:pt x="92" y="607"/>
                  </a:lnTo>
                  <a:lnTo>
                    <a:pt x="92" y="613"/>
                  </a:lnTo>
                  <a:lnTo>
                    <a:pt x="92" y="613"/>
                  </a:lnTo>
                  <a:lnTo>
                    <a:pt x="94" y="615"/>
                  </a:lnTo>
                  <a:lnTo>
                    <a:pt x="96" y="615"/>
                  </a:lnTo>
                  <a:lnTo>
                    <a:pt x="96" y="615"/>
                  </a:lnTo>
                  <a:lnTo>
                    <a:pt x="98" y="615"/>
                  </a:lnTo>
                  <a:lnTo>
                    <a:pt x="99" y="613"/>
                  </a:lnTo>
                  <a:lnTo>
                    <a:pt x="103" y="613"/>
                  </a:lnTo>
                  <a:lnTo>
                    <a:pt x="105" y="613"/>
                  </a:lnTo>
                  <a:lnTo>
                    <a:pt x="105" y="613"/>
                  </a:lnTo>
                  <a:lnTo>
                    <a:pt x="107" y="613"/>
                  </a:lnTo>
                  <a:lnTo>
                    <a:pt x="107" y="609"/>
                  </a:lnTo>
                  <a:lnTo>
                    <a:pt x="109" y="609"/>
                  </a:lnTo>
                  <a:lnTo>
                    <a:pt x="109" y="609"/>
                  </a:lnTo>
                  <a:lnTo>
                    <a:pt x="109" y="609"/>
                  </a:lnTo>
                  <a:lnTo>
                    <a:pt x="109" y="609"/>
                  </a:lnTo>
                  <a:lnTo>
                    <a:pt x="111" y="611"/>
                  </a:lnTo>
                  <a:lnTo>
                    <a:pt x="111" y="611"/>
                  </a:lnTo>
                  <a:lnTo>
                    <a:pt x="111" y="613"/>
                  </a:lnTo>
                  <a:lnTo>
                    <a:pt x="111" y="613"/>
                  </a:lnTo>
                  <a:lnTo>
                    <a:pt x="111" y="613"/>
                  </a:lnTo>
                  <a:lnTo>
                    <a:pt x="113" y="613"/>
                  </a:lnTo>
                  <a:lnTo>
                    <a:pt x="115" y="613"/>
                  </a:lnTo>
                  <a:lnTo>
                    <a:pt x="117" y="615"/>
                  </a:lnTo>
                  <a:lnTo>
                    <a:pt x="117" y="615"/>
                  </a:lnTo>
                  <a:lnTo>
                    <a:pt x="117" y="617"/>
                  </a:lnTo>
                  <a:lnTo>
                    <a:pt x="118" y="620"/>
                  </a:lnTo>
                  <a:lnTo>
                    <a:pt x="118" y="622"/>
                  </a:lnTo>
                  <a:lnTo>
                    <a:pt x="120" y="622"/>
                  </a:lnTo>
                  <a:lnTo>
                    <a:pt x="122" y="624"/>
                  </a:lnTo>
                  <a:lnTo>
                    <a:pt x="122" y="624"/>
                  </a:lnTo>
                  <a:lnTo>
                    <a:pt x="124" y="624"/>
                  </a:lnTo>
                  <a:lnTo>
                    <a:pt x="126" y="624"/>
                  </a:lnTo>
                  <a:lnTo>
                    <a:pt x="130" y="622"/>
                  </a:lnTo>
                  <a:lnTo>
                    <a:pt x="134" y="622"/>
                  </a:lnTo>
                  <a:lnTo>
                    <a:pt x="134" y="620"/>
                  </a:lnTo>
                  <a:lnTo>
                    <a:pt x="134" y="620"/>
                  </a:lnTo>
                  <a:lnTo>
                    <a:pt x="134" y="620"/>
                  </a:lnTo>
                  <a:lnTo>
                    <a:pt x="134" y="619"/>
                  </a:lnTo>
                  <a:lnTo>
                    <a:pt x="136" y="619"/>
                  </a:lnTo>
                  <a:lnTo>
                    <a:pt x="136" y="619"/>
                  </a:lnTo>
                  <a:lnTo>
                    <a:pt x="136" y="619"/>
                  </a:lnTo>
                  <a:lnTo>
                    <a:pt x="136" y="615"/>
                  </a:lnTo>
                  <a:lnTo>
                    <a:pt x="138" y="615"/>
                  </a:lnTo>
                  <a:lnTo>
                    <a:pt x="141" y="611"/>
                  </a:lnTo>
                  <a:lnTo>
                    <a:pt x="143" y="611"/>
                  </a:lnTo>
                  <a:lnTo>
                    <a:pt x="143" y="611"/>
                  </a:lnTo>
                  <a:lnTo>
                    <a:pt x="145" y="611"/>
                  </a:lnTo>
                  <a:lnTo>
                    <a:pt x="145" y="611"/>
                  </a:lnTo>
                  <a:lnTo>
                    <a:pt x="145" y="611"/>
                  </a:lnTo>
                  <a:lnTo>
                    <a:pt x="145" y="613"/>
                  </a:lnTo>
                  <a:lnTo>
                    <a:pt x="145" y="613"/>
                  </a:lnTo>
                  <a:lnTo>
                    <a:pt x="145" y="613"/>
                  </a:lnTo>
                  <a:lnTo>
                    <a:pt x="145" y="615"/>
                  </a:lnTo>
                  <a:lnTo>
                    <a:pt x="145" y="615"/>
                  </a:lnTo>
                  <a:lnTo>
                    <a:pt x="145" y="615"/>
                  </a:lnTo>
                  <a:lnTo>
                    <a:pt x="145" y="615"/>
                  </a:lnTo>
                  <a:lnTo>
                    <a:pt x="149" y="615"/>
                  </a:lnTo>
                  <a:lnTo>
                    <a:pt x="151" y="615"/>
                  </a:lnTo>
                  <a:lnTo>
                    <a:pt x="153" y="613"/>
                  </a:lnTo>
                  <a:lnTo>
                    <a:pt x="153" y="613"/>
                  </a:lnTo>
                  <a:lnTo>
                    <a:pt x="155" y="611"/>
                  </a:lnTo>
                  <a:lnTo>
                    <a:pt x="155" y="611"/>
                  </a:lnTo>
                  <a:lnTo>
                    <a:pt x="157" y="609"/>
                  </a:lnTo>
                  <a:lnTo>
                    <a:pt x="158" y="605"/>
                  </a:lnTo>
                  <a:lnTo>
                    <a:pt x="158" y="603"/>
                  </a:lnTo>
                  <a:lnTo>
                    <a:pt x="158" y="603"/>
                  </a:lnTo>
                  <a:lnTo>
                    <a:pt x="158" y="601"/>
                  </a:lnTo>
                  <a:lnTo>
                    <a:pt x="157" y="601"/>
                  </a:lnTo>
                  <a:lnTo>
                    <a:pt x="157" y="601"/>
                  </a:lnTo>
                  <a:lnTo>
                    <a:pt x="158" y="600"/>
                  </a:lnTo>
                  <a:lnTo>
                    <a:pt x="160" y="598"/>
                  </a:lnTo>
                  <a:lnTo>
                    <a:pt x="162" y="594"/>
                  </a:lnTo>
                  <a:lnTo>
                    <a:pt x="162" y="592"/>
                  </a:lnTo>
                  <a:lnTo>
                    <a:pt x="164" y="590"/>
                  </a:lnTo>
                  <a:lnTo>
                    <a:pt x="164" y="588"/>
                  </a:lnTo>
                  <a:lnTo>
                    <a:pt x="164" y="586"/>
                  </a:lnTo>
                  <a:lnTo>
                    <a:pt x="164" y="584"/>
                  </a:lnTo>
                  <a:lnTo>
                    <a:pt x="164" y="584"/>
                  </a:lnTo>
                  <a:lnTo>
                    <a:pt x="164" y="584"/>
                  </a:lnTo>
                  <a:lnTo>
                    <a:pt x="164" y="584"/>
                  </a:lnTo>
                  <a:lnTo>
                    <a:pt x="164" y="582"/>
                  </a:lnTo>
                  <a:lnTo>
                    <a:pt x="162" y="582"/>
                  </a:lnTo>
                  <a:lnTo>
                    <a:pt x="160" y="582"/>
                  </a:lnTo>
                  <a:lnTo>
                    <a:pt x="160" y="582"/>
                  </a:lnTo>
                  <a:lnTo>
                    <a:pt x="160" y="581"/>
                  </a:lnTo>
                  <a:lnTo>
                    <a:pt x="160" y="581"/>
                  </a:lnTo>
                  <a:lnTo>
                    <a:pt x="162" y="581"/>
                  </a:lnTo>
                  <a:lnTo>
                    <a:pt x="162" y="579"/>
                  </a:lnTo>
                  <a:lnTo>
                    <a:pt x="164" y="579"/>
                  </a:lnTo>
                  <a:lnTo>
                    <a:pt x="168" y="579"/>
                  </a:lnTo>
                  <a:lnTo>
                    <a:pt x="168" y="579"/>
                  </a:lnTo>
                  <a:lnTo>
                    <a:pt x="168" y="577"/>
                  </a:lnTo>
                  <a:lnTo>
                    <a:pt x="168" y="577"/>
                  </a:lnTo>
                  <a:lnTo>
                    <a:pt x="168" y="573"/>
                  </a:lnTo>
                  <a:lnTo>
                    <a:pt x="168" y="569"/>
                  </a:lnTo>
                  <a:lnTo>
                    <a:pt x="168" y="567"/>
                  </a:lnTo>
                  <a:lnTo>
                    <a:pt x="168" y="565"/>
                  </a:lnTo>
                  <a:lnTo>
                    <a:pt x="168" y="565"/>
                  </a:lnTo>
                  <a:lnTo>
                    <a:pt x="168" y="565"/>
                  </a:lnTo>
                  <a:lnTo>
                    <a:pt x="168" y="563"/>
                  </a:lnTo>
                  <a:lnTo>
                    <a:pt x="166" y="563"/>
                  </a:lnTo>
                  <a:lnTo>
                    <a:pt x="158" y="560"/>
                  </a:lnTo>
                  <a:lnTo>
                    <a:pt x="158" y="560"/>
                  </a:lnTo>
                  <a:lnTo>
                    <a:pt x="158" y="560"/>
                  </a:lnTo>
                  <a:lnTo>
                    <a:pt x="157" y="560"/>
                  </a:lnTo>
                  <a:lnTo>
                    <a:pt x="157" y="562"/>
                  </a:lnTo>
                  <a:lnTo>
                    <a:pt x="157" y="562"/>
                  </a:lnTo>
                  <a:lnTo>
                    <a:pt x="155" y="562"/>
                  </a:lnTo>
                  <a:lnTo>
                    <a:pt x="155" y="562"/>
                  </a:lnTo>
                  <a:lnTo>
                    <a:pt x="155" y="562"/>
                  </a:lnTo>
                  <a:lnTo>
                    <a:pt x="155" y="560"/>
                  </a:lnTo>
                  <a:lnTo>
                    <a:pt x="155" y="560"/>
                  </a:lnTo>
                  <a:lnTo>
                    <a:pt x="155" y="558"/>
                  </a:lnTo>
                  <a:lnTo>
                    <a:pt x="155" y="558"/>
                  </a:lnTo>
                  <a:lnTo>
                    <a:pt x="155" y="558"/>
                  </a:lnTo>
                  <a:lnTo>
                    <a:pt x="155" y="556"/>
                  </a:lnTo>
                  <a:lnTo>
                    <a:pt x="153" y="556"/>
                  </a:lnTo>
                  <a:lnTo>
                    <a:pt x="153" y="554"/>
                  </a:lnTo>
                  <a:lnTo>
                    <a:pt x="153" y="552"/>
                  </a:lnTo>
                  <a:lnTo>
                    <a:pt x="153" y="552"/>
                  </a:lnTo>
                  <a:lnTo>
                    <a:pt x="153" y="552"/>
                  </a:lnTo>
                  <a:lnTo>
                    <a:pt x="155" y="552"/>
                  </a:lnTo>
                  <a:lnTo>
                    <a:pt x="157" y="550"/>
                  </a:lnTo>
                  <a:lnTo>
                    <a:pt x="157" y="550"/>
                  </a:lnTo>
                  <a:lnTo>
                    <a:pt x="157" y="550"/>
                  </a:lnTo>
                  <a:lnTo>
                    <a:pt x="158" y="550"/>
                  </a:lnTo>
                  <a:lnTo>
                    <a:pt x="158" y="550"/>
                  </a:lnTo>
                  <a:lnTo>
                    <a:pt x="158" y="550"/>
                  </a:lnTo>
                  <a:lnTo>
                    <a:pt x="157" y="548"/>
                  </a:lnTo>
                  <a:lnTo>
                    <a:pt x="157" y="548"/>
                  </a:lnTo>
                  <a:lnTo>
                    <a:pt x="155" y="548"/>
                  </a:lnTo>
                  <a:lnTo>
                    <a:pt x="155" y="548"/>
                  </a:lnTo>
                  <a:lnTo>
                    <a:pt x="155" y="548"/>
                  </a:lnTo>
                  <a:lnTo>
                    <a:pt x="155" y="546"/>
                  </a:lnTo>
                  <a:lnTo>
                    <a:pt x="155" y="546"/>
                  </a:lnTo>
                  <a:lnTo>
                    <a:pt x="155" y="546"/>
                  </a:lnTo>
                  <a:lnTo>
                    <a:pt x="155" y="544"/>
                  </a:lnTo>
                  <a:lnTo>
                    <a:pt x="155" y="544"/>
                  </a:lnTo>
                  <a:lnTo>
                    <a:pt x="153" y="544"/>
                  </a:lnTo>
                  <a:lnTo>
                    <a:pt x="153" y="544"/>
                  </a:lnTo>
                  <a:lnTo>
                    <a:pt x="153" y="544"/>
                  </a:lnTo>
                  <a:lnTo>
                    <a:pt x="151" y="544"/>
                  </a:lnTo>
                  <a:lnTo>
                    <a:pt x="151" y="544"/>
                  </a:lnTo>
                  <a:lnTo>
                    <a:pt x="151" y="544"/>
                  </a:lnTo>
                  <a:lnTo>
                    <a:pt x="151" y="543"/>
                  </a:lnTo>
                  <a:lnTo>
                    <a:pt x="151" y="543"/>
                  </a:lnTo>
                  <a:lnTo>
                    <a:pt x="151" y="543"/>
                  </a:lnTo>
                  <a:lnTo>
                    <a:pt x="151" y="543"/>
                  </a:lnTo>
                  <a:lnTo>
                    <a:pt x="151" y="541"/>
                  </a:lnTo>
                  <a:lnTo>
                    <a:pt x="149" y="541"/>
                  </a:lnTo>
                  <a:lnTo>
                    <a:pt x="149" y="541"/>
                  </a:lnTo>
                  <a:lnTo>
                    <a:pt x="149" y="541"/>
                  </a:lnTo>
                  <a:lnTo>
                    <a:pt x="149" y="541"/>
                  </a:lnTo>
                  <a:lnTo>
                    <a:pt x="149" y="541"/>
                  </a:lnTo>
                  <a:lnTo>
                    <a:pt x="147" y="543"/>
                  </a:lnTo>
                  <a:lnTo>
                    <a:pt x="147" y="543"/>
                  </a:lnTo>
                  <a:lnTo>
                    <a:pt x="147" y="543"/>
                  </a:lnTo>
                  <a:lnTo>
                    <a:pt x="147" y="543"/>
                  </a:lnTo>
                  <a:lnTo>
                    <a:pt x="145" y="543"/>
                  </a:lnTo>
                  <a:lnTo>
                    <a:pt x="145" y="541"/>
                  </a:lnTo>
                  <a:lnTo>
                    <a:pt x="145" y="541"/>
                  </a:lnTo>
                  <a:lnTo>
                    <a:pt x="145" y="541"/>
                  </a:lnTo>
                  <a:lnTo>
                    <a:pt x="147" y="539"/>
                  </a:lnTo>
                  <a:lnTo>
                    <a:pt x="147" y="537"/>
                  </a:lnTo>
                  <a:lnTo>
                    <a:pt x="147" y="535"/>
                  </a:lnTo>
                  <a:lnTo>
                    <a:pt x="149" y="537"/>
                  </a:lnTo>
                  <a:lnTo>
                    <a:pt x="149" y="537"/>
                  </a:lnTo>
                  <a:lnTo>
                    <a:pt x="151" y="537"/>
                  </a:lnTo>
                  <a:lnTo>
                    <a:pt x="151" y="537"/>
                  </a:lnTo>
                  <a:lnTo>
                    <a:pt x="151" y="537"/>
                  </a:lnTo>
                  <a:lnTo>
                    <a:pt x="153" y="537"/>
                  </a:lnTo>
                  <a:lnTo>
                    <a:pt x="153" y="537"/>
                  </a:lnTo>
                  <a:lnTo>
                    <a:pt x="153" y="537"/>
                  </a:lnTo>
                  <a:lnTo>
                    <a:pt x="153" y="535"/>
                  </a:lnTo>
                  <a:lnTo>
                    <a:pt x="153" y="535"/>
                  </a:lnTo>
                  <a:lnTo>
                    <a:pt x="155" y="533"/>
                  </a:lnTo>
                  <a:lnTo>
                    <a:pt x="155" y="535"/>
                  </a:lnTo>
                  <a:lnTo>
                    <a:pt x="155" y="535"/>
                  </a:lnTo>
                  <a:lnTo>
                    <a:pt x="155" y="535"/>
                  </a:lnTo>
                  <a:lnTo>
                    <a:pt x="157" y="535"/>
                  </a:lnTo>
                  <a:lnTo>
                    <a:pt x="157" y="537"/>
                  </a:lnTo>
                  <a:lnTo>
                    <a:pt x="157" y="537"/>
                  </a:lnTo>
                  <a:lnTo>
                    <a:pt x="157" y="537"/>
                  </a:lnTo>
                  <a:lnTo>
                    <a:pt x="158" y="535"/>
                  </a:lnTo>
                  <a:lnTo>
                    <a:pt x="160" y="533"/>
                  </a:lnTo>
                  <a:lnTo>
                    <a:pt x="160" y="533"/>
                  </a:lnTo>
                  <a:lnTo>
                    <a:pt x="160" y="533"/>
                  </a:lnTo>
                  <a:lnTo>
                    <a:pt x="162" y="533"/>
                  </a:lnTo>
                  <a:lnTo>
                    <a:pt x="162" y="531"/>
                  </a:lnTo>
                  <a:lnTo>
                    <a:pt x="162" y="531"/>
                  </a:lnTo>
                  <a:lnTo>
                    <a:pt x="164" y="531"/>
                  </a:lnTo>
                  <a:lnTo>
                    <a:pt x="164" y="529"/>
                  </a:lnTo>
                  <a:lnTo>
                    <a:pt x="164" y="527"/>
                  </a:lnTo>
                  <a:lnTo>
                    <a:pt x="164" y="525"/>
                  </a:lnTo>
                  <a:lnTo>
                    <a:pt x="164" y="525"/>
                  </a:lnTo>
                  <a:lnTo>
                    <a:pt x="166" y="525"/>
                  </a:lnTo>
                  <a:lnTo>
                    <a:pt x="166" y="527"/>
                  </a:lnTo>
                  <a:lnTo>
                    <a:pt x="168" y="527"/>
                  </a:lnTo>
                  <a:lnTo>
                    <a:pt x="170" y="527"/>
                  </a:lnTo>
                  <a:lnTo>
                    <a:pt x="172" y="527"/>
                  </a:lnTo>
                  <a:lnTo>
                    <a:pt x="174" y="527"/>
                  </a:lnTo>
                  <a:lnTo>
                    <a:pt x="174" y="527"/>
                  </a:lnTo>
                  <a:lnTo>
                    <a:pt x="174" y="529"/>
                  </a:lnTo>
                  <a:lnTo>
                    <a:pt x="174" y="531"/>
                  </a:lnTo>
                  <a:lnTo>
                    <a:pt x="174" y="531"/>
                  </a:lnTo>
                  <a:lnTo>
                    <a:pt x="176" y="533"/>
                  </a:lnTo>
                  <a:lnTo>
                    <a:pt x="176" y="533"/>
                  </a:lnTo>
                  <a:lnTo>
                    <a:pt x="176" y="533"/>
                  </a:lnTo>
                  <a:lnTo>
                    <a:pt x="176" y="533"/>
                  </a:lnTo>
                  <a:lnTo>
                    <a:pt x="176" y="535"/>
                  </a:lnTo>
                  <a:lnTo>
                    <a:pt x="176" y="535"/>
                  </a:lnTo>
                  <a:lnTo>
                    <a:pt x="176" y="535"/>
                  </a:lnTo>
                  <a:lnTo>
                    <a:pt x="176" y="535"/>
                  </a:lnTo>
                  <a:lnTo>
                    <a:pt x="176" y="535"/>
                  </a:lnTo>
                  <a:lnTo>
                    <a:pt x="176" y="535"/>
                  </a:lnTo>
                  <a:lnTo>
                    <a:pt x="178" y="535"/>
                  </a:lnTo>
                  <a:lnTo>
                    <a:pt x="178" y="535"/>
                  </a:lnTo>
                  <a:lnTo>
                    <a:pt x="179" y="535"/>
                  </a:lnTo>
                  <a:lnTo>
                    <a:pt x="181" y="531"/>
                  </a:lnTo>
                  <a:lnTo>
                    <a:pt x="183" y="531"/>
                  </a:lnTo>
                  <a:lnTo>
                    <a:pt x="183" y="531"/>
                  </a:lnTo>
                  <a:lnTo>
                    <a:pt x="183" y="531"/>
                  </a:lnTo>
                  <a:lnTo>
                    <a:pt x="185" y="531"/>
                  </a:lnTo>
                  <a:lnTo>
                    <a:pt x="187" y="529"/>
                  </a:lnTo>
                  <a:lnTo>
                    <a:pt x="187" y="529"/>
                  </a:lnTo>
                  <a:lnTo>
                    <a:pt x="187" y="527"/>
                  </a:lnTo>
                  <a:lnTo>
                    <a:pt x="185" y="525"/>
                  </a:lnTo>
                  <a:lnTo>
                    <a:pt x="185" y="524"/>
                  </a:lnTo>
                  <a:lnTo>
                    <a:pt x="187" y="524"/>
                  </a:lnTo>
                  <a:lnTo>
                    <a:pt x="187" y="524"/>
                  </a:lnTo>
                  <a:lnTo>
                    <a:pt x="187" y="524"/>
                  </a:lnTo>
                  <a:lnTo>
                    <a:pt x="189" y="520"/>
                  </a:lnTo>
                  <a:lnTo>
                    <a:pt x="189" y="520"/>
                  </a:lnTo>
                  <a:lnTo>
                    <a:pt x="189" y="520"/>
                  </a:lnTo>
                  <a:lnTo>
                    <a:pt x="191" y="520"/>
                  </a:lnTo>
                  <a:lnTo>
                    <a:pt x="191" y="520"/>
                  </a:lnTo>
                  <a:lnTo>
                    <a:pt x="191" y="520"/>
                  </a:lnTo>
                  <a:lnTo>
                    <a:pt x="193" y="518"/>
                  </a:lnTo>
                  <a:lnTo>
                    <a:pt x="193" y="518"/>
                  </a:lnTo>
                  <a:lnTo>
                    <a:pt x="193" y="518"/>
                  </a:lnTo>
                  <a:lnTo>
                    <a:pt x="193" y="516"/>
                  </a:lnTo>
                  <a:lnTo>
                    <a:pt x="195" y="516"/>
                  </a:lnTo>
                  <a:lnTo>
                    <a:pt x="197" y="516"/>
                  </a:lnTo>
                  <a:lnTo>
                    <a:pt x="198" y="514"/>
                  </a:lnTo>
                  <a:lnTo>
                    <a:pt x="198" y="514"/>
                  </a:lnTo>
                  <a:lnTo>
                    <a:pt x="198" y="514"/>
                  </a:lnTo>
                  <a:lnTo>
                    <a:pt x="200" y="514"/>
                  </a:lnTo>
                  <a:lnTo>
                    <a:pt x="202" y="516"/>
                  </a:lnTo>
                  <a:lnTo>
                    <a:pt x="204" y="516"/>
                  </a:lnTo>
                  <a:lnTo>
                    <a:pt x="204" y="516"/>
                  </a:lnTo>
                  <a:lnTo>
                    <a:pt x="204" y="514"/>
                  </a:lnTo>
                  <a:lnTo>
                    <a:pt x="204" y="514"/>
                  </a:lnTo>
                  <a:lnTo>
                    <a:pt x="204" y="514"/>
                  </a:lnTo>
                  <a:lnTo>
                    <a:pt x="204" y="514"/>
                  </a:lnTo>
                  <a:lnTo>
                    <a:pt x="204" y="510"/>
                  </a:lnTo>
                  <a:lnTo>
                    <a:pt x="204" y="508"/>
                  </a:lnTo>
                  <a:lnTo>
                    <a:pt x="204" y="508"/>
                  </a:lnTo>
                  <a:lnTo>
                    <a:pt x="202" y="506"/>
                  </a:lnTo>
                  <a:lnTo>
                    <a:pt x="202" y="506"/>
                  </a:lnTo>
                  <a:lnTo>
                    <a:pt x="202" y="506"/>
                  </a:lnTo>
                  <a:lnTo>
                    <a:pt x="202" y="504"/>
                  </a:lnTo>
                  <a:lnTo>
                    <a:pt x="204" y="504"/>
                  </a:lnTo>
                  <a:lnTo>
                    <a:pt x="208" y="504"/>
                  </a:lnTo>
                  <a:lnTo>
                    <a:pt x="210" y="503"/>
                  </a:lnTo>
                  <a:lnTo>
                    <a:pt x="210" y="503"/>
                  </a:lnTo>
                  <a:lnTo>
                    <a:pt x="210" y="503"/>
                  </a:lnTo>
                  <a:lnTo>
                    <a:pt x="212" y="501"/>
                  </a:lnTo>
                  <a:lnTo>
                    <a:pt x="212" y="501"/>
                  </a:lnTo>
                  <a:lnTo>
                    <a:pt x="212" y="499"/>
                  </a:lnTo>
                  <a:lnTo>
                    <a:pt x="214" y="497"/>
                  </a:lnTo>
                  <a:lnTo>
                    <a:pt x="214" y="497"/>
                  </a:lnTo>
                  <a:lnTo>
                    <a:pt x="214" y="497"/>
                  </a:lnTo>
                  <a:lnTo>
                    <a:pt x="218" y="497"/>
                  </a:lnTo>
                  <a:lnTo>
                    <a:pt x="221" y="497"/>
                  </a:lnTo>
                  <a:lnTo>
                    <a:pt x="221" y="497"/>
                  </a:lnTo>
                  <a:lnTo>
                    <a:pt x="221" y="497"/>
                  </a:lnTo>
                  <a:lnTo>
                    <a:pt x="223" y="497"/>
                  </a:lnTo>
                  <a:lnTo>
                    <a:pt x="223" y="499"/>
                  </a:lnTo>
                  <a:lnTo>
                    <a:pt x="223" y="499"/>
                  </a:lnTo>
                  <a:lnTo>
                    <a:pt x="223" y="501"/>
                  </a:lnTo>
                  <a:lnTo>
                    <a:pt x="225" y="501"/>
                  </a:lnTo>
                  <a:lnTo>
                    <a:pt x="227" y="501"/>
                  </a:lnTo>
                  <a:lnTo>
                    <a:pt x="227" y="503"/>
                  </a:lnTo>
                  <a:lnTo>
                    <a:pt x="227" y="503"/>
                  </a:lnTo>
                  <a:lnTo>
                    <a:pt x="229" y="503"/>
                  </a:lnTo>
                  <a:lnTo>
                    <a:pt x="229" y="504"/>
                  </a:lnTo>
                  <a:lnTo>
                    <a:pt x="231" y="504"/>
                  </a:lnTo>
                  <a:lnTo>
                    <a:pt x="231" y="504"/>
                  </a:lnTo>
                  <a:lnTo>
                    <a:pt x="233" y="504"/>
                  </a:lnTo>
                  <a:lnTo>
                    <a:pt x="235" y="504"/>
                  </a:lnTo>
                  <a:lnTo>
                    <a:pt x="240" y="501"/>
                  </a:lnTo>
                  <a:lnTo>
                    <a:pt x="240" y="501"/>
                  </a:lnTo>
                  <a:lnTo>
                    <a:pt x="240" y="499"/>
                  </a:lnTo>
                  <a:lnTo>
                    <a:pt x="240" y="497"/>
                  </a:lnTo>
                  <a:lnTo>
                    <a:pt x="240" y="497"/>
                  </a:lnTo>
                  <a:lnTo>
                    <a:pt x="240" y="497"/>
                  </a:lnTo>
                  <a:lnTo>
                    <a:pt x="246" y="495"/>
                  </a:lnTo>
                  <a:lnTo>
                    <a:pt x="248" y="495"/>
                  </a:lnTo>
                  <a:lnTo>
                    <a:pt x="248" y="495"/>
                  </a:lnTo>
                  <a:lnTo>
                    <a:pt x="250" y="493"/>
                  </a:lnTo>
                  <a:lnTo>
                    <a:pt x="252" y="493"/>
                  </a:lnTo>
                  <a:lnTo>
                    <a:pt x="256" y="493"/>
                  </a:lnTo>
                  <a:lnTo>
                    <a:pt x="258" y="493"/>
                  </a:lnTo>
                  <a:lnTo>
                    <a:pt x="258" y="495"/>
                  </a:lnTo>
                  <a:lnTo>
                    <a:pt x="258" y="495"/>
                  </a:lnTo>
                  <a:lnTo>
                    <a:pt x="259" y="495"/>
                  </a:lnTo>
                  <a:lnTo>
                    <a:pt x="259" y="495"/>
                  </a:lnTo>
                  <a:lnTo>
                    <a:pt x="261" y="495"/>
                  </a:lnTo>
                  <a:lnTo>
                    <a:pt x="263" y="495"/>
                  </a:lnTo>
                  <a:lnTo>
                    <a:pt x="265" y="493"/>
                  </a:lnTo>
                  <a:lnTo>
                    <a:pt x="265" y="493"/>
                  </a:lnTo>
                  <a:lnTo>
                    <a:pt x="267" y="493"/>
                  </a:lnTo>
                  <a:lnTo>
                    <a:pt x="267" y="491"/>
                  </a:lnTo>
                  <a:lnTo>
                    <a:pt x="267" y="491"/>
                  </a:lnTo>
                  <a:lnTo>
                    <a:pt x="269" y="491"/>
                  </a:lnTo>
                  <a:lnTo>
                    <a:pt x="269" y="491"/>
                  </a:lnTo>
                  <a:lnTo>
                    <a:pt x="271" y="493"/>
                  </a:lnTo>
                  <a:lnTo>
                    <a:pt x="273" y="495"/>
                  </a:lnTo>
                  <a:lnTo>
                    <a:pt x="275" y="495"/>
                  </a:lnTo>
                  <a:lnTo>
                    <a:pt x="275" y="495"/>
                  </a:lnTo>
                  <a:lnTo>
                    <a:pt x="277" y="493"/>
                  </a:lnTo>
                  <a:lnTo>
                    <a:pt x="277" y="493"/>
                  </a:lnTo>
                  <a:lnTo>
                    <a:pt x="277" y="493"/>
                  </a:lnTo>
                  <a:lnTo>
                    <a:pt x="277" y="491"/>
                  </a:lnTo>
                  <a:lnTo>
                    <a:pt x="277" y="491"/>
                  </a:lnTo>
                  <a:lnTo>
                    <a:pt x="277" y="489"/>
                  </a:lnTo>
                  <a:lnTo>
                    <a:pt x="275" y="487"/>
                  </a:lnTo>
                  <a:lnTo>
                    <a:pt x="275" y="487"/>
                  </a:lnTo>
                  <a:lnTo>
                    <a:pt x="275" y="485"/>
                  </a:lnTo>
                  <a:lnTo>
                    <a:pt x="275" y="485"/>
                  </a:lnTo>
                  <a:lnTo>
                    <a:pt x="277" y="485"/>
                  </a:lnTo>
                  <a:lnTo>
                    <a:pt x="277" y="484"/>
                  </a:lnTo>
                  <a:lnTo>
                    <a:pt x="277" y="484"/>
                  </a:lnTo>
                  <a:lnTo>
                    <a:pt x="277" y="482"/>
                  </a:lnTo>
                  <a:lnTo>
                    <a:pt x="277" y="480"/>
                  </a:lnTo>
                  <a:lnTo>
                    <a:pt x="275" y="480"/>
                  </a:lnTo>
                  <a:lnTo>
                    <a:pt x="275" y="478"/>
                  </a:lnTo>
                  <a:lnTo>
                    <a:pt x="273" y="478"/>
                  </a:lnTo>
                  <a:lnTo>
                    <a:pt x="273" y="476"/>
                  </a:lnTo>
                  <a:lnTo>
                    <a:pt x="273" y="474"/>
                  </a:lnTo>
                  <a:lnTo>
                    <a:pt x="273" y="474"/>
                  </a:lnTo>
                  <a:lnTo>
                    <a:pt x="275" y="472"/>
                  </a:lnTo>
                  <a:lnTo>
                    <a:pt x="275" y="472"/>
                  </a:lnTo>
                  <a:lnTo>
                    <a:pt x="275" y="470"/>
                  </a:lnTo>
                  <a:lnTo>
                    <a:pt x="275" y="470"/>
                  </a:lnTo>
                  <a:lnTo>
                    <a:pt x="275" y="468"/>
                  </a:lnTo>
                  <a:lnTo>
                    <a:pt x="275" y="466"/>
                  </a:lnTo>
                  <a:lnTo>
                    <a:pt x="273" y="466"/>
                  </a:lnTo>
                  <a:lnTo>
                    <a:pt x="273" y="465"/>
                  </a:lnTo>
                  <a:lnTo>
                    <a:pt x="271" y="465"/>
                  </a:lnTo>
                  <a:lnTo>
                    <a:pt x="271" y="465"/>
                  </a:lnTo>
                  <a:lnTo>
                    <a:pt x="271" y="463"/>
                  </a:lnTo>
                  <a:lnTo>
                    <a:pt x="271" y="461"/>
                  </a:lnTo>
                  <a:lnTo>
                    <a:pt x="269" y="461"/>
                  </a:lnTo>
                  <a:lnTo>
                    <a:pt x="269" y="457"/>
                  </a:lnTo>
                  <a:lnTo>
                    <a:pt x="269" y="455"/>
                  </a:lnTo>
                  <a:lnTo>
                    <a:pt x="269" y="453"/>
                  </a:lnTo>
                  <a:lnTo>
                    <a:pt x="271" y="453"/>
                  </a:lnTo>
                  <a:lnTo>
                    <a:pt x="271" y="451"/>
                  </a:lnTo>
                  <a:lnTo>
                    <a:pt x="271" y="451"/>
                  </a:lnTo>
                  <a:lnTo>
                    <a:pt x="273" y="447"/>
                  </a:lnTo>
                  <a:lnTo>
                    <a:pt x="273" y="447"/>
                  </a:lnTo>
                  <a:lnTo>
                    <a:pt x="275" y="447"/>
                  </a:lnTo>
                  <a:lnTo>
                    <a:pt x="275" y="446"/>
                  </a:lnTo>
                  <a:lnTo>
                    <a:pt x="277" y="446"/>
                  </a:lnTo>
                  <a:lnTo>
                    <a:pt x="277" y="446"/>
                  </a:lnTo>
                  <a:lnTo>
                    <a:pt x="279" y="447"/>
                  </a:lnTo>
                  <a:lnTo>
                    <a:pt x="279" y="449"/>
                  </a:lnTo>
                  <a:lnTo>
                    <a:pt x="280" y="451"/>
                  </a:lnTo>
                  <a:lnTo>
                    <a:pt x="282" y="451"/>
                  </a:lnTo>
                  <a:lnTo>
                    <a:pt x="284" y="451"/>
                  </a:lnTo>
                  <a:lnTo>
                    <a:pt x="286" y="451"/>
                  </a:lnTo>
                  <a:lnTo>
                    <a:pt x="286" y="453"/>
                  </a:lnTo>
                  <a:lnTo>
                    <a:pt x="288" y="453"/>
                  </a:lnTo>
                  <a:lnTo>
                    <a:pt x="288" y="455"/>
                  </a:lnTo>
                  <a:lnTo>
                    <a:pt x="288" y="455"/>
                  </a:lnTo>
                  <a:lnTo>
                    <a:pt x="290" y="455"/>
                  </a:lnTo>
                  <a:lnTo>
                    <a:pt x="292" y="455"/>
                  </a:lnTo>
                  <a:lnTo>
                    <a:pt x="292" y="453"/>
                  </a:lnTo>
                  <a:lnTo>
                    <a:pt x="294" y="451"/>
                  </a:lnTo>
                  <a:lnTo>
                    <a:pt x="296" y="453"/>
                  </a:lnTo>
                  <a:lnTo>
                    <a:pt x="298" y="451"/>
                  </a:lnTo>
                  <a:lnTo>
                    <a:pt x="298" y="453"/>
                  </a:lnTo>
                  <a:lnTo>
                    <a:pt x="299" y="453"/>
                  </a:lnTo>
                  <a:lnTo>
                    <a:pt x="299" y="455"/>
                  </a:lnTo>
                  <a:lnTo>
                    <a:pt x="299" y="457"/>
                  </a:lnTo>
                  <a:lnTo>
                    <a:pt x="299" y="459"/>
                  </a:lnTo>
                  <a:lnTo>
                    <a:pt x="301" y="459"/>
                  </a:lnTo>
                  <a:lnTo>
                    <a:pt x="301" y="459"/>
                  </a:lnTo>
                  <a:lnTo>
                    <a:pt x="303" y="461"/>
                  </a:lnTo>
                  <a:lnTo>
                    <a:pt x="303" y="461"/>
                  </a:lnTo>
                  <a:lnTo>
                    <a:pt x="305" y="459"/>
                  </a:lnTo>
                  <a:lnTo>
                    <a:pt x="305" y="459"/>
                  </a:lnTo>
                  <a:lnTo>
                    <a:pt x="309" y="459"/>
                  </a:lnTo>
                  <a:lnTo>
                    <a:pt x="311" y="459"/>
                  </a:lnTo>
                  <a:lnTo>
                    <a:pt x="311" y="459"/>
                  </a:lnTo>
                  <a:lnTo>
                    <a:pt x="313" y="459"/>
                  </a:lnTo>
                  <a:lnTo>
                    <a:pt x="313" y="459"/>
                  </a:lnTo>
                  <a:lnTo>
                    <a:pt x="315" y="457"/>
                  </a:lnTo>
                  <a:lnTo>
                    <a:pt x="319" y="455"/>
                  </a:lnTo>
                  <a:lnTo>
                    <a:pt x="320" y="455"/>
                  </a:lnTo>
                  <a:lnTo>
                    <a:pt x="320" y="455"/>
                  </a:lnTo>
                  <a:lnTo>
                    <a:pt x="322" y="457"/>
                  </a:lnTo>
                  <a:lnTo>
                    <a:pt x="324" y="457"/>
                  </a:lnTo>
                  <a:lnTo>
                    <a:pt x="324" y="455"/>
                  </a:lnTo>
                  <a:lnTo>
                    <a:pt x="326" y="455"/>
                  </a:lnTo>
                  <a:lnTo>
                    <a:pt x="328" y="455"/>
                  </a:lnTo>
                  <a:lnTo>
                    <a:pt x="328" y="455"/>
                  </a:lnTo>
                  <a:lnTo>
                    <a:pt x="330" y="455"/>
                  </a:lnTo>
                  <a:lnTo>
                    <a:pt x="330" y="455"/>
                  </a:lnTo>
                  <a:lnTo>
                    <a:pt x="332" y="457"/>
                  </a:lnTo>
                  <a:lnTo>
                    <a:pt x="334" y="457"/>
                  </a:lnTo>
                  <a:lnTo>
                    <a:pt x="334" y="457"/>
                  </a:lnTo>
                  <a:lnTo>
                    <a:pt x="336" y="457"/>
                  </a:lnTo>
                  <a:lnTo>
                    <a:pt x="338" y="457"/>
                  </a:lnTo>
                  <a:lnTo>
                    <a:pt x="340" y="459"/>
                  </a:lnTo>
                  <a:lnTo>
                    <a:pt x="341" y="459"/>
                  </a:lnTo>
                  <a:lnTo>
                    <a:pt x="341" y="457"/>
                  </a:lnTo>
                  <a:lnTo>
                    <a:pt x="343" y="457"/>
                  </a:lnTo>
                  <a:lnTo>
                    <a:pt x="345" y="455"/>
                  </a:lnTo>
                  <a:lnTo>
                    <a:pt x="345" y="455"/>
                  </a:lnTo>
                  <a:lnTo>
                    <a:pt x="343" y="453"/>
                  </a:lnTo>
                  <a:lnTo>
                    <a:pt x="341" y="451"/>
                  </a:lnTo>
                  <a:lnTo>
                    <a:pt x="341" y="451"/>
                  </a:lnTo>
                  <a:lnTo>
                    <a:pt x="341" y="449"/>
                  </a:lnTo>
                  <a:lnTo>
                    <a:pt x="340" y="447"/>
                  </a:lnTo>
                  <a:lnTo>
                    <a:pt x="340" y="447"/>
                  </a:lnTo>
                  <a:lnTo>
                    <a:pt x="340" y="446"/>
                  </a:lnTo>
                  <a:lnTo>
                    <a:pt x="340" y="446"/>
                  </a:lnTo>
                  <a:lnTo>
                    <a:pt x="340" y="444"/>
                  </a:lnTo>
                  <a:lnTo>
                    <a:pt x="341" y="444"/>
                  </a:lnTo>
                  <a:lnTo>
                    <a:pt x="341" y="442"/>
                  </a:lnTo>
                  <a:lnTo>
                    <a:pt x="341" y="442"/>
                  </a:lnTo>
                  <a:lnTo>
                    <a:pt x="340" y="440"/>
                  </a:lnTo>
                  <a:lnTo>
                    <a:pt x="340" y="440"/>
                  </a:lnTo>
                  <a:lnTo>
                    <a:pt x="341" y="438"/>
                  </a:lnTo>
                  <a:lnTo>
                    <a:pt x="341" y="438"/>
                  </a:lnTo>
                  <a:lnTo>
                    <a:pt x="341" y="438"/>
                  </a:lnTo>
                  <a:lnTo>
                    <a:pt x="340" y="436"/>
                  </a:lnTo>
                  <a:lnTo>
                    <a:pt x="340" y="434"/>
                  </a:lnTo>
                  <a:lnTo>
                    <a:pt x="338" y="434"/>
                  </a:lnTo>
                  <a:lnTo>
                    <a:pt x="338" y="434"/>
                  </a:lnTo>
                  <a:lnTo>
                    <a:pt x="340" y="432"/>
                  </a:lnTo>
                  <a:lnTo>
                    <a:pt x="345" y="430"/>
                  </a:lnTo>
                  <a:lnTo>
                    <a:pt x="347" y="428"/>
                  </a:lnTo>
                  <a:lnTo>
                    <a:pt x="347" y="428"/>
                  </a:lnTo>
                  <a:lnTo>
                    <a:pt x="347" y="427"/>
                  </a:lnTo>
                  <a:lnTo>
                    <a:pt x="349" y="427"/>
                  </a:lnTo>
                  <a:lnTo>
                    <a:pt x="349" y="427"/>
                  </a:lnTo>
                  <a:lnTo>
                    <a:pt x="351" y="425"/>
                  </a:lnTo>
                  <a:lnTo>
                    <a:pt x="353" y="425"/>
                  </a:lnTo>
                  <a:lnTo>
                    <a:pt x="353" y="425"/>
                  </a:lnTo>
                  <a:lnTo>
                    <a:pt x="353" y="423"/>
                  </a:lnTo>
                  <a:lnTo>
                    <a:pt x="353" y="423"/>
                  </a:lnTo>
                  <a:lnTo>
                    <a:pt x="353" y="423"/>
                  </a:lnTo>
                  <a:lnTo>
                    <a:pt x="353" y="421"/>
                  </a:lnTo>
                  <a:lnTo>
                    <a:pt x="353" y="421"/>
                  </a:lnTo>
                  <a:lnTo>
                    <a:pt x="355" y="421"/>
                  </a:lnTo>
                  <a:lnTo>
                    <a:pt x="355" y="421"/>
                  </a:lnTo>
                  <a:lnTo>
                    <a:pt x="357" y="419"/>
                  </a:lnTo>
                  <a:lnTo>
                    <a:pt x="357" y="419"/>
                  </a:lnTo>
                  <a:lnTo>
                    <a:pt x="357" y="417"/>
                  </a:lnTo>
                  <a:lnTo>
                    <a:pt x="359" y="417"/>
                  </a:lnTo>
                  <a:lnTo>
                    <a:pt x="359" y="417"/>
                  </a:lnTo>
                  <a:lnTo>
                    <a:pt x="360" y="419"/>
                  </a:lnTo>
                  <a:lnTo>
                    <a:pt x="362" y="419"/>
                  </a:lnTo>
                  <a:lnTo>
                    <a:pt x="364" y="417"/>
                  </a:lnTo>
                  <a:lnTo>
                    <a:pt x="364" y="417"/>
                  </a:lnTo>
                  <a:lnTo>
                    <a:pt x="364" y="419"/>
                  </a:lnTo>
                  <a:lnTo>
                    <a:pt x="366" y="421"/>
                  </a:lnTo>
                  <a:lnTo>
                    <a:pt x="368" y="421"/>
                  </a:lnTo>
                  <a:lnTo>
                    <a:pt x="368" y="421"/>
                  </a:lnTo>
                  <a:lnTo>
                    <a:pt x="370" y="423"/>
                  </a:lnTo>
                  <a:lnTo>
                    <a:pt x="372" y="425"/>
                  </a:lnTo>
                  <a:lnTo>
                    <a:pt x="374" y="419"/>
                  </a:lnTo>
                  <a:lnTo>
                    <a:pt x="374" y="417"/>
                  </a:lnTo>
                  <a:lnTo>
                    <a:pt x="374" y="415"/>
                  </a:lnTo>
                  <a:lnTo>
                    <a:pt x="376" y="415"/>
                  </a:lnTo>
                  <a:lnTo>
                    <a:pt x="378" y="413"/>
                  </a:lnTo>
                  <a:lnTo>
                    <a:pt x="378" y="413"/>
                  </a:lnTo>
                  <a:lnTo>
                    <a:pt x="380" y="413"/>
                  </a:lnTo>
                  <a:lnTo>
                    <a:pt x="380" y="413"/>
                  </a:lnTo>
                  <a:lnTo>
                    <a:pt x="380" y="411"/>
                  </a:lnTo>
                  <a:lnTo>
                    <a:pt x="380" y="409"/>
                  </a:lnTo>
                  <a:lnTo>
                    <a:pt x="378" y="407"/>
                  </a:lnTo>
                  <a:lnTo>
                    <a:pt x="378" y="406"/>
                  </a:lnTo>
                  <a:lnTo>
                    <a:pt x="380" y="406"/>
                  </a:lnTo>
                  <a:lnTo>
                    <a:pt x="380" y="406"/>
                  </a:lnTo>
                  <a:lnTo>
                    <a:pt x="381" y="406"/>
                  </a:lnTo>
                  <a:lnTo>
                    <a:pt x="385" y="407"/>
                  </a:lnTo>
                  <a:lnTo>
                    <a:pt x="387" y="407"/>
                  </a:lnTo>
                  <a:lnTo>
                    <a:pt x="389" y="406"/>
                  </a:lnTo>
                  <a:lnTo>
                    <a:pt x="389" y="406"/>
                  </a:lnTo>
                  <a:lnTo>
                    <a:pt x="391" y="402"/>
                  </a:lnTo>
                  <a:lnTo>
                    <a:pt x="391" y="400"/>
                  </a:lnTo>
                  <a:lnTo>
                    <a:pt x="391" y="398"/>
                  </a:lnTo>
                  <a:lnTo>
                    <a:pt x="391" y="396"/>
                  </a:lnTo>
                  <a:lnTo>
                    <a:pt x="391" y="394"/>
                  </a:lnTo>
                  <a:lnTo>
                    <a:pt x="391" y="392"/>
                  </a:lnTo>
                  <a:lnTo>
                    <a:pt x="393" y="388"/>
                  </a:lnTo>
                  <a:lnTo>
                    <a:pt x="393" y="387"/>
                  </a:lnTo>
                  <a:lnTo>
                    <a:pt x="393" y="385"/>
                  </a:lnTo>
                  <a:lnTo>
                    <a:pt x="393" y="381"/>
                  </a:lnTo>
                  <a:lnTo>
                    <a:pt x="393" y="381"/>
                  </a:lnTo>
                  <a:lnTo>
                    <a:pt x="395" y="379"/>
                  </a:lnTo>
                  <a:lnTo>
                    <a:pt x="397" y="377"/>
                  </a:lnTo>
                  <a:lnTo>
                    <a:pt x="399" y="377"/>
                  </a:lnTo>
                  <a:lnTo>
                    <a:pt x="402" y="379"/>
                  </a:lnTo>
                  <a:lnTo>
                    <a:pt x="402" y="379"/>
                  </a:lnTo>
                  <a:lnTo>
                    <a:pt x="402" y="377"/>
                  </a:lnTo>
                  <a:lnTo>
                    <a:pt x="404" y="377"/>
                  </a:lnTo>
                  <a:lnTo>
                    <a:pt x="406" y="377"/>
                  </a:lnTo>
                  <a:lnTo>
                    <a:pt x="406" y="377"/>
                  </a:lnTo>
                  <a:lnTo>
                    <a:pt x="408" y="377"/>
                  </a:lnTo>
                  <a:lnTo>
                    <a:pt x="410" y="377"/>
                  </a:lnTo>
                  <a:lnTo>
                    <a:pt x="410" y="377"/>
                  </a:lnTo>
                  <a:lnTo>
                    <a:pt x="410" y="375"/>
                  </a:lnTo>
                  <a:lnTo>
                    <a:pt x="410" y="373"/>
                  </a:lnTo>
                  <a:lnTo>
                    <a:pt x="410" y="373"/>
                  </a:lnTo>
                  <a:lnTo>
                    <a:pt x="412" y="371"/>
                  </a:lnTo>
                  <a:lnTo>
                    <a:pt x="412" y="371"/>
                  </a:lnTo>
                  <a:lnTo>
                    <a:pt x="418" y="368"/>
                  </a:lnTo>
                  <a:lnTo>
                    <a:pt x="421" y="366"/>
                  </a:lnTo>
                  <a:lnTo>
                    <a:pt x="421" y="366"/>
                  </a:lnTo>
                  <a:lnTo>
                    <a:pt x="421" y="366"/>
                  </a:lnTo>
                  <a:lnTo>
                    <a:pt x="423" y="364"/>
                  </a:lnTo>
                  <a:lnTo>
                    <a:pt x="423" y="364"/>
                  </a:lnTo>
                  <a:lnTo>
                    <a:pt x="423" y="362"/>
                  </a:lnTo>
                  <a:lnTo>
                    <a:pt x="423" y="358"/>
                  </a:lnTo>
                  <a:lnTo>
                    <a:pt x="423" y="356"/>
                  </a:lnTo>
                  <a:lnTo>
                    <a:pt x="423" y="356"/>
                  </a:lnTo>
                  <a:lnTo>
                    <a:pt x="427" y="352"/>
                  </a:lnTo>
                  <a:lnTo>
                    <a:pt x="427" y="350"/>
                  </a:lnTo>
                  <a:lnTo>
                    <a:pt x="429" y="350"/>
                  </a:lnTo>
                  <a:lnTo>
                    <a:pt x="429" y="350"/>
                  </a:lnTo>
                  <a:lnTo>
                    <a:pt x="431" y="350"/>
                  </a:lnTo>
                  <a:lnTo>
                    <a:pt x="431" y="352"/>
                  </a:lnTo>
                  <a:lnTo>
                    <a:pt x="433" y="352"/>
                  </a:lnTo>
                  <a:lnTo>
                    <a:pt x="433" y="354"/>
                  </a:lnTo>
                  <a:lnTo>
                    <a:pt x="433" y="354"/>
                  </a:lnTo>
                  <a:lnTo>
                    <a:pt x="433" y="360"/>
                  </a:lnTo>
                  <a:lnTo>
                    <a:pt x="433" y="360"/>
                  </a:lnTo>
                  <a:lnTo>
                    <a:pt x="435" y="362"/>
                  </a:lnTo>
                  <a:lnTo>
                    <a:pt x="435" y="362"/>
                  </a:lnTo>
                  <a:lnTo>
                    <a:pt x="437" y="362"/>
                  </a:lnTo>
                  <a:lnTo>
                    <a:pt x="439" y="364"/>
                  </a:lnTo>
                  <a:lnTo>
                    <a:pt x="441" y="364"/>
                  </a:lnTo>
                  <a:lnTo>
                    <a:pt x="441" y="366"/>
                  </a:lnTo>
                  <a:lnTo>
                    <a:pt x="442" y="368"/>
                  </a:lnTo>
                  <a:lnTo>
                    <a:pt x="442" y="368"/>
                  </a:lnTo>
                  <a:lnTo>
                    <a:pt x="442" y="368"/>
                  </a:lnTo>
                  <a:lnTo>
                    <a:pt x="442" y="368"/>
                  </a:lnTo>
                  <a:lnTo>
                    <a:pt x="444" y="368"/>
                  </a:lnTo>
                  <a:lnTo>
                    <a:pt x="446" y="368"/>
                  </a:lnTo>
                  <a:lnTo>
                    <a:pt x="448" y="366"/>
                  </a:lnTo>
                  <a:lnTo>
                    <a:pt x="448" y="366"/>
                  </a:lnTo>
                  <a:lnTo>
                    <a:pt x="448" y="366"/>
                  </a:lnTo>
                  <a:lnTo>
                    <a:pt x="452" y="366"/>
                  </a:lnTo>
                  <a:lnTo>
                    <a:pt x="454" y="364"/>
                  </a:lnTo>
                  <a:lnTo>
                    <a:pt x="454" y="362"/>
                  </a:lnTo>
                  <a:lnTo>
                    <a:pt x="454" y="362"/>
                  </a:lnTo>
                  <a:lnTo>
                    <a:pt x="452" y="362"/>
                  </a:lnTo>
                  <a:lnTo>
                    <a:pt x="448" y="358"/>
                  </a:lnTo>
                  <a:lnTo>
                    <a:pt x="448" y="358"/>
                  </a:lnTo>
                  <a:lnTo>
                    <a:pt x="448" y="358"/>
                  </a:lnTo>
                  <a:lnTo>
                    <a:pt x="450" y="356"/>
                  </a:lnTo>
                  <a:lnTo>
                    <a:pt x="450" y="356"/>
                  </a:lnTo>
                  <a:lnTo>
                    <a:pt x="452" y="354"/>
                  </a:lnTo>
                  <a:lnTo>
                    <a:pt x="452" y="354"/>
                  </a:lnTo>
                  <a:lnTo>
                    <a:pt x="452" y="352"/>
                  </a:lnTo>
                  <a:lnTo>
                    <a:pt x="452" y="350"/>
                  </a:lnTo>
                  <a:lnTo>
                    <a:pt x="452" y="350"/>
                  </a:lnTo>
                  <a:lnTo>
                    <a:pt x="454" y="349"/>
                  </a:lnTo>
                  <a:lnTo>
                    <a:pt x="454" y="349"/>
                  </a:lnTo>
                  <a:lnTo>
                    <a:pt x="454" y="349"/>
                  </a:lnTo>
                  <a:lnTo>
                    <a:pt x="454" y="347"/>
                  </a:lnTo>
                  <a:lnTo>
                    <a:pt x="454" y="347"/>
                  </a:lnTo>
                  <a:lnTo>
                    <a:pt x="456" y="345"/>
                  </a:lnTo>
                  <a:lnTo>
                    <a:pt x="456" y="345"/>
                  </a:lnTo>
                  <a:lnTo>
                    <a:pt x="456" y="343"/>
                  </a:lnTo>
                  <a:lnTo>
                    <a:pt x="456" y="343"/>
                  </a:lnTo>
                  <a:lnTo>
                    <a:pt x="458" y="341"/>
                  </a:lnTo>
                  <a:lnTo>
                    <a:pt x="458" y="341"/>
                  </a:lnTo>
                  <a:lnTo>
                    <a:pt x="460" y="341"/>
                  </a:lnTo>
                  <a:lnTo>
                    <a:pt x="463" y="341"/>
                  </a:lnTo>
                  <a:lnTo>
                    <a:pt x="463" y="341"/>
                  </a:lnTo>
                  <a:lnTo>
                    <a:pt x="465" y="341"/>
                  </a:lnTo>
                  <a:lnTo>
                    <a:pt x="465" y="339"/>
                  </a:lnTo>
                  <a:lnTo>
                    <a:pt x="465" y="339"/>
                  </a:lnTo>
                  <a:lnTo>
                    <a:pt x="467" y="337"/>
                  </a:lnTo>
                  <a:lnTo>
                    <a:pt x="467" y="335"/>
                  </a:lnTo>
                  <a:lnTo>
                    <a:pt x="467" y="333"/>
                  </a:lnTo>
                  <a:lnTo>
                    <a:pt x="467" y="331"/>
                  </a:lnTo>
                  <a:lnTo>
                    <a:pt x="467" y="331"/>
                  </a:lnTo>
                  <a:lnTo>
                    <a:pt x="467" y="331"/>
                  </a:lnTo>
                  <a:lnTo>
                    <a:pt x="467" y="330"/>
                  </a:lnTo>
                  <a:lnTo>
                    <a:pt x="467" y="328"/>
                  </a:lnTo>
                  <a:lnTo>
                    <a:pt x="469" y="328"/>
                  </a:lnTo>
                  <a:lnTo>
                    <a:pt x="469" y="328"/>
                  </a:lnTo>
                  <a:lnTo>
                    <a:pt x="471" y="328"/>
                  </a:lnTo>
                  <a:lnTo>
                    <a:pt x="473" y="328"/>
                  </a:lnTo>
                  <a:lnTo>
                    <a:pt x="473" y="328"/>
                  </a:lnTo>
                  <a:lnTo>
                    <a:pt x="475" y="328"/>
                  </a:lnTo>
                  <a:lnTo>
                    <a:pt x="475" y="326"/>
                  </a:lnTo>
                  <a:lnTo>
                    <a:pt x="477" y="320"/>
                  </a:lnTo>
                  <a:lnTo>
                    <a:pt x="479" y="318"/>
                  </a:lnTo>
                  <a:lnTo>
                    <a:pt x="479" y="316"/>
                  </a:lnTo>
                  <a:lnTo>
                    <a:pt x="481" y="316"/>
                  </a:lnTo>
                  <a:lnTo>
                    <a:pt x="482" y="316"/>
                  </a:lnTo>
                  <a:lnTo>
                    <a:pt x="482" y="314"/>
                  </a:lnTo>
                  <a:lnTo>
                    <a:pt x="484" y="314"/>
                  </a:lnTo>
                  <a:lnTo>
                    <a:pt x="486" y="314"/>
                  </a:lnTo>
                  <a:lnTo>
                    <a:pt x="486" y="314"/>
                  </a:lnTo>
                  <a:lnTo>
                    <a:pt x="486" y="312"/>
                  </a:lnTo>
                  <a:lnTo>
                    <a:pt x="486" y="312"/>
                  </a:lnTo>
                  <a:lnTo>
                    <a:pt x="486" y="312"/>
                  </a:lnTo>
                  <a:lnTo>
                    <a:pt x="484" y="310"/>
                  </a:lnTo>
                  <a:lnTo>
                    <a:pt x="481" y="309"/>
                  </a:lnTo>
                  <a:lnTo>
                    <a:pt x="481" y="307"/>
                  </a:lnTo>
                  <a:lnTo>
                    <a:pt x="479" y="307"/>
                  </a:lnTo>
                  <a:lnTo>
                    <a:pt x="479" y="305"/>
                  </a:lnTo>
                  <a:lnTo>
                    <a:pt x="479" y="305"/>
                  </a:lnTo>
                  <a:lnTo>
                    <a:pt x="479" y="303"/>
                  </a:lnTo>
                  <a:lnTo>
                    <a:pt x="479" y="303"/>
                  </a:lnTo>
                  <a:lnTo>
                    <a:pt x="479" y="303"/>
                  </a:lnTo>
                  <a:lnTo>
                    <a:pt x="477" y="303"/>
                  </a:lnTo>
                  <a:lnTo>
                    <a:pt x="477" y="303"/>
                  </a:lnTo>
                  <a:lnTo>
                    <a:pt x="477" y="303"/>
                  </a:lnTo>
                  <a:lnTo>
                    <a:pt x="477" y="303"/>
                  </a:lnTo>
                  <a:lnTo>
                    <a:pt x="477" y="301"/>
                  </a:lnTo>
                  <a:lnTo>
                    <a:pt x="477" y="301"/>
                  </a:lnTo>
                  <a:lnTo>
                    <a:pt x="477" y="301"/>
                  </a:lnTo>
                  <a:lnTo>
                    <a:pt x="477" y="299"/>
                  </a:lnTo>
                  <a:lnTo>
                    <a:pt x="475" y="299"/>
                  </a:lnTo>
                  <a:lnTo>
                    <a:pt x="475" y="299"/>
                  </a:lnTo>
                  <a:lnTo>
                    <a:pt x="473" y="299"/>
                  </a:lnTo>
                  <a:lnTo>
                    <a:pt x="473" y="299"/>
                  </a:lnTo>
                  <a:lnTo>
                    <a:pt x="473" y="299"/>
                  </a:lnTo>
                  <a:lnTo>
                    <a:pt x="473" y="299"/>
                  </a:lnTo>
                  <a:lnTo>
                    <a:pt x="473" y="299"/>
                  </a:lnTo>
                  <a:lnTo>
                    <a:pt x="473" y="297"/>
                  </a:lnTo>
                  <a:lnTo>
                    <a:pt x="473" y="297"/>
                  </a:lnTo>
                  <a:lnTo>
                    <a:pt x="471" y="295"/>
                  </a:lnTo>
                  <a:lnTo>
                    <a:pt x="471" y="293"/>
                  </a:lnTo>
                  <a:lnTo>
                    <a:pt x="471" y="293"/>
                  </a:lnTo>
                  <a:lnTo>
                    <a:pt x="471" y="293"/>
                  </a:lnTo>
                  <a:lnTo>
                    <a:pt x="473" y="291"/>
                  </a:lnTo>
                  <a:lnTo>
                    <a:pt x="473" y="291"/>
                  </a:lnTo>
                  <a:lnTo>
                    <a:pt x="475" y="290"/>
                  </a:lnTo>
                  <a:lnTo>
                    <a:pt x="477" y="288"/>
                  </a:lnTo>
                  <a:lnTo>
                    <a:pt x="477" y="288"/>
                  </a:lnTo>
                  <a:lnTo>
                    <a:pt x="477" y="288"/>
                  </a:lnTo>
                  <a:lnTo>
                    <a:pt x="479" y="288"/>
                  </a:lnTo>
                  <a:lnTo>
                    <a:pt x="479" y="286"/>
                  </a:lnTo>
                  <a:lnTo>
                    <a:pt x="479" y="286"/>
                  </a:lnTo>
                  <a:lnTo>
                    <a:pt x="479" y="286"/>
                  </a:lnTo>
                  <a:lnTo>
                    <a:pt x="479" y="284"/>
                  </a:lnTo>
                  <a:lnTo>
                    <a:pt x="479" y="284"/>
                  </a:lnTo>
                  <a:lnTo>
                    <a:pt x="479" y="282"/>
                  </a:lnTo>
                  <a:lnTo>
                    <a:pt x="479" y="282"/>
                  </a:lnTo>
                  <a:lnTo>
                    <a:pt x="481" y="280"/>
                  </a:lnTo>
                  <a:lnTo>
                    <a:pt x="481" y="276"/>
                  </a:lnTo>
                  <a:lnTo>
                    <a:pt x="481" y="274"/>
                  </a:lnTo>
                  <a:lnTo>
                    <a:pt x="482" y="274"/>
                  </a:lnTo>
                  <a:lnTo>
                    <a:pt x="484" y="272"/>
                  </a:lnTo>
                  <a:lnTo>
                    <a:pt x="484" y="271"/>
                  </a:lnTo>
                  <a:lnTo>
                    <a:pt x="484" y="271"/>
                  </a:lnTo>
                  <a:lnTo>
                    <a:pt x="482" y="271"/>
                  </a:lnTo>
                  <a:lnTo>
                    <a:pt x="482" y="271"/>
                  </a:lnTo>
                  <a:lnTo>
                    <a:pt x="482" y="269"/>
                  </a:lnTo>
                  <a:lnTo>
                    <a:pt x="482" y="269"/>
                  </a:lnTo>
                  <a:lnTo>
                    <a:pt x="484" y="267"/>
                  </a:lnTo>
                  <a:lnTo>
                    <a:pt x="484" y="267"/>
                  </a:lnTo>
                  <a:lnTo>
                    <a:pt x="484" y="267"/>
                  </a:lnTo>
                  <a:lnTo>
                    <a:pt x="486" y="267"/>
                  </a:lnTo>
                  <a:lnTo>
                    <a:pt x="486" y="267"/>
                  </a:lnTo>
                  <a:lnTo>
                    <a:pt x="488" y="267"/>
                  </a:lnTo>
                  <a:lnTo>
                    <a:pt x="488" y="267"/>
                  </a:lnTo>
                  <a:lnTo>
                    <a:pt x="490" y="267"/>
                  </a:lnTo>
                  <a:lnTo>
                    <a:pt x="490" y="267"/>
                  </a:lnTo>
                  <a:lnTo>
                    <a:pt x="492" y="267"/>
                  </a:lnTo>
                  <a:lnTo>
                    <a:pt x="494" y="267"/>
                  </a:lnTo>
                  <a:lnTo>
                    <a:pt x="494" y="267"/>
                  </a:lnTo>
                  <a:lnTo>
                    <a:pt x="496" y="271"/>
                  </a:lnTo>
                  <a:lnTo>
                    <a:pt x="496" y="271"/>
                  </a:lnTo>
                  <a:lnTo>
                    <a:pt x="498" y="272"/>
                  </a:lnTo>
                  <a:lnTo>
                    <a:pt x="500" y="272"/>
                  </a:lnTo>
                  <a:lnTo>
                    <a:pt x="500" y="272"/>
                  </a:lnTo>
                  <a:lnTo>
                    <a:pt x="501" y="272"/>
                  </a:lnTo>
                  <a:lnTo>
                    <a:pt x="503" y="272"/>
                  </a:lnTo>
                  <a:lnTo>
                    <a:pt x="503" y="272"/>
                  </a:lnTo>
                  <a:lnTo>
                    <a:pt x="503" y="272"/>
                  </a:lnTo>
                  <a:lnTo>
                    <a:pt x="505" y="272"/>
                  </a:lnTo>
                  <a:lnTo>
                    <a:pt x="505" y="272"/>
                  </a:lnTo>
                  <a:lnTo>
                    <a:pt x="509" y="272"/>
                  </a:lnTo>
                  <a:lnTo>
                    <a:pt x="509" y="272"/>
                  </a:lnTo>
                  <a:lnTo>
                    <a:pt x="511" y="272"/>
                  </a:lnTo>
                  <a:lnTo>
                    <a:pt x="511" y="271"/>
                  </a:lnTo>
                  <a:lnTo>
                    <a:pt x="511" y="269"/>
                  </a:lnTo>
                  <a:lnTo>
                    <a:pt x="511" y="269"/>
                  </a:lnTo>
                  <a:lnTo>
                    <a:pt x="511" y="263"/>
                  </a:lnTo>
                  <a:lnTo>
                    <a:pt x="511" y="263"/>
                  </a:lnTo>
                  <a:lnTo>
                    <a:pt x="511" y="261"/>
                  </a:lnTo>
                  <a:lnTo>
                    <a:pt x="511" y="261"/>
                  </a:lnTo>
                  <a:lnTo>
                    <a:pt x="511" y="261"/>
                  </a:lnTo>
                  <a:lnTo>
                    <a:pt x="511" y="259"/>
                  </a:lnTo>
                  <a:lnTo>
                    <a:pt x="513" y="257"/>
                  </a:lnTo>
                  <a:lnTo>
                    <a:pt x="513" y="255"/>
                  </a:lnTo>
                  <a:lnTo>
                    <a:pt x="515" y="253"/>
                  </a:lnTo>
                  <a:lnTo>
                    <a:pt x="515" y="253"/>
                  </a:lnTo>
                  <a:lnTo>
                    <a:pt x="517" y="253"/>
                  </a:lnTo>
                  <a:lnTo>
                    <a:pt x="521" y="253"/>
                  </a:lnTo>
                  <a:lnTo>
                    <a:pt x="521" y="252"/>
                  </a:lnTo>
                  <a:lnTo>
                    <a:pt x="522" y="252"/>
                  </a:lnTo>
                  <a:lnTo>
                    <a:pt x="522" y="252"/>
                  </a:lnTo>
                  <a:lnTo>
                    <a:pt x="522" y="250"/>
                  </a:lnTo>
                  <a:lnTo>
                    <a:pt x="522" y="250"/>
                  </a:lnTo>
                  <a:lnTo>
                    <a:pt x="522" y="244"/>
                  </a:lnTo>
                  <a:lnTo>
                    <a:pt x="522" y="242"/>
                  </a:lnTo>
                  <a:lnTo>
                    <a:pt x="522" y="240"/>
                  </a:lnTo>
                  <a:lnTo>
                    <a:pt x="524" y="238"/>
                  </a:lnTo>
                  <a:lnTo>
                    <a:pt x="524" y="236"/>
                  </a:lnTo>
                  <a:lnTo>
                    <a:pt x="526" y="234"/>
                  </a:lnTo>
                  <a:lnTo>
                    <a:pt x="526" y="233"/>
                  </a:lnTo>
                  <a:lnTo>
                    <a:pt x="530" y="231"/>
                  </a:lnTo>
                  <a:lnTo>
                    <a:pt x="530" y="231"/>
                  </a:lnTo>
                  <a:lnTo>
                    <a:pt x="530" y="231"/>
                  </a:lnTo>
                  <a:lnTo>
                    <a:pt x="532" y="229"/>
                  </a:lnTo>
                  <a:lnTo>
                    <a:pt x="532" y="229"/>
                  </a:lnTo>
                  <a:lnTo>
                    <a:pt x="532" y="227"/>
                  </a:lnTo>
                  <a:lnTo>
                    <a:pt x="532" y="227"/>
                  </a:lnTo>
                  <a:lnTo>
                    <a:pt x="530" y="225"/>
                  </a:lnTo>
                  <a:lnTo>
                    <a:pt x="530" y="225"/>
                  </a:lnTo>
                  <a:lnTo>
                    <a:pt x="528" y="225"/>
                  </a:lnTo>
                  <a:lnTo>
                    <a:pt x="528" y="225"/>
                  </a:lnTo>
                  <a:lnTo>
                    <a:pt x="524" y="215"/>
                  </a:lnTo>
                  <a:lnTo>
                    <a:pt x="524" y="213"/>
                  </a:lnTo>
                  <a:lnTo>
                    <a:pt x="524" y="212"/>
                  </a:lnTo>
                  <a:lnTo>
                    <a:pt x="528" y="213"/>
                  </a:lnTo>
                  <a:lnTo>
                    <a:pt x="530" y="213"/>
                  </a:lnTo>
                  <a:lnTo>
                    <a:pt x="530" y="213"/>
                  </a:lnTo>
                  <a:lnTo>
                    <a:pt x="530" y="215"/>
                  </a:lnTo>
                  <a:lnTo>
                    <a:pt x="532" y="217"/>
                  </a:lnTo>
                  <a:lnTo>
                    <a:pt x="532" y="217"/>
                  </a:lnTo>
                  <a:lnTo>
                    <a:pt x="532" y="217"/>
                  </a:lnTo>
                  <a:lnTo>
                    <a:pt x="532" y="217"/>
                  </a:lnTo>
                  <a:lnTo>
                    <a:pt x="538" y="221"/>
                  </a:lnTo>
                  <a:lnTo>
                    <a:pt x="540" y="221"/>
                  </a:lnTo>
                  <a:lnTo>
                    <a:pt x="540" y="219"/>
                  </a:lnTo>
                  <a:lnTo>
                    <a:pt x="540" y="219"/>
                  </a:lnTo>
                  <a:lnTo>
                    <a:pt x="540" y="219"/>
                  </a:lnTo>
                  <a:lnTo>
                    <a:pt x="540" y="219"/>
                  </a:lnTo>
                  <a:lnTo>
                    <a:pt x="541" y="219"/>
                  </a:lnTo>
                  <a:lnTo>
                    <a:pt x="541" y="219"/>
                  </a:lnTo>
                  <a:lnTo>
                    <a:pt x="541" y="217"/>
                  </a:lnTo>
                  <a:lnTo>
                    <a:pt x="541" y="217"/>
                  </a:lnTo>
                  <a:lnTo>
                    <a:pt x="543" y="217"/>
                  </a:lnTo>
                  <a:lnTo>
                    <a:pt x="543" y="217"/>
                  </a:lnTo>
                  <a:lnTo>
                    <a:pt x="543" y="217"/>
                  </a:lnTo>
                  <a:lnTo>
                    <a:pt x="545" y="219"/>
                  </a:lnTo>
                  <a:lnTo>
                    <a:pt x="545" y="219"/>
                  </a:lnTo>
                  <a:lnTo>
                    <a:pt x="547" y="219"/>
                  </a:lnTo>
                  <a:lnTo>
                    <a:pt x="547" y="219"/>
                  </a:lnTo>
                  <a:lnTo>
                    <a:pt x="549" y="219"/>
                  </a:lnTo>
                  <a:lnTo>
                    <a:pt x="551" y="219"/>
                  </a:lnTo>
                  <a:lnTo>
                    <a:pt x="557" y="221"/>
                  </a:lnTo>
                  <a:lnTo>
                    <a:pt x="561" y="223"/>
                  </a:lnTo>
                  <a:lnTo>
                    <a:pt x="561" y="223"/>
                  </a:lnTo>
                  <a:lnTo>
                    <a:pt x="562" y="223"/>
                  </a:lnTo>
                  <a:lnTo>
                    <a:pt x="566" y="223"/>
                  </a:lnTo>
                  <a:lnTo>
                    <a:pt x="568" y="223"/>
                  </a:lnTo>
                  <a:lnTo>
                    <a:pt x="570" y="225"/>
                  </a:lnTo>
                  <a:lnTo>
                    <a:pt x="570" y="225"/>
                  </a:lnTo>
                  <a:lnTo>
                    <a:pt x="570" y="225"/>
                  </a:lnTo>
                  <a:lnTo>
                    <a:pt x="572" y="227"/>
                  </a:lnTo>
                  <a:lnTo>
                    <a:pt x="572" y="227"/>
                  </a:lnTo>
                  <a:lnTo>
                    <a:pt x="572" y="227"/>
                  </a:lnTo>
                  <a:lnTo>
                    <a:pt x="572" y="227"/>
                  </a:lnTo>
                  <a:lnTo>
                    <a:pt x="574" y="234"/>
                  </a:lnTo>
                  <a:lnTo>
                    <a:pt x="576" y="234"/>
                  </a:lnTo>
                  <a:lnTo>
                    <a:pt x="576" y="236"/>
                  </a:lnTo>
                  <a:lnTo>
                    <a:pt x="576" y="236"/>
                  </a:lnTo>
                  <a:lnTo>
                    <a:pt x="578" y="236"/>
                  </a:lnTo>
                  <a:lnTo>
                    <a:pt x="580" y="238"/>
                  </a:lnTo>
                  <a:lnTo>
                    <a:pt x="580" y="238"/>
                  </a:lnTo>
                  <a:lnTo>
                    <a:pt x="580" y="238"/>
                  </a:lnTo>
                  <a:lnTo>
                    <a:pt x="580" y="240"/>
                  </a:lnTo>
                  <a:lnTo>
                    <a:pt x="580" y="240"/>
                  </a:lnTo>
                  <a:lnTo>
                    <a:pt x="582" y="240"/>
                  </a:lnTo>
                  <a:lnTo>
                    <a:pt x="583" y="240"/>
                  </a:lnTo>
                  <a:lnTo>
                    <a:pt x="583" y="242"/>
                  </a:lnTo>
                  <a:lnTo>
                    <a:pt x="585" y="242"/>
                  </a:lnTo>
                  <a:lnTo>
                    <a:pt x="585" y="242"/>
                  </a:lnTo>
                  <a:lnTo>
                    <a:pt x="585" y="242"/>
                  </a:lnTo>
                  <a:lnTo>
                    <a:pt x="585" y="242"/>
                  </a:lnTo>
                  <a:lnTo>
                    <a:pt x="587" y="242"/>
                  </a:lnTo>
                  <a:lnTo>
                    <a:pt x="589" y="242"/>
                  </a:lnTo>
                  <a:lnTo>
                    <a:pt x="589" y="242"/>
                  </a:lnTo>
                  <a:lnTo>
                    <a:pt x="591" y="240"/>
                  </a:lnTo>
                  <a:lnTo>
                    <a:pt x="591" y="238"/>
                  </a:lnTo>
                  <a:lnTo>
                    <a:pt x="593" y="238"/>
                  </a:lnTo>
                  <a:lnTo>
                    <a:pt x="593" y="238"/>
                  </a:lnTo>
                  <a:lnTo>
                    <a:pt x="597" y="236"/>
                  </a:lnTo>
                  <a:lnTo>
                    <a:pt x="602" y="234"/>
                  </a:lnTo>
                  <a:lnTo>
                    <a:pt x="602" y="234"/>
                  </a:lnTo>
                  <a:lnTo>
                    <a:pt x="604" y="234"/>
                  </a:lnTo>
                  <a:lnTo>
                    <a:pt x="606" y="236"/>
                  </a:lnTo>
                  <a:lnTo>
                    <a:pt x="606" y="236"/>
                  </a:lnTo>
                  <a:lnTo>
                    <a:pt x="608" y="236"/>
                  </a:lnTo>
                  <a:lnTo>
                    <a:pt x="608" y="240"/>
                  </a:lnTo>
                  <a:lnTo>
                    <a:pt x="610" y="240"/>
                  </a:lnTo>
                  <a:lnTo>
                    <a:pt x="610" y="240"/>
                  </a:lnTo>
                  <a:lnTo>
                    <a:pt x="610" y="240"/>
                  </a:lnTo>
                  <a:lnTo>
                    <a:pt x="620" y="242"/>
                  </a:lnTo>
                  <a:lnTo>
                    <a:pt x="620" y="242"/>
                  </a:lnTo>
                  <a:lnTo>
                    <a:pt x="622" y="242"/>
                  </a:lnTo>
                  <a:lnTo>
                    <a:pt x="622" y="244"/>
                  </a:lnTo>
                  <a:lnTo>
                    <a:pt x="622" y="246"/>
                  </a:lnTo>
                  <a:lnTo>
                    <a:pt x="623" y="246"/>
                  </a:lnTo>
                  <a:lnTo>
                    <a:pt x="623" y="246"/>
                  </a:lnTo>
                  <a:lnTo>
                    <a:pt x="625" y="246"/>
                  </a:lnTo>
                  <a:lnTo>
                    <a:pt x="633" y="246"/>
                  </a:lnTo>
                  <a:lnTo>
                    <a:pt x="633" y="246"/>
                  </a:lnTo>
                  <a:lnTo>
                    <a:pt x="633" y="246"/>
                  </a:lnTo>
                  <a:lnTo>
                    <a:pt x="637" y="246"/>
                  </a:lnTo>
                  <a:lnTo>
                    <a:pt x="637" y="246"/>
                  </a:lnTo>
                  <a:lnTo>
                    <a:pt x="637" y="248"/>
                  </a:lnTo>
                  <a:lnTo>
                    <a:pt x="639" y="248"/>
                  </a:lnTo>
                  <a:lnTo>
                    <a:pt x="639" y="248"/>
                  </a:lnTo>
                  <a:lnTo>
                    <a:pt x="639" y="248"/>
                  </a:lnTo>
                  <a:lnTo>
                    <a:pt x="639" y="248"/>
                  </a:lnTo>
                  <a:lnTo>
                    <a:pt x="641" y="248"/>
                  </a:lnTo>
                  <a:lnTo>
                    <a:pt x="641" y="248"/>
                  </a:lnTo>
                  <a:lnTo>
                    <a:pt x="641" y="248"/>
                  </a:lnTo>
                  <a:lnTo>
                    <a:pt x="642" y="248"/>
                  </a:lnTo>
                  <a:lnTo>
                    <a:pt x="642" y="248"/>
                  </a:lnTo>
                  <a:lnTo>
                    <a:pt x="642" y="246"/>
                  </a:lnTo>
                  <a:lnTo>
                    <a:pt x="642" y="246"/>
                  </a:lnTo>
                  <a:lnTo>
                    <a:pt x="642" y="244"/>
                  </a:lnTo>
                  <a:lnTo>
                    <a:pt x="642" y="244"/>
                  </a:lnTo>
                  <a:lnTo>
                    <a:pt x="644" y="244"/>
                  </a:lnTo>
                  <a:lnTo>
                    <a:pt x="644" y="242"/>
                  </a:lnTo>
                  <a:lnTo>
                    <a:pt x="652" y="240"/>
                  </a:lnTo>
                  <a:lnTo>
                    <a:pt x="652" y="240"/>
                  </a:lnTo>
                  <a:lnTo>
                    <a:pt x="652" y="240"/>
                  </a:lnTo>
                  <a:lnTo>
                    <a:pt x="654" y="240"/>
                  </a:lnTo>
                  <a:lnTo>
                    <a:pt x="660" y="240"/>
                  </a:lnTo>
                  <a:lnTo>
                    <a:pt x="662" y="242"/>
                  </a:lnTo>
                  <a:lnTo>
                    <a:pt x="662" y="242"/>
                  </a:lnTo>
                  <a:lnTo>
                    <a:pt x="663" y="244"/>
                  </a:lnTo>
                  <a:lnTo>
                    <a:pt x="663" y="246"/>
                  </a:lnTo>
                  <a:lnTo>
                    <a:pt x="665" y="248"/>
                  </a:lnTo>
                  <a:lnTo>
                    <a:pt x="665" y="248"/>
                  </a:lnTo>
                  <a:lnTo>
                    <a:pt x="667" y="248"/>
                  </a:lnTo>
                  <a:lnTo>
                    <a:pt x="667" y="250"/>
                  </a:lnTo>
                  <a:lnTo>
                    <a:pt x="667" y="250"/>
                  </a:lnTo>
                  <a:lnTo>
                    <a:pt x="669" y="250"/>
                  </a:lnTo>
                  <a:lnTo>
                    <a:pt x="671" y="250"/>
                  </a:lnTo>
                  <a:lnTo>
                    <a:pt x="671" y="250"/>
                  </a:lnTo>
                  <a:lnTo>
                    <a:pt x="671" y="250"/>
                  </a:lnTo>
                  <a:lnTo>
                    <a:pt x="673" y="252"/>
                  </a:lnTo>
                  <a:lnTo>
                    <a:pt x="673" y="252"/>
                  </a:lnTo>
                  <a:lnTo>
                    <a:pt x="673" y="253"/>
                  </a:lnTo>
                  <a:lnTo>
                    <a:pt x="675" y="253"/>
                  </a:lnTo>
                  <a:lnTo>
                    <a:pt x="675" y="253"/>
                  </a:lnTo>
                  <a:lnTo>
                    <a:pt x="675" y="255"/>
                  </a:lnTo>
                  <a:lnTo>
                    <a:pt x="675" y="257"/>
                  </a:lnTo>
                  <a:lnTo>
                    <a:pt x="675" y="257"/>
                  </a:lnTo>
                  <a:lnTo>
                    <a:pt x="675" y="259"/>
                  </a:lnTo>
                  <a:lnTo>
                    <a:pt x="675" y="263"/>
                  </a:lnTo>
                  <a:lnTo>
                    <a:pt x="675" y="265"/>
                  </a:lnTo>
                  <a:lnTo>
                    <a:pt x="675" y="265"/>
                  </a:lnTo>
                  <a:lnTo>
                    <a:pt x="675" y="267"/>
                  </a:lnTo>
                  <a:lnTo>
                    <a:pt x="675" y="269"/>
                  </a:lnTo>
                  <a:lnTo>
                    <a:pt x="675" y="271"/>
                  </a:lnTo>
                  <a:lnTo>
                    <a:pt x="673" y="271"/>
                  </a:lnTo>
                  <a:lnTo>
                    <a:pt x="673" y="272"/>
                  </a:lnTo>
                  <a:lnTo>
                    <a:pt x="673" y="272"/>
                  </a:lnTo>
                  <a:lnTo>
                    <a:pt x="673" y="272"/>
                  </a:lnTo>
                  <a:lnTo>
                    <a:pt x="673" y="272"/>
                  </a:lnTo>
                  <a:lnTo>
                    <a:pt x="673" y="274"/>
                  </a:lnTo>
                  <a:lnTo>
                    <a:pt x="673" y="276"/>
                  </a:lnTo>
                  <a:lnTo>
                    <a:pt x="673" y="278"/>
                  </a:lnTo>
                  <a:lnTo>
                    <a:pt x="673" y="280"/>
                  </a:lnTo>
                  <a:lnTo>
                    <a:pt x="673" y="282"/>
                  </a:lnTo>
                  <a:lnTo>
                    <a:pt x="671" y="282"/>
                  </a:lnTo>
                  <a:lnTo>
                    <a:pt x="669" y="286"/>
                  </a:lnTo>
                  <a:lnTo>
                    <a:pt x="667" y="288"/>
                  </a:lnTo>
                  <a:lnTo>
                    <a:pt x="665" y="290"/>
                  </a:lnTo>
                  <a:lnTo>
                    <a:pt x="667" y="293"/>
                  </a:lnTo>
                  <a:lnTo>
                    <a:pt x="667" y="293"/>
                  </a:lnTo>
                  <a:lnTo>
                    <a:pt x="673" y="293"/>
                  </a:lnTo>
                  <a:lnTo>
                    <a:pt x="673" y="295"/>
                  </a:lnTo>
                  <a:lnTo>
                    <a:pt x="675" y="301"/>
                  </a:lnTo>
                  <a:lnTo>
                    <a:pt x="675" y="305"/>
                  </a:lnTo>
                  <a:lnTo>
                    <a:pt x="675" y="309"/>
                  </a:lnTo>
                  <a:lnTo>
                    <a:pt x="675" y="310"/>
                  </a:lnTo>
                  <a:lnTo>
                    <a:pt x="675" y="312"/>
                  </a:lnTo>
                  <a:lnTo>
                    <a:pt x="671" y="314"/>
                  </a:lnTo>
                  <a:lnTo>
                    <a:pt x="671" y="316"/>
                  </a:lnTo>
                  <a:lnTo>
                    <a:pt x="677" y="318"/>
                  </a:lnTo>
                  <a:lnTo>
                    <a:pt x="679" y="320"/>
                  </a:lnTo>
                  <a:lnTo>
                    <a:pt x="683" y="322"/>
                  </a:lnTo>
                  <a:lnTo>
                    <a:pt x="684" y="324"/>
                  </a:lnTo>
                  <a:lnTo>
                    <a:pt x="684" y="324"/>
                  </a:lnTo>
                  <a:lnTo>
                    <a:pt x="686" y="328"/>
                  </a:lnTo>
                  <a:lnTo>
                    <a:pt x="686" y="328"/>
                  </a:lnTo>
                  <a:lnTo>
                    <a:pt x="694" y="328"/>
                  </a:lnTo>
                  <a:lnTo>
                    <a:pt x="702" y="328"/>
                  </a:lnTo>
                  <a:lnTo>
                    <a:pt x="702" y="328"/>
                  </a:lnTo>
                  <a:lnTo>
                    <a:pt x="703" y="326"/>
                  </a:lnTo>
                  <a:lnTo>
                    <a:pt x="703" y="324"/>
                  </a:lnTo>
                  <a:lnTo>
                    <a:pt x="703" y="324"/>
                  </a:lnTo>
                  <a:lnTo>
                    <a:pt x="703" y="322"/>
                  </a:lnTo>
                  <a:lnTo>
                    <a:pt x="703" y="320"/>
                  </a:lnTo>
                  <a:lnTo>
                    <a:pt x="703" y="320"/>
                  </a:lnTo>
                  <a:lnTo>
                    <a:pt x="709" y="316"/>
                  </a:lnTo>
                  <a:lnTo>
                    <a:pt x="711" y="314"/>
                  </a:lnTo>
                  <a:lnTo>
                    <a:pt x="711" y="312"/>
                  </a:lnTo>
                  <a:lnTo>
                    <a:pt x="705" y="307"/>
                  </a:lnTo>
                  <a:lnTo>
                    <a:pt x="703" y="303"/>
                  </a:lnTo>
                  <a:lnTo>
                    <a:pt x="703" y="301"/>
                  </a:lnTo>
                  <a:lnTo>
                    <a:pt x="705" y="297"/>
                  </a:lnTo>
                  <a:lnTo>
                    <a:pt x="711" y="290"/>
                  </a:lnTo>
                  <a:lnTo>
                    <a:pt x="713" y="288"/>
                  </a:lnTo>
                  <a:lnTo>
                    <a:pt x="713" y="286"/>
                  </a:lnTo>
                  <a:lnTo>
                    <a:pt x="713" y="284"/>
                  </a:lnTo>
                  <a:lnTo>
                    <a:pt x="715" y="276"/>
                  </a:lnTo>
                  <a:lnTo>
                    <a:pt x="717" y="274"/>
                  </a:lnTo>
                  <a:lnTo>
                    <a:pt x="717" y="272"/>
                  </a:lnTo>
                  <a:lnTo>
                    <a:pt x="719" y="272"/>
                  </a:lnTo>
                  <a:lnTo>
                    <a:pt x="721" y="272"/>
                  </a:lnTo>
                  <a:lnTo>
                    <a:pt x="721" y="271"/>
                  </a:lnTo>
                  <a:lnTo>
                    <a:pt x="723" y="267"/>
                  </a:lnTo>
                  <a:lnTo>
                    <a:pt x="723" y="267"/>
                  </a:lnTo>
                  <a:lnTo>
                    <a:pt x="724" y="265"/>
                  </a:lnTo>
                  <a:lnTo>
                    <a:pt x="726" y="265"/>
                  </a:lnTo>
                  <a:lnTo>
                    <a:pt x="726" y="265"/>
                  </a:lnTo>
                  <a:lnTo>
                    <a:pt x="728" y="263"/>
                  </a:lnTo>
                  <a:lnTo>
                    <a:pt x="728" y="261"/>
                  </a:lnTo>
                  <a:lnTo>
                    <a:pt x="730" y="261"/>
                  </a:lnTo>
                  <a:lnTo>
                    <a:pt x="732" y="259"/>
                  </a:lnTo>
                  <a:lnTo>
                    <a:pt x="734" y="261"/>
                  </a:lnTo>
                  <a:lnTo>
                    <a:pt x="734" y="265"/>
                  </a:lnTo>
                  <a:lnTo>
                    <a:pt x="736" y="267"/>
                  </a:lnTo>
                  <a:lnTo>
                    <a:pt x="738" y="267"/>
                  </a:lnTo>
                  <a:lnTo>
                    <a:pt x="740" y="267"/>
                  </a:lnTo>
                  <a:lnTo>
                    <a:pt x="742" y="267"/>
                  </a:lnTo>
                  <a:lnTo>
                    <a:pt x="743" y="269"/>
                  </a:lnTo>
                  <a:lnTo>
                    <a:pt x="743" y="271"/>
                  </a:lnTo>
                  <a:lnTo>
                    <a:pt x="745" y="272"/>
                  </a:lnTo>
                  <a:lnTo>
                    <a:pt x="745" y="272"/>
                  </a:lnTo>
                  <a:lnTo>
                    <a:pt x="745" y="272"/>
                  </a:lnTo>
                  <a:lnTo>
                    <a:pt x="747" y="271"/>
                  </a:lnTo>
                  <a:lnTo>
                    <a:pt x="747" y="271"/>
                  </a:lnTo>
                  <a:lnTo>
                    <a:pt x="749" y="269"/>
                  </a:lnTo>
                  <a:lnTo>
                    <a:pt x="751" y="269"/>
                  </a:lnTo>
                  <a:lnTo>
                    <a:pt x="755" y="267"/>
                  </a:lnTo>
                  <a:lnTo>
                    <a:pt x="755" y="265"/>
                  </a:lnTo>
                  <a:lnTo>
                    <a:pt x="755" y="265"/>
                  </a:lnTo>
                  <a:lnTo>
                    <a:pt x="755" y="263"/>
                  </a:lnTo>
                  <a:lnTo>
                    <a:pt x="753" y="261"/>
                  </a:lnTo>
                  <a:lnTo>
                    <a:pt x="753" y="259"/>
                  </a:lnTo>
                  <a:lnTo>
                    <a:pt x="753" y="259"/>
                  </a:lnTo>
                  <a:lnTo>
                    <a:pt x="755" y="259"/>
                  </a:lnTo>
                  <a:lnTo>
                    <a:pt x="755" y="257"/>
                  </a:lnTo>
                  <a:lnTo>
                    <a:pt x="757" y="257"/>
                  </a:lnTo>
                  <a:lnTo>
                    <a:pt x="759" y="257"/>
                  </a:lnTo>
                  <a:lnTo>
                    <a:pt x="761" y="257"/>
                  </a:lnTo>
                  <a:lnTo>
                    <a:pt x="761" y="255"/>
                  </a:lnTo>
                  <a:lnTo>
                    <a:pt x="761" y="253"/>
                  </a:lnTo>
                  <a:lnTo>
                    <a:pt x="763" y="253"/>
                  </a:lnTo>
                  <a:lnTo>
                    <a:pt x="761" y="252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xmlns="" id="{0A99B570-D608-4DF4-BD6E-C73F19B26C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010" y="3261499"/>
              <a:ext cx="1289050" cy="927100"/>
            </a:xfrm>
            <a:custGeom>
              <a:avLst/>
              <a:gdLst>
                <a:gd name="T0" fmla="*/ 764 w 812"/>
                <a:gd name="T1" fmla="*/ 220 h 584"/>
                <a:gd name="T2" fmla="*/ 745 w 812"/>
                <a:gd name="T3" fmla="*/ 209 h 584"/>
                <a:gd name="T4" fmla="*/ 697 w 812"/>
                <a:gd name="T5" fmla="*/ 180 h 584"/>
                <a:gd name="T6" fmla="*/ 667 w 812"/>
                <a:gd name="T7" fmla="*/ 173 h 584"/>
                <a:gd name="T8" fmla="*/ 635 w 812"/>
                <a:gd name="T9" fmla="*/ 192 h 584"/>
                <a:gd name="T10" fmla="*/ 625 w 812"/>
                <a:gd name="T11" fmla="*/ 169 h 584"/>
                <a:gd name="T12" fmla="*/ 600 w 812"/>
                <a:gd name="T13" fmla="*/ 178 h 584"/>
                <a:gd name="T14" fmla="*/ 577 w 812"/>
                <a:gd name="T15" fmla="*/ 188 h 584"/>
                <a:gd name="T16" fmla="*/ 585 w 812"/>
                <a:gd name="T17" fmla="*/ 165 h 584"/>
                <a:gd name="T18" fmla="*/ 535 w 812"/>
                <a:gd name="T19" fmla="*/ 165 h 584"/>
                <a:gd name="T20" fmla="*/ 499 w 812"/>
                <a:gd name="T21" fmla="*/ 178 h 584"/>
                <a:gd name="T22" fmla="*/ 490 w 812"/>
                <a:gd name="T23" fmla="*/ 163 h 584"/>
                <a:gd name="T24" fmla="*/ 473 w 812"/>
                <a:gd name="T25" fmla="*/ 173 h 584"/>
                <a:gd name="T26" fmla="*/ 452 w 812"/>
                <a:gd name="T27" fmla="*/ 169 h 584"/>
                <a:gd name="T28" fmla="*/ 448 w 812"/>
                <a:gd name="T29" fmla="*/ 135 h 584"/>
                <a:gd name="T30" fmla="*/ 433 w 812"/>
                <a:gd name="T31" fmla="*/ 154 h 584"/>
                <a:gd name="T32" fmla="*/ 427 w 812"/>
                <a:gd name="T33" fmla="*/ 198 h 584"/>
                <a:gd name="T34" fmla="*/ 452 w 812"/>
                <a:gd name="T35" fmla="*/ 243 h 584"/>
                <a:gd name="T36" fmla="*/ 408 w 812"/>
                <a:gd name="T37" fmla="*/ 253 h 584"/>
                <a:gd name="T38" fmla="*/ 391 w 812"/>
                <a:gd name="T39" fmla="*/ 226 h 584"/>
                <a:gd name="T40" fmla="*/ 391 w 812"/>
                <a:gd name="T41" fmla="*/ 148 h 584"/>
                <a:gd name="T42" fmla="*/ 448 w 812"/>
                <a:gd name="T43" fmla="*/ 89 h 584"/>
                <a:gd name="T44" fmla="*/ 461 w 812"/>
                <a:gd name="T45" fmla="*/ 36 h 584"/>
                <a:gd name="T46" fmla="*/ 406 w 812"/>
                <a:gd name="T47" fmla="*/ 4 h 584"/>
                <a:gd name="T48" fmla="*/ 364 w 812"/>
                <a:gd name="T49" fmla="*/ 17 h 584"/>
                <a:gd name="T50" fmla="*/ 301 w 812"/>
                <a:gd name="T51" fmla="*/ 57 h 584"/>
                <a:gd name="T52" fmla="*/ 253 w 812"/>
                <a:gd name="T53" fmla="*/ 91 h 584"/>
                <a:gd name="T54" fmla="*/ 240 w 812"/>
                <a:gd name="T55" fmla="*/ 150 h 584"/>
                <a:gd name="T56" fmla="*/ 301 w 812"/>
                <a:gd name="T57" fmla="*/ 144 h 584"/>
                <a:gd name="T58" fmla="*/ 307 w 812"/>
                <a:gd name="T59" fmla="*/ 177 h 584"/>
                <a:gd name="T60" fmla="*/ 255 w 812"/>
                <a:gd name="T61" fmla="*/ 205 h 584"/>
                <a:gd name="T62" fmla="*/ 261 w 812"/>
                <a:gd name="T63" fmla="*/ 234 h 584"/>
                <a:gd name="T64" fmla="*/ 242 w 812"/>
                <a:gd name="T65" fmla="*/ 268 h 584"/>
                <a:gd name="T66" fmla="*/ 200 w 812"/>
                <a:gd name="T67" fmla="*/ 256 h 584"/>
                <a:gd name="T68" fmla="*/ 158 w 812"/>
                <a:gd name="T69" fmla="*/ 300 h 584"/>
                <a:gd name="T70" fmla="*/ 147 w 812"/>
                <a:gd name="T71" fmla="*/ 291 h 584"/>
                <a:gd name="T72" fmla="*/ 160 w 812"/>
                <a:gd name="T73" fmla="*/ 241 h 584"/>
                <a:gd name="T74" fmla="*/ 105 w 812"/>
                <a:gd name="T75" fmla="*/ 215 h 584"/>
                <a:gd name="T76" fmla="*/ 112 w 812"/>
                <a:gd name="T77" fmla="*/ 196 h 584"/>
                <a:gd name="T78" fmla="*/ 99 w 812"/>
                <a:gd name="T79" fmla="*/ 199 h 584"/>
                <a:gd name="T80" fmla="*/ 86 w 812"/>
                <a:gd name="T81" fmla="*/ 211 h 584"/>
                <a:gd name="T82" fmla="*/ 63 w 812"/>
                <a:gd name="T83" fmla="*/ 241 h 584"/>
                <a:gd name="T84" fmla="*/ 80 w 812"/>
                <a:gd name="T85" fmla="*/ 308 h 584"/>
                <a:gd name="T86" fmla="*/ 59 w 812"/>
                <a:gd name="T87" fmla="*/ 369 h 584"/>
                <a:gd name="T88" fmla="*/ 27 w 812"/>
                <a:gd name="T89" fmla="*/ 430 h 584"/>
                <a:gd name="T90" fmla="*/ 8 w 812"/>
                <a:gd name="T91" fmla="*/ 458 h 584"/>
                <a:gd name="T92" fmla="*/ 27 w 812"/>
                <a:gd name="T93" fmla="*/ 494 h 584"/>
                <a:gd name="T94" fmla="*/ 95 w 812"/>
                <a:gd name="T95" fmla="*/ 538 h 584"/>
                <a:gd name="T96" fmla="*/ 192 w 812"/>
                <a:gd name="T97" fmla="*/ 572 h 584"/>
                <a:gd name="T98" fmla="*/ 253 w 812"/>
                <a:gd name="T99" fmla="*/ 544 h 584"/>
                <a:gd name="T100" fmla="*/ 320 w 812"/>
                <a:gd name="T101" fmla="*/ 515 h 584"/>
                <a:gd name="T102" fmla="*/ 324 w 812"/>
                <a:gd name="T103" fmla="*/ 549 h 584"/>
                <a:gd name="T104" fmla="*/ 400 w 812"/>
                <a:gd name="T105" fmla="*/ 528 h 584"/>
                <a:gd name="T106" fmla="*/ 452 w 812"/>
                <a:gd name="T107" fmla="*/ 534 h 584"/>
                <a:gd name="T108" fmla="*/ 518 w 812"/>
                <a:gd name="T109" fmla="*/ 532 h 584"/>
                <a:gd name="T110" fmla="*/ 581 w 812"/>
                <a:gd name="T111" fmla="*/ 534 h 584"/>
                <a:gd name="T112" fmla="*/ 619 w 812"/>
                <a:gd name="T113" fmla="*/ 517 h 584"/>
                <a:gd name="T114" fmla="*/ 661 w 812"/>
                <a:gd name="T115" fmla="*/ 443 h 584"/>
                <a:gd name="T116" fmla="*/ 715 w 812"/>
                <a:gd name="T117" fmla="*/ 411 h 584"/>
                <a:gd name="T118" fmla="*/ 722 w 812"/>
                <a:gd name="T119" fmla="*/ 340 h 584"/>
                <a:gd name="T120" fmla="*/ 715 w 812"/>
                <a:gd name="T121" fmla="*/ 312 h 584"/>
                <a:gd name="T122" fmla="*/ 802 w 812"/>
                <a:gd name="T123" fmla="*/ 283 h 584"/>
                <a:gd name="T124" fmla="*/ 812 w 812"/>
                <a:gd name="T125" fmla="*/ 23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12" h="584">
                  <a:moveTo>
                    <a:pt x="810" y="230"/>
                  </a:moveTo>
                  <a:lnTo>
                    <a:pt x="810" y="230"/>
                  </a:lnTo>
                  <a:lnTo>
                    <a:pt x="808" y="228"/>
                  </a:lnTo>
                  <a:lnTo>
                    <a:pt x="808" y="228"/>
                  </a:lnTo>
                  <a:lnTo>
                    <a:pt x="808" y="224"/>
                  </a:lnTo>
                  <a:lnTo>
                    <a:pt x="808" y="224"/>
                  </a:lnTo>
                  <a:lnTo>
                    <a:pt x="806" y="224"/>
                  </a:lnTo>
                  <a:lnTo>
                    <a:pt x="806" y="222"/>
                  </a:lnTo>
                  <a:lnTo>
                    <a:pt x="802" y="222"/>
                  </a:lnTo>
                  <a:lnTo>
                    <a:pt x="802" y="222"/>
                  </a:lnTo>
                  <a:lnTo>
                    <a:pt x="802" y="222"/>
                  </a:lnTo>
                  <a:lnTo>
                    <a:pt x="802" y="222"/>
                  </a:lnTo>
                  <a:lnTo>
                    <a:pt x="802" y="218"/>
                  </a:lnTo>
                  <a:lnTo>
                    <a:pt x="802" y="218"/>
                  </a:lnTo>
                  <a:lnTo>
                    <a:pt x="800" y="218"/>
                  </a:lnTo>
                  <a:lnTo>
                    <a:pt x="800" y="218"/>
                  </a:lnTo>
                  <a:lnTo>
                    <a:pt x="800" y="218"/>
                  </a:lnTo>
                  <a:lnTo>
                    <a:pt x="793" y="220"/>
                  </a:lnTo>
                  <a:lnTo>
                    <a:pt x="793" y="220"/>
                  </a:lnTo>
                  <a:lnTo>
                    <a:pt x="791" y="222"/>
                  </a:lnTo>
                  <a:lnTo>
                    <a:pt x="787" y="220"/>
                  </a:lnTo>
                  <a:lnTo>
                    <a:pt x="777" y="218"/>
                  </a:lnTo>
                  <a:lnTo>
                    <a:pt x="776" y="218"/>
                  </a:lnTo>
                  <a:lnTo>
                    <a:pt x="776" y="218"/>
                  </a:lnTo>
                  <a:lnTo>
                    <a:pt x="776" y="218"/>
                  </a:lnTo>
                  <a:lnTo>
                    <a:pt x="774" y="220"/>
                  </a:lnTo>
                  <a:lnTo>
                    <a:pt x="774" y="220"/>
                  </a:lnTo>
                  <a:lnTo>
                    <a:pt x="776" y="222"/>
                  </a:lnTo>
                  <a:lnTo>
                    <a:pt x="776" y="224"/>
                  </a:lnTo>
                  <a:lnTo>
                    <a:pt x="776" y="224"/>
                  </a:lnTo>
                  <a:lnTo>
                    <a:pt x="774" y="226"/>
                  </a:lnTo>
                  <a:lnTo>
                    <a:pt x="774" y="226"/>
                  </a:lnTo>
                  <a:lnTo>
                    <a:pt x="772" y="226"/>
                  </a:lnTo>
                  <a:lnTo>
                    <a:pt x="768" y="226"/>
                  </a:lnTo>
                  <a:lnTo>
                    <a:pt x="764" y="226"/>
                  </a:lnTo>
                  <a:lnTo>
                    <a:pt x="764" y="226"/>
                  </a:lnTo>
                  <a:lnTo>
                    <a:pt x="764" y="226"/>
                  </a:lnTo>
                  <a:lnTo>
                    <a:pt x="766" y="222"/>
                  </a:lnTo>
                  <a:lnTo>
                    <a:pt x="766" y="220"/>
                  </a:lnTo>
                  <a:lnTo>
                    <a:pt x="764" y="220"/>
                  </a:lnTo>
                  <a:lnTo>
                    <a:pt x="764" y="220"/>
                  </a:lnTo>
                  <a:lnTo>
                    <a:pt x="764" y="218"/>
                  </a:lnTo>
                  <a:lnTo>
                    <a:pt x="762" y="218"/>
                  </a:lnTo>
                  <a:lnTo>
                    <a:pt x="762" y="218"/>
                  </a:lnTo>
                  <a:lnTo>
                    <a:pt x="762" y="220"/>
                  </a:lnTo>
                  <a:lnTo>
                    <a:pt x="762" y="220"/>
                  </a:lnTo>
                  <a:lnTo>
                    <a:pt x="760" y="220"/>
                  </a:lnTo>
                  <a:lnTo>
                    <a:pt x="760" y="218"/>
                  </a:lnTo>
                  <a:lnTo>
                    <a:pt x="760" y="218"/>
                  </a:lnTo>
                  <a:lnTo>
                    <a:pt x="760" y="218"/>
                  </a:lnTo>
                  <a:lnTo>
                    <a:pt x="760" y="213"/>
                  </a:lnTo>
                  <a:lnTo>
                    <a:pt x="760" y="211"/>
                  </a:lnTo>
                  <a:lnTo>
                    <a:pt x="760" y="211"/>
                  </a:lnTo>
                  <a:lnTo>
                    <a:pt x="758" y="211"/>
                  </a:lnTo>
                  <a:lnTo>
                    <a:pt x="758" y="211"/>
                  </a:lnTo>
                  <a:lnTo>
                    <a:pt x="758" y="211"/>
                  </a:lnTo>
                  <a:lnTo>
                    <a:pt x="758" y="213"/>
                  </a:lnTo>
                  <a:lnTo>
                    <a:pt x="758" y="213"/>
                  </a:lnTo>
                  <a:lnTo>
                    <a:pt x="756" y="215"/>
                  </a:lnTo>
                  <a:lnTo>
                    <a:pt x="756" y="215"/>
                  </a:lnTo>
                  <a:lnTo>
                    <a:pt x="756" y="215"/>
                  </a:lnTo>
                  <a:lnTo>
                    <a:pt x="755" y="213"/>
                  </a:lnTo>
                  <a:lnTo>
                    <a:pt x="755" y="213"/>
                  </a:lnTo>
                  <a:lnTo>
                    <a:pt x="755" y="213"/>
                  </a:lnTo>
                  <a:lnTo>
                    <a:pt x="755" y="211"/>
                  </a:lnTo>
                  <a:lnTo>
                    <a:pt x="755" y="211"/>
                  </a:lnTo>
                  <a:lnTo>
                    <a:pt x="755" y="209"/>
                  </a:lnTo>
                  <a:lnTo>
                    <a:pt x="755" y="207"/>
                  </a:lnTo>
                  <a:lnTo>
                    <a:pt x="755" y="207"/>
                  </a:lnTo>
                  <a:lnTo>
                    <a:pt x="755" y="205"/>
                  </a:lnTo>
                  <a:lnTo>
                    <a:pt x="755" y="205"/>
                  </a:lnTo>
                  <a:lnTo>
                    <a:pt x="755" y="205"/>
                  </a:lnTo>
                  <a:lnTo>
                    <a:pt x="753" y="205"/>
                  </a:lnTo>
                  <a:lnTo>
                    <a:pt x="749" y="209"/>
                  </a:lnTo>
                  <a:lnTo>
                    <a:pt x="749" y="209"/>
                  </a:lnTo>
                  <a:lnTo>
                    <a:pt x="749" y="209"/>
                  </a:lnTo>
                  <a:lnTo>
                    <a:pt x="747" y="209"/>
                  </a:lnTo>
                  <a:lnTo>
                    <a:pt x="747" y="209"/>
                  </a:lnTo>
                  <a:lnTo>
                    <a:pt x="747" y="209"/>
                  </a:lnTo>
                  <a:lnTo>
                    <a:pt x="745" y="209"/>
                  </a:lnTo>
                  <a:lnTo>
                    <a:pt x="741" y="205"/>
                  </a:lnTo>
                  <a:lnTo>
                    <a:pt x="739" y="203"/>
                  </a:lnTo>
                  <a:lnTo>
                    <a:pt x="737" y="203"/>
                  </a:lnTo>
                  <a:lnTo>
                    <a:pt x="736" y="203"/>
                  </a:lnTo>
                  <a:lnTo>
                    <a:pt x="734" y="203"/>
                  </a:lnTo>
                  <a:lnTo>
                    <a:pt x="732" y="203"/>
                  </a:lnTo>
                  <a:lnTo>
                    <a:pt x="732" y="203"/>
                  </a:lnTo>
                  <a:lnTo>
                    <a:pt x="724" y="198"/>
                  </a:lnTo>
                  <a:lnTo>
                    <a:pt x="724" y="198"/>
                  </a:lnTo>
                  <a:lnTo>
                    <a:pt x="724" y="196"/>
                  </a:lnTo>
                  <a:lnTo>
                    <a:pt x="724" y="196"/>
                  </a:lnTo>
                  <a:lnTo>
                    <a:pt x="724" y="196"/>
                  </a:lnTo>
                  <a:lnTo>
                    <a:pt x="724" y="194"/>
                  </a:lnTo>
                  <a:lnTo>
                    <a:pt x="724" y="194"/>
                  </a:lnTo>
                  <a:lnTo>
                    <a:pt x="724" y="192"/>
                  </a:lnTo>
                  <a:lnTo>
                    <a:pt x="724" y="192"/>
                  </a:lnTo>
                  <a:lnTo>
                    <a:pt x="722" y="190"/>
                  </a:lnTo>
                  <a:lnTo>
                    <a:pt x="722" y="190"/>
                  </a:lnTo>
                  <a:lnTo>
                    <a:pt x="722" y="190"/>
                  </a:lnTo>
                  <a:lnTo>
                    <a:pt x="722" y="188"/>
                  </a:lnTo>
                  <a:lnTo>
                    <a:pt x="720" y="186"/>
                  </a:lnTo>
                  <a:lnTo>
                    <a:pt x="720" y="186"/>
                  </a:lnTo>
                  <a:lnTo>
                    <a:pt x="718" y="186"/>
                  </a:lnTo>
                  <a:lnTo>
                    <a:pt x="718" y="186"/>
                  </a:lnTo>
                  <a:lnTo>
                    <a:pt x="716" y="186"/>
                  </a:lnTo>
                  <a:lnTo>
                    <a:pt x="716" y="186"/>
                  </a:lnTo>
                  <a:lnTo>
                    <a:pt x="715" y="188"/>
                  </a:lnTo>
                  <a:lnTo>
                    <a:pt x="715" y="188"/>
                  </a:lnTo>
                  <a:lnTo>
                    <a:pt x="713" y="188"/>
                  </a:lnTo>
                  <a:lnTo>
                    <a:pt x="711" y="188"/>
                  </a:lnTo>
                  <a:lnTo>
                    <a:pt x="711" y="186"/>
                  </a:lnTo>
                  <a:lnTo>
                    <a:pt x="709" y="186"/>
                  </a:lnTo>
                  <a:lnTo>
                    <a:pt x="709" y="184"/>
                  </a:lnTo>
                  <a:lnTo>
                    <a:pt x="709" y="184"/>
                  </a:lnTo>
                  <a:lnTo>
                    <a:pt x="709" y="182"/>
                  </a:lnTo>
                  <a:lnTo>
                    <a:pt x="705" y="182"/>
                  </a:lnTo>
                  <a:lnTo>
                    <a:pt x="701" y="182"/>
                  </a:lnTo>
                  <a:lnTo>
                    <a:pt x="699" y="182"/>
                  </a:lnTo>
                  <a:lnTo>
                    <a:pt x="697" y="182"/>
                  </a:lnTo>
                  <a:lnTo>
                    <a:pt x="697" y="180"/>
                  </a:lnTo>
                  <a:lnTo>
                    <a:pt x="696" y="180"/>
                  </a:lnTo>
                  <a:lnTo>
                    <a:pt x="696" y="180"/>
                  </a:lnTo>
                  <a:lnTo>
                    <a:pt x="696" y="178"/>
                  </a:lnTo>
                  <a:lnTo>
                    <a:pt x="697" y="178"/>
                  </a:lnTo>
                  <a:lnTo>
                    <a:pt x="697" y="178"/>
                  </a:lnTo>
                  <a:lnTo>
                    <a:pt x="697" y="178"/>
                  </a:lnTo>
                  <a:lnTo>
                    <a:pt x="696" y="177"/>
                  </a:lnTo>
                  <a:lnTo>
                    <a:pt x="696" y="177"/>
                  </a:lnTo>
                  <a:lnTo>
                    <a:pt x="696" y="175"/>
                  </a:lnTo>
                  <a:lnTo>
                    <a:pt x="696" y="173"/>
                  </a:lnTo>
                  <a:lnTo>
                    <a:pt x="694" y="169"/>
                  </a:lnTo>
                  <a:lnTo>
                    <a:pt x="684" y="173"/>
                  </a:lnTo>
                  <a:lnTo>
                    <a:pt x="682" y="173"/>
                  </a:lnTo>
                  <a:lnTo>
                    <a:pt x="682" y="173"/>
                  </a:lnTo>
                  <a:lnTo>
                    <a:pt x="684" y="173"/>
                  </a:lnTo>
                  <a:lnTo>
                    <a:pt x="686" y="175"/>
                  </a:lnTo>
                  <a:lnTo>
                    <a:pt x="686" y="177"/>
                  </a:lnTo>
                  <a:lnTo>
                    <a:pt x="686" y="177"/>
                  </a:lnTo>
                  <a:lnTo>
                    <a:pt x="686" y="178"/>
                  </a:lnTo>
                  <a:lnTo>
                    <a:pt x="686" y="178"/>
                  </a:lnTo>
                  <a:lnTo>
                    <a:pt x="684" y="178"/>
                  </a:lnTo>
                  <a:lnTo>
                    <a:pt x="682" y="178"/>
                  </a:lnTo>
                  <a:lnTo>
                    <a:pt x="678" y="178"/>
                  </a:lnTo>
                  <a:lnTo>
                    <a:pt x="678" y="178"/>
                  </a:lnTo>
                  <a:lnTo>
                    <a:pt x="676" y="178"/>
                  </a:lnTo>
                  <a:lnTo>
                    <a:pt x="676" y="178"/>
                  </a:lnTo>
                  <a:lnTo>
                    <a:pt x="676" y="177"/>
                  </a:lnTo>
                  <a:lnTo>
                    <a:pt x="676" y="177"/>
                  </a:lnTo>
                  <a:lnTo>
                    <a:pt x="676" y="175"/>
                  </a:lnTo>
                  <a:lnTo>
                    <a:pt x="678" y="175"/>
                  </a:lnTo>
                  <a:lnTo>
                    <a:pt x="676" y="175"/>
                  </a:lnTo>
                  <a:lnTo>
                    <a:pt x="676" y="175"/>
                  </a:lnTo>
                  <a:lnTo>
                    <a:pt x="676" y="173"/>
                  </a:lnTo>
                  <a:lnTo>
                    <a:pt x="675" y="173"/>
                  </a:lnTo>
                  <a:lnTo>
                    <a:pt x="673" y="173"/>
                  </a:lnTo>
                  <a:lnTo>
                    <a:pt x="673" y="173"/>
                  </a:lnTo>
                  <a:lnTo>
                    <a:pt x="671" y="173"/>
                  </a:lnTo>
                  <a:lnTo>
                    <a:pt x="669" y="173"/>
                  </a:lnTo>
                  <a:lnTo>
                    <a:pt x="669" y="173"/>
                  </a:lnTo>
                  <a:lnTo>
                    <a:pt x="667" y="173"/>
                  </a:lnTo>
                  <a:lnTo>
                    <a:pt x="665" y="173"/>
                  </a:lnTo>
                  <a:lnTo>
                    <a:pt x="665" y="173"/>
                  </a:lnTo>
                  <a:lnTo>
                    <a:pt x="665" y="173"/>
                  </a:lnTo>
                  <a:lnTo>
                    <a:pt x="665" y="177"/>
                  </a:lnTo>
                  <a:lnTo>
                    <a:pt x="665" y="178"/>
                  </a:lnTo>
                  <a:lnTo>
                    <a:pt x="665" y="178"/>
                  </a:lnTo>
                  <a:lnTo>
                    <a:pt x="665" y="180"/>
                  </a:lnTo>
                  <a:lnTo>
                    <a:pt x="665" y="180"/>
                  </a:lnTo>
                  <a:lnTo>
                    <a:pt x="663" y="182"/>
                  </a:lnTo>
                  <a:lnTo>
                    <a:pt x="663" y="184"/>
                  </a:lnTo>
                  <a:lnTo>
                    <a:pt x="659" y="188"/>
                  </a:lnTo>
                  <a:lnTo>
                    <a:pt x="659" y="188"/>
                  </a:lnTo>
                  <a:lnTo>
                    <a:pt x="659" y="188"/>
                  </a:lnTo>
                  <a:lnTo>
                    <a:pt x="659" y="190"/>
                  </a:lnTo>
                  <a:lnTo>
                    <a:pt x="659" y="190"/>
                  </a:lnTo>
                  <a:lnTo>
                    <a:pt x="659" y="190"/>
                  </a:lnTo>
                  <a:lnTo>
                    <a:pt x="659" y="190"/>
                  </a:lnTo>
                  <a:lnTo>
                    <a:pt x="659" y="192"/>
                  </a:lnTo>
                  <a:lnTo>
                    <a:pt x="659" y="192"/>
                  </a:lnTo>
                  <a:lnTo>
                    <a:pt x="659" y="192"/>
                  </a:lnTo>
                  <a:lnTo>
                    <a:pt x="659" y="194"/>
                  </a:lnTo>
                  <a:lnTo>
                    <a:pt x="659" y="194"/>
                  </a:lnTo>
                  <a:lnTo>
                    <a:pt x="659" y="194"/>
                  </a:lnTo>
                  <a:lnTo>
                    <a:pt x="659" y="194"/>
                  </a:lnTo>
                  <a:lnTo>
                    <a:pt x="657" y="194"/>
                  </a:lnTo>
                  <a:lnTo>
                    <a:pt x="656" y="196"/>
                  </a:lnTo>
                  <a:lnTo>
                    <a:pt x="656" y="196"/>
                  </a:lnTo>
                  <a:lnTo>
                    <a:pt x="656" y="196"/>
                  </a:lnTo>
                  <a:lnTo>
                    <a:pt x="652" y="199"/>
                  </a:lnTo>
                  <a:lnTo>
                    <a:pt x="650" y="198"/>
                  </a:lnTo>
                  <a:lnTo>
                    <a:pt x="646" y="194"/>
                  </a:lnTo>
                  <a:lnTo>
                    <a:pt x="644" y="194"/>
                  </a:lnTo>
                  <a:lnTo>
                    <a:pt x="644" y="194"/>
                  </a:lnTo>
                  <a:lnTo>
                    <a:pt x="642" y="194"/>
                  </a:lnTo>
                  <a:lnTo>
                    <a:pt x="640" y="194"/>
                  </a:lnTo>
                  <a:lnTo>
                    <a:pt x="640" y="194"/>
                  </a:lnTo>
                  <a:lnTo>
                    <a:pt x="638" y="194"/>
                  </a:lnTo>
                  <a:lnTo>
                    <a:pt x="636" y="194"/>
                  </a:lnTo>
                  <a:lnTo>
                    <a:pt x="636" y="194"/>
                  </a:lnTo>
                  <a:lnTo>
                    <a:pt x="635" y="192"/>
                  </a:lnTo>
                  <a:lnTo>
                    <a:pt x="635" y="192"/>
                  </a:lnTo>
                  <a:lnTo>
                    <a:pt x="635" y="192"/>
                  </a:lnTo>
                  <a:lnTo>
                    <a:pt x="633" y="192"/>
                  </a:lnTo>
                  <a:lnTo>
                    <a:pt x="629" y="192"/>
                  </a:lnTo>
                  <a:lnTo>
                    <a:pt x="627" y="192"/>
                  </a:lnTo>
                  <a:lnTo>
                    <a:pt x="625" y="194"/>
                  </a:lnTo>
                  <a:lnTo>
                    <a:pt x="623" y="192"/>
                  </a:lnTo>
                  <a:lnTo>
                    <a:pt x="621" y="192"/>
                  </a:lnTo>
                  <a:lnTo>
                    <a:pt x="621" y="192"/>
                  </a:lnTo>
                  <a:lnTo>
                    <a:pt x="621" y="190"/>
                  </a:lnTo>
                  <a:lnTo>
                    <a:pt x="621" y="190"/>
                  </a:lnTo>
                  <a:lnTo>
                    <a:pt x="621" y="190"/>
                  </a:lnTo>
                  <a:lnTo>
                    <a:pt x="623" y="188"/>
                  </a:lnTo>
                  <a:lnTo>
                    <a:pt x="623" y="188"/>
                  </a:lnTo>
                  <a:lnTo>
                    <a:pt x="623" y="188"/>
                  </a:lnTo>
                  <a:lnTo>
                    <a:pt x="623" y="186"/>
                  </a:lnTo>
                  <a:lnTo>
                    <a:pt x="623" y="186"/>
                  </a:lnTo>
                  <a:lnTo>
                    <a:pt x="623" y="184"/>
                  </a:lnTo>
                  <a:lnTo>
                    <a:pt x="625" y="184"/>
                  </a:lnTo>
                  <a:lnTo>
                    <a:pt x="625" y="184"/>
                  </a:lnTo>
                  <a:lnTo>
                    <a:pt x="625" y="182"/>
                  </a:lnTo>
                  <a:lnTo>
                    <a:pt x="625" y="182"/>
                  </a:lnTo>
                  <a:lnTo>
                    <a:pt x="627" y="180"/>
                  </a:lnTo>
                  <a:lnTo>
                    <a:pt x="627" y="180"/>
                  </a:lnTo>
                  <a:lnTo>
                    <a:pt x="627" y="178"/>
                  </a:lnTo>
                  <a:lnTo>
                    <a:pt x="627" y="177"/>
                  </a:lnTo>
                  <a:lnTo>
                    <a:pt x="631" y="171"/>
                  </a:lnTo>
                  <a:lnTo>
                    <a:pt x="631" y="169"/>
                  </a:lnTo>
                  <a:lnTo>
                    <a:pt x="631" y="169"/>
                  </a:lnTo>
                  <a:lnTo>
                    <a:pt x="629" y="167"/>
                  </a:lnTo>
                  <a:lnTo>
                    <a:pt x="629" y="167"/>
                  </a:lnTo>
                  <a:lnTo>
                    <a:pt x="629" y="167"/>
                  </a:lnTo>
                  <a:lnTo>
                    <a:pt x="627" y="167"/>
                  </a:lnTo>
                  <a:lnTo>
                    <a:pt x="627" y="167"/>
                  </a:lnTo>
                  <a:lnTo>
                    <a:pt x="625" y="167"/>
                  </a:lnTo>
                  <a:lnTo>
                    <a:pt x="625" y="169"/>
                  </a:lnTo>
                  <a:lnTo>
                    <a:pt x="625" y="169"/>
                  </a:lnTo>
                  <a:lnTo>
                    <a:pt x="625" y="169"/>
                  </a:lnTo>
                  <a:lnTo>
                    <a:pt x="625" y="169"/>
                  </a:lnTo>
                  <a:lnTo>
                    <a:pt x="625" y="169"/>
                  </a:lnTo>
                  <a:lnTo>
                    <a:pt x="623" y="173"/>
                  </a:lnTo>
                  <a:lnTo>
                    <a:pt x="623" y="173"/>
                  </a:lnTo>
                  <a:lnTo>
                    <a:pt x="623" y="173"/>
                  </a:lnTo>
                  <a:lnTo>
                    <a:pt x="621" y="173"/>
                  </a:lnTo>
                  <a:lnTo>
                    <a:pt x="621" y="173"/>
                  </a:lnTo>
                  <a:lnTo>
                    <a:pt x="614" y="175"/>
                  </a:lnTo>
                  <a:lnTo>
                    <a:pt x="614" y="175"/>
                  </a:lnTo>
                  <a:lnTo>
                    <a:pt x="614" y="175"/>
                  </a:lnTo>
                  <a:lnTo>
                    <a:pt x="612" y="175"/>
                  </a:lnTo>
                  <a:lnTo>
                    <a:pt x="612" y="175"/>
                  </a:lnTo>
                  <a:lnTo>
                    <a:pt x="612" y="175"/>
                  </a:lnTo>
                  <a:lnTo>
                    <a:pt x="614" y="175"/>
                  </a:lnTo>
                  <a:lnTo>
                    <a:pt x="617" y="178"/>
                  </a:lnTo>
                  <a:lnTo>
                    <a:pt x="617" y="178"/>
                  </a:lnTo>
                  <a:lnTo>
                    <a:pt x="617" y="180"/>
                  </a:lnTo>
                  <a:lnTo>
                    <a:pt x="617" y="180"/>
                  </a:lnTo>
                  <a:lnTo>
                    <a:pt x="617" y="180"/>
                  </a:lnTo>
                  <a:lnTo>
                    <a:pt x="615" y="182"/>
                  </a:lnTo>
                  <a:lnTo>
                    <a:pt x="614" y="182"/>
                  </a:lnTo>
                  <a:lnTo>
                    <a:pt x="614" y="182"/>
                  </a:lnTo>
                  <a:lnTo>
                    <a:pt x="612" y="182"/>
                  </a:lnTo>
                  <a:lnTo>
                    <a:pt x="610" y="182"/>
                  </a:lnTo>
                  <a:lnTo>
                    <a:pt x="610" y="182"/>
                  </a:lnTo>
                  <a:lnTo>
                    <a:pt x="610" y="182"/>
                  </a:lnTo>
                  <a:lnTo>
                    <a:pt x="606" y="178"/>
                  </a:lnTo>
                  <a:lnTo>
                    <a:pt x="606" y="178"/>
                  </a:lnTo>
                  <a:lnTo>
                    <a:pt x="606" y="177"/>
                  </a:lnTo>
                  <a:lnTo>
                    <a:pt x="604" y="175"/>
                  </a:lnTo>
                  <a:lnTo>
                    <a:pt x="604" y="175"/>
                  </a:lnTo>
                  <a:lnTo>
                    <a:pt x="604" y="175"/>
                  </a:lnTo>
                  <a:lnTo>
                    <a:pt x="602" y="175"/>
                  </a:lnTo>
                  <a:lnTo>
                    <a:pt x="602" y="175"/>
                  </a:lnTo>
                  <a:lnTo>
                    <a:pt x="602" y="175"/>
                  </a:lnTo>
                  <a:lnTo>
                    <a:pt x="602" y="175"/>
                  </a:lnTo>
                  <a:lnTo>
                    <a:pt x="602" y="177"/>
                  </a:lnTo>
                  <a:lnTo>
                    <a:pt x="602" y="177"/>
                  </a:lnTo>
                  <a:lnTo>
                    <a:pt x="602" y="178"/>
                  </a:lnTo>
                  <a:lnTo>
                    <a:pt x="602" y="178"/>
                  </a:lnTo>
                  <a:lnTo>
                    <a:pt x="602" y="178"/>
                  </a:lnTo>
                  <a:lnTo>
                    <a:pt x="600" y="178"/>
                  </a:lnTo>
                  <a:lnTo>
                    <a:pt x="600" y="178"/>
                  </a:lnTo>
                  <a:lnTo>
                    <a:pt x="598" y="178"/>
                  </a:lnTo>
                  <a:lnTo>
                    <a:pt x="596" y="178"/>
                  </a:lnTo>
                  <a:lnTo>
                    <a:pt x="595" y="178"/>
                  </a:lnTo>
                  <a:lnTo>
                    <a:pt x="593" y="178"/>
                  </a:lnTo>
                  <a:lnTo>
                    <a:pt x="593" y="178"/>
                  </a:lnTo>
                  <a:lnTo>
                    <a:pt x="593" y="178"/>
                  </a:lnTo>
                  <a:lnTo>
                    <a:pt x="593" y="178"/>
                  </a:lnTo>
                  <a:lnTo>
                    <a:pt x="593" y="180"/>
                  </a:lnTo>
                  <a:lnTo>
                    <a:pt x="593" y="180"/>
                  </a:lnTo>
                  <a:lnTo>
                    <a:pt x="595" y="182"/>
                  </a:lnTo>
                  <a:lnTo>
                    <a:pt x="595" y="182"/>
                  </a:lnTo>
                  <a:lnTo>
                    <a:pt x="595" y="182"/>
                  </a:lnTo>
                  <a:lnTo>
                    <a:pt x="598" y="184"/>
                  </a:lnTo>
                  <a:lnTo>
                    <a:pt x="598" y="184"/>
                  </a:lnTo>
                  <a:lnTo>
                    <a:pt x="598" y="184"/>
                  </a:lnTo>
                  <a:lnTo>
                    <a:pt x="598" y="186"/>
                  </a:lnTo>
                  <a:lnTo>
                    <a:pt x="595" y="188"/>
                  </a:lnTo>
                  <a:lnTo>
                    <a:pt x="595" y="188"/>
                  </a:lnTo>
                  <a:lnTo>
                    <a:pt x="593" y="188"/>
                  </a:lnTo>
                  <a:lnTo>
                    <a:pt x="593" y="188"/>
                  </a:lnTo>
                  <a:lnTo>
                    <a:pt x="593" y="188"/>
                  </a:lnTo>
                  <a:lnTo>
                    <a:pt x="591" y="184"/>
                  </a:lnTo>
                  <a:lnTo>
                    <a:pt x="589" y="184"/>
                  </a:lnTo>
                  <a:lnTo>
                    <a:pt x="589" y="182"/>
                  </a:lnTo>
                  <a:lnTo>
                    <a:pt x="589" y="184"/>
                  </a:lnTo>
                  <a:lnTo>
                    <a:pt x="589" y="184"/>
                  </a:lnTo>
                  <a:lnTo>
                    <a:pt x="589" y="184"/>
                  </a:lnTo>
                  <a:lnTo>
                    <a:pt x="589" y="186"/>
                  </a:lnTo>
                  <a:lnTo>
                    <a:pt x="589" y="188"/>
                  </a:lnTo>
                  <a:lnTo>
                    <a:pt x="589" y="188"/>
                  </a:lnTo>
                  <a:lnTo>
                    <a:pt x="587" y="188"/>
                  </a:lnTo>
                  <a:lnTo>
                    <a:pt x="587" y="188"/>
                  </a:lnTo>
                  <a:lnTo>
                    <a:pt x="587" y="188"/>
                  </a:lnTo>
                  <a:lnTo>
                    <a:pt x="585" y="188"/>
                  </a:lnTo>
                  <a:lnTo>
                    <a:pt x="585" y="188"/>
                  </a:lnTo>
                  <a:lnTo>
                    <a:pt x="583" y="188"/>
                  </a:lnTo>
                  <a:lnTo>
                    <a:pt x="581" y="188"/>
                  </a:lnTo>
                  <a:lnTo>
                    <a:pt x="579" y="188"/>
                  </a:lnTo>
                  <a:lnTo>
                    <a:pt x="577" y="188"/>
                  </a:lnTo>
                  <a:lnTo>
                    <a:pt x="577" y="188"/>
                  </a:lnTo>
                  <a:lnTo>
                    <a:pt x="577" y="186"/>
                  </a:lnTo>
                  <a:lnTo>
                    <a:pt x="575" y="186"/>
                  </a:lnTo>
                  <a:lnTo>
                    <a:pt x="575" y="182"/>
                  </a:lnTo>
                  <a:lnTo>
                    <a:pt x="575" y="182"/>
                  </a:lnTo>
                  <a:lnTo>
                    <a:pt x="575" y="180"/>
                  </a:lnTo>
                  <a:lnTo>
                    <a:pt x="575" y="180"/>
                  </a:lnTo>
                  <a:lnTo>
                    <a:pt x="575" y="180"/>
                  </a:lnTo>
                  <a:lnTo>
                    <a:pt x="575" y="180"/>
                  </a:lnTo>
                  <a:lnTo>
                    <a:pt x="577" y="180"/>
                  </a:lnTo>
                  <a:lnTo>
                    <a:pt x="577" y="180"/>
                  </a:lnTo>
                  <a:lnTo>
                    <a:pt x="579" y="180"/>
                  </a:lnTo>
                  <a:lnTo>
                    <a:pt x="579" y="180"/>
                  </a:lnTo>
                  <a:lnTo>
                    <a:pt x="581" y="178"/>
                  </a:lnTo>
                  <a:lnTo>
                    <a:pt x="583" y="177"/>
                  </a:lnTo>
                  <a:lnTo>
                    <a:pt x="583" y="177"/>
                  </a:lnTo>
                  <a:lnTo>
                    <a:pt x="583" y="175"/>
                  </a:lnTo>
                  <a:lnTo>
                    <a:pt x="583" y="175"/>
                  </a:lnTo>
                  <a:lnTo>
                    <a:pt x="585" y="175"/>
                  </a:lnTo>
                  <a:lnTo>
                    <a:pt x="585" y="175"/>
                  </a:lnTo>
                  <a:lnTo>
                    <a:pt x="585" y="175"/>
                  </a:lnTo>
                  <a:lnTo>
                    <a:pt x="587" y="173"/>
                  </a:lnTo>
                  <a:lnTo>
                    <a:pt x="589" y="173"/>
                  </a:lnTo>
                  <a:lnTo>
                    <a:pt x="589" y="173"/>
                  </a:lnTo>
                  <a:lnTo>
                    <a:pt x="589" y="171"/>
                  </a:lnTo>
                  <a:lnTo>
                    <a:pt x="591" y="171"/>
                  </a:lnTo>
                  <a:lnTo>
                    <a:pt x="591" y="171"/>
                  </a:lnTo>
                  <a:lnTo>
                    <a:pt x="589" y="171"/>
                  </a:lnTo>
                  <a:lnTo>
                    <a:pt x="589" y="169"/>
                  </a:lnTo>
                  <a:lnTo>
                    <a:pt x="589" y="169"/>
                  </a:lnTo>
                  <a:lnTo>
                    <a:pt x="589" y="167"/>
                  </a:lnTo>
                  <a:lnTo>
                    <a:pt x="589" y="165"/>
                  </a:lnTo>
                  <a:lnTo>
                    <a:pt x="589" y="165"/>
                  </a:lnTo>
                  <a:lnTo>
                    <a:pt x="587" y="165"/>
                  </a:lnTo>
                  <a:lnTo>
                    <a:pt x="587" y="165"/>
                  </a:lnTo>
                  <a:lnTo>
                    <a:pt x="587" y="165"/>
                  </a:lnTo>
                  <a:lnTo>
                    <a:pt x="587" y="165"/>
                  </a:lnTo>
                  <a:lnTo>
                    <a:pt x="585" y="165"/>
                  </a:lnTo>
                  <a:lnTo>
                    <a:pt x="585" y="165"/>
                  </a:lnTo>
                  <a:lnTo>
                    <a:pt x="585" y="165"/>
                  </a:lnTo>
                  <a:lnTo>
                    <a:pt x="585" y="163"/>
                  </a:lnTo>
                  <a:lnTo>
                    <a:pt x="585" y="163"/>
                  </a:lnTo>
                  <a:lnTo>
                    <a:pt x="583" y="161"/>
                  </a:lnTo>
                  <a:lnTo>
                    <a:pt x="583" y="161"/>
                  </a:lnTo>
                  <a:lnTo>
                    <a:pt x="581" y="161"/>
                  </a:lnTo>
                  <a:lnTo>
                    <a:pt x="581" y="159"/>
                  </a:lnTo>
                  <a:lnTo>
                    <a:pt x="581" y="159"/>
                  </a:lnTo>
                  <a:lnTo>
                    <a:pt x="579" y="156"/>
                  </a:lnTo>
                  <a:lnTo>
                    <a:pt x="579" y="152"/>
                  </a:lnTo>
                  <a:lnTo>
                    <a:pt x="579" y="152"/>
                  </a:lnTo>
                  <a:lnTo>
                    <a:pt x="579" y="150"/>
                  </a:lnTo>
                  <a:lnTo>
                    <a:pt x="577" y="148"/>
                  </a:lnTo>
                  <a:lnTo>
                    <a:pt x="577" y="148"/>
                  </a:lnTo>
                  <a:lnTo>
                    <a:pt x="575" y="148"/>
                  </a:lnTo>
                  <a:lnTo>
                    <a:pt x="575" y="148"/>
                  </a:lnTo>
                  <a:lnTo>
                    <a:pt x="574" y="148"/>
                  </a:lnTo>
                  <a:lnTo>
                    <a:pt x="572" y="148"/>
                  </a:lnTo>
                  <a:lnTo>
                    <a:pt x="572" y="148"/>
                  </a:lnTo>
                  <a:lnTo>
                    <a:pt x="572" y="148"/>
                  </a:lnTo>
                  <a:lnTo>
                    <a:pt x="570" y="148"/>
                  </a:lnTo>
                  <a:lnTo>
                    <a:pt x="570" y="148"/>
                  </a:lnTo>
                  <a:lnTo>
                    <a:pt x="568" y="148"/>
                  </a:lnTo>
                  <a:lnTo>
                    <a:pt x="568" y="148"/>
                  </a:lnTo>
                  <a:lnTo>
                    <a:pt x="568" y="150"/>
                  </a:lnTo>
                  <a:lnTo>
                    <a:pt x="568" y="150"/>
                  </a:lnTo>
                  <a:lnTo>
                    <a:pt x="566" y="150"/>
                  </a:lnTo>
                  <a:lnTo>
                    <a:pt x="562" y="154"/>
                  </a:lnTo>
                  <a:lnTo>
                    <a:pt x="562" y="154"/>
                  </a:lnTo>
                  <a:lnTo>
                    <a:pt x="562" y="154"/>
                  </a:lnTo>
                  <a:lnTo>
                    <a:pt x="560" y="154"/>
                  </a:lnTo>
                  <a:lnTo>
                    <a:pt x="558" y="152"/>
                  </a:lnTo>
                  <a:lnTo>
                    <a:pt x="553" y="156"/>
                  </a:lnTo>
                  <a:lnTo>
                    <a:pt x="551" y="158"/>
                  </a:lnTo>
                  <a:lnTo>
                    <a:pt x="549" y="159"/>
                  </a:lnTo>
                  <a:lnTo>
                    <a:pt x="545" y="161"/>
                  </a:lnTo>
                  <a:lnTo>
                    <a:pt x="543" y="163"/>
                  </a:lnTo>
                  <a:lnTo>
                    <a:pt x="541" y="163"/>
                  </a:lnTo>
                  <a:lnTo>
                    <a:pt x="539" y="163"/>
                  </a:lnTo>
                  <a:lnTo>
                    <a:pt x="537" y="165"/>
                  </a:lnTo>
                  <a:lnTo>
                    <a:pt x="535" y="165"/>
                  </a:lnTo>
                  <a:lnTo>
                    <a:pt x="535" y="165"/>
                  </a:lnTo>
                  <a:lnTo>
                    <a:pt x="535" y="167"/>
                  </a:lnTo>
                  <a:lnTo>
                    <a:pt x="535" y="167"/>
                  </a:lnTo>
                  <a:lnTo>
                    <a:pt x="535" y="167"/>
                  </a:lnTo>
                  <a:lnTo>
                    <a:pt x="535" y="169"/>
                  </a:lnTo>
                  <a:lnTo>
                    <a:pt x="535" y="169"/>
                  </a:lnTo>
                  <a:lnTo>
                    <a:pt x="537" y="169"/>
                  </a:lnTo>
                  <a:lnTo>
                    <a:pt x="537" y="171"/>
                  </a:lnTo>
                  <a:lnTo>
                    <a:pt x="539" y="173"/>
                  </a:lnTo>
                  <a:lnTo>
                    <a:pt x="539" y="173"/>
                  </a:lnTo>
                  <a:lnTo>
                    <a:pt x="539" y="175"/>
                  </a:lnTo>
                  <a:lnTo>
                    <a:pt x="537" y="175"/>
                  </a:lnTo>
                  <a:lnTo>
                    <a:pt x="537" y="175"/>
                  </a:lnTo>
                  <a:lnTo>
                    <a:pt x="535" y="175"/>
                  </a:lnTo>
                  <a:lnTo>
                    <a:pt x="534" y="177"/>
                  </a:lnTo>
                  <a:lnTo>
                    <a:pt x="532" y="177"/>
                  </a:lnTo>
                  <a:lnTo>
                    <a:pt x="532" y="177"/>
                  </a:lnTo>
                  <a:lnTo>
                    <a:pt x="530" y="175"/>
                  </a:lnTo>
                  <a:lnTo>
                    <a:pt x="530" y="175"/>
                  </a:lnTo>
                  <a:lnTo>
                    <a:pt x="530" y="175"/>
                  </a:lnTo>
                  <a:lnTo>
                    <a:pt x="530" y="173"/>
                  </a:lnTo>
                  <a:lnTo>
                    <a:pt x="526" y="175"/>
                  </a:lnTo>
                  <a:lnTo>
                    <a:pt x="520" y="175"/>
                  </a:lnTo>
                  <a:lnTo>
                    <a:pt x="518" y="175"/>
                  </a:lnTo>
                  <a:lnTo>
                    <a:pt x="516" y="173"/>
                  </a:lnTo>
                  <a:lnTo>
                    <a:pt x="513" y="173"/>
                  </a:lnTo>
                  <a:lnTo>
                    <a:pt x="511" y="171"/>
                  </a:lnTo>
                  <a:lnTo>
                    <a:pt x="511" y="171"/>
                  </a:lnTo>
                  <a:lnTo>
                    <a:pt x="509" y="171"/>
                  </a:lnTo>
                  <a:lnTo>
                    <a:pt x="509" y="171"/>
                  </a:lnTo>
                  <a:lnTo>
                    <a:pt x="507" y="173"/>
                  </a:lnTo>
                  <a:lnTo>
                    <a:pt x="507" y="173"/>
                  </a:lnTo>
                  <a:lnTo>
                    <a:pt x="505" y="177"/>
                  </a:lnTo>
                  <a:lnTo>
                    <a:pt x="505" y="177"/>
                  </a:lnTo>
                  <a:lnTo>
                    <a:pt x="505" y="178"/>
                  </a:lnTo>
                  <a:lnTo>
                    <a:pt x="503" y="178"/>
                  </a:lnTo>
                  <a:lnTo>
                    <a:pt x="501" y="178"/>
                  </a:lnTo>
                  <a:lnTo>
                    <a:pt x="501" y="178"/>
                  </a:lnTo>
                  <a:lnTo>
                    <a:pt x="501" y="178"/>
                  </a:lnTo>
                  <a:lnTo>
                    <a:pt x="499" y="178"/>
                  </a:lnTo>
                  <a:lnTo>
                    <a:pt x="499" y="177"/>
                  </a:lnTo>
                  <a:lnTo>
                    <a:pt x="499" y="177"/>
                  </a:lnTo>
                  <a:lnTo>
                    <a:pt x="499" y="177"/>
                  </a:lnTo>
                  <a:lnTo>
                    <a:pt x="499" y="175"/>
                  </a:lnTo>
                  <a:lnTo>
                    <a:pt x="497" y="175"/>
                  </a:lnTo>
                  <a:lnTo>
                    <a:pt x="495" y="175"/>
                  </a:lnTo>
                  <a:lnTo>
                    <a:pt x="495" y="175"/>
                  </a:lnTo>
                  <a:lnTo>
                    <a:pt x="495" y="177"/>
                  </a:lnTo>
                  <a:lnTo>
                    <a:pt x="495" y="177"/>
                  </a:lnTo>
                  <a:lnTo>
                    <a:pt x="495" y="178"/>
                  </a:lnTo>
                  <a:lnTo>
                    <a:pt x="495" y="180"/>
                  </a:lnTo>
                  <a:lnTo>
                    <a:pt x="495" y="180"/>
                  </a:lnTo>
                  <a:lnTo>
                    <a:pt x="495" y="182"/>
                  </a:lnTo>
                  <a:lnTo>
                    <a:pt x="492" y="182"/>
                  </a:lnTo>
                  <a:lnTo>
                    <a:pt x="490" y="182"/>
                  </a:lnTo>
                  <a:lnTo>
                    <a:pt x="490" y="182"/>
                  </a:lnTo>
                  <a:lnTo>
                    <a:pt x="490" y="180"/>
                  </a:lnTo>
                  <a:lnTo>
                    <a:pt x="490" y="180"/>
                  </a:lnTo>
                  <a:lnTo>
                    <a:pt x="490" y="178"/>
                  </a:lnTo>
                  <a:lnTo>
                    <a:pt x="490" y="177"/>
                  </a:lnTo>
                  <a:lnTo>
                    <a:pt x="490" y="175"/>
                  </a:lnTo>
                  <a:lnTo>
                    <a:pt x="490" y="175"/>
                  </a:lnTo>
                  <a:lnTo>
                    <a:pt x="490" y="175"/>
                  </a:lnTo>
                  <a:lnTo>
                    <a:pt x="492" y="171"/>
                  </a:lnTo>
                  <a:lnTo>
                    <a:pt x="494" y="171"/>
                  </a:lnTo>
                  <a:lnTo>
                    <a:pt x="495" y="167"/>
                  </a:lnTo>
                  <a:lnTo>
                    <a:pt x="497" y="163"/>
                  </a:lnTo>
                  <a:lnTo>
                    <a:pt x="499" y="161"/>
                  </a:lnTo>
                  <a:lnTo>
                    <a:pt x="499" y="159"/>
                  </a:lnTo>
                  <a:lnTo>
                    <a:pt x="499" y="159"/>
                  </a:lnTo>
                  <a:lnTo>
                    <a:pt x="497" y="159"/>
                  </a:lnTo>
                  <a:lnTo>
                    <a:pt x="497" y="159"/>
                  </a:lnTo>
                  <a:lnTo>
                    <a:pt x="495" y="161"/>
                  </a:lnTo>
                  <a:lnTo>
                    <a:pt x="495" y="161"/>
                  </a:lnTo>
                  <a:lnTo>
                    <a:pt x="494" y="161"/>
                  </a:lnTo>
                  <a:lnTo>
                    <a:pt x="494" y="161"/>
                  </a:lnTo>
                  <a:lnTo>
                    <a:pt x="494" y="161"/>
                  </a:lnTo>
                  <a:lnTo>
                    <a:pt x="492" y="161"/>
                  </a:lnTo>
                  <a:lnTo>
                    <a:pt x="490" y="161"/>
                  </a:lnTo>
                  <a:lnTo>
                    <a:pt x="490" y="163"/>
                  </a:lnTo>
                  <a:lnTo>
                    <a:pt x="490" y="163"/>
                  </a:lnTo>
                  <a:lnTo>
                    <a:pt x="490" y="163"/>
                  </a:lnTo>
                  <a:lnTo>
                    <a:pt x="490" y="165"/>
                  </a:lnTo>
                  <a:lnTo>
                    <a:pt x="488" y="165"/>
                  </a:lnTo>
                  <a:lnTo>
                    <a:pt x="488" y="165"/>
                  </a:lnTo>
                  <a:lnTo>
                    <a:pt x="488" y="165"/>
                  </a:lnTo>
                  <a:lnTo>
                    <a:pt x="486" y="165"/>
                  </a:lnTo>
                  <a:lnTo>
                    <a:pt x="486" y="163"/>
                  </a:lnTo>
                  <a:lnTo>
                    <a:pt x="486" y="161"/>
                  </a:lnTo>
                  <a:lnTo>
                    <a:pt x="486" y="161"/>
                  </a:lnTo>
                  <a:lnTo>
                    <a:pt x="486" y="159"/>
                  </a:lnTo>
                  <a:lnTo>
                    <a:pt x="486" y="159"/>
                  </a:lnTo>
                  <a:lnTo>
                    <a:pt x="486" y="159"/>
                  </a:lnTo>
                  <a:lnTo>
                    <a:pt x="488" y="156"/>
                  </a:lnTo>
                  <a:lnTo>
                    <a:pt x="488" y="154"/>
                  </a:lnTo>
                  <a:lnTo>
                    <a:pt x="488" y="154"/>
                  </a:lnTo>
                  <a:lnTo>
                    <a:pt x="488" y="152"/>
                  </a:lnTo>
                  <a:lnTo>
                    <a:pt x="488" y="152"/>
                  </a:lnTo>
                  <a:lnTo>
                    <a:pt x="486" y="152"/>
                  </a:lnTo>
                  <a:lnTo>
                    <a:pt x="484" y="156"/>
                  </a:lnTo>
                  <a:lnTo>
                    <a:pt x="482" y="158"/>
                  </a:lnTo>
                  <a:lnTo>
                    <a:pt x="482" y="159"/>
                  </a:lnTo>
                  <a:lnTo>
                    <a:pt x="482" y="159"/>
                  </a:lnTo>
                  <a:lnTo>
                    <a:pt x="482" y="161"/>
                  </a:lnTo>
                  <a:lnTo>
                    <a:pt x="486" y="169"/>
                  </a:lnTo>
                  <a:lnTo>
                    <a:pt x="486" y="171"/>
                  </a:lnTo>
                  <a:lnTo>
                    <a:pt x="486" y="171"/>
                  </a:lnTo>
                  <a:lnTo>
                    <a:pt x="486" y="173"/>
                  </a:lnTo>
                  <a:lnTo>
                    <a:pt x="484" y="173"/>
                  </a:lnTo>
                  <a:lnTo>
                    <a:pt x="484" y="173"/>
                  </a:lnTo>
                  <a:lnTo>
                    <a:pt x="482" y="173"/>
                  </a:lnTo>
                  <a:lnTo>
                    <a:pt x="480" y="171"/>
                  </a:lnTo>
                  <a:lnTo>
                    <a:pt x="480" y="171"/>
                  </a:lnTo>
                  <a:lnTo>
                    <a:pt x="478" y="173"/>
                  </a:lnTo>
                  <a:lnTo>
                    <a:pt x="478" y="173"/>
                  </a:lnTo>
                  <a:lnTo>
                    <a:pt x="476" y="171"/>
                  </a:lnTo>
                  <a:lnTo>
                    <a:pt x="474" y="171"/>
                  </a:lnTo>
                  <a:lnTo>
                    <a:pt x="474" y="171"/>
                  </a:lnTo>
                  <a:lnTo>
                    <a:pt x="473" y="173"/>
                  </a:lnTo>
                  <a:lnTo>
                    <a:pt x="473" y="173"/>
                  </a:lnTo>
                  <a:lnTo>
                    <a:pt x="473" y="175"/>
                  </a:lnTo>
                  <a:lnTo>
                    <a:pt x="471" y="175"/>
                  </a:lnTo>
                  <a:lnTo>
                    <a:pt x="471" y="175"/>
                  </a:lnTo>
                  <a:lnTo>
                    <a:pt x="469" y="175"/>
                  </a:lnTo>
                  <a:lnTo>
                    <a:pt x="469" y="175"/>
                  </a:lnTo>
                  <a:lnTo>
                    <a:pt x="469" y="171"/>
                  </a:lnTo>
                  <a:lnTo>
                    <a:pt x="469" y="169"/>
                  </a:lnTo>
                  <a:lnTo>
                    <a:pt x="467" y="169"/>
                  </a:lnTo>
                  <a:lnTo>
                    <a:pt x="467" y="169"/>
                  </a:lnTo>
                  <a:lnTo>
                    <a:pt x="463" y="171"/>
                  </a:lnTo>
                  <a:lnTo>
                    <a:pt x="461" y="171"/>
                  </a:lnTo>
                  <a:lnTo>
                    <a:pt x="461" y="173"/>
                  </a:lnTo>
                  <a:lnTo>
                    <a:pt x="459" y="171"/>
                  </a:lnTo>
                  <a:lnTo>
                    <a:pt x="459" y="171"/>
                  </a:lnTo>
                  <a:lnTo>
                    <a:pt x="459" y="171"/>
                  </a:lnTo>
                  <a:lnTo>
                    <a:pt x="459" y="169"/>
                  </a:lnTo>
                  <a:lnTo>
                    <a:pt x="459" y="167"/>
                  </a:lnTo>
                  <a:lnTo>
                    <a:pt x="459" y="167"/>
                  </a:lnTo>
                  <a:lnTo>
                    <a:pt x="463" y="163"/>
                  </a:lnTo>
                  <a:lnTo>
                    <a:pt x="463" y="163"/>
                  </a:lnTo>
                  <a:lnTo>
                    <a:pt x="463" y="163"/>
                  </a:lnTo>
                  <a:lnTo>
                    <a:pt x="463" y="163"/>
                  </a:lnTo>
                  <a:lnTo>
                    <a:pt x="461" y="163"/>
                  </a:lnTo>
                  <a:lnTo>
                    <a:pt x="461" y="161"/>
                  </a:lnTo>
                  <a:lnTo>
                    <a:pt x="461" y="161"/>
                  </a:lnTo>
                  <a:lnTo>
                    <a:pt x="461" y="161"/>
                  </a:lnTo>
                  <a:lnTo>
                    <a:pt x="459" y="161"/>
                  </a:lnTo>
                  <a:lnTo>
                    <a:pt x="459" y="161"/>
                  </a:lnTo>
                  <a:lnTo>
                    <a:pt x="457" y="161"/>
                  </a:lnTo>
                  <a:lnTo>
                    <a:pt x="457" y="161"/>
                  </a:lnTo>
                  <a:lnTo>
                    <a:pt x="457" y="161"/>
                  </a:lnTo>
                  <a:lnTo>
                    <a:pt x="457" y="163"/>
                  </a:lnTo>
                  <a:lnTo>
                    <a:pt x="457" y="165"/>
                  </a:lnTo>
                  <a:lnTo>
                    <a:pt x="457" y="165"/>
                  </a:lnTo>
                  <a:lnTo>
                    <a:pt x="455" y="167"/>
                  </a:lnTo>
                  <a:lnTo>
                    <a:pt x="455" y="167"/>
                  </a:lnTo>
                  <a:lnTo>
                    <a:pt x="454" y="167"/>
                  </a:lnTo>
                  <a:lnTo>
                    <a:pt x="454" y="167"/>
                  </a:lnTo>
                  <a:lnTo>
                    <a:pt x="452" y="167"/>
                  </a:lnTo>
                  <a:lnTo>
                    <a:pt x="452" y="169"/>
                  </a:lnTo>
                  <a:lnTo>
                    <a:pt x="450" y="171"/>
                  </a:lnTo>
                  <a:lnTo>
                    <a:pt x="448" y="171"/>
                  </a:lnTo>
                  <a:lnTo>
                    <a:pt x="448" y="173"/>
                  </a:lnTo>
                  <a:lnTo>
                    <a:pt x="446" y="171"/>
                  </a:lnTo>
                  <a:lnTo>
                    <a:pt x="446" y="171"/>
                  </a:lnTo>
                  <a:lnTo>
                    <a:pt x="446" y="169"/>
                  </a:lnTo>
                  <a:lnTo>
                    <a:pt x="446" y="167"/>
                  </a:lnTo>
                  <a:lnTo>
                    <a:pt x="446" y="165"/>
                  </a:lnTo>
                  <a:lnTo>
                    <a:pt x="448" y="163"/>
                  </a:lnTo>
                  <a:lnTo>
                    <a:pt x="448" y="163"/>
                  </a:lnTo>
                  <a:lnTo>
                    <a:pt x="450" y="161"/>
                  </a:lnTo>
                  <a:lnTo>
                    <a:pt x="452" y="159"/>
                  </a:lnTo>
                  <a:lnTo>
                    <a:pt x="452" y="159"/>
                  </a:lnTo>
                  <a:lnTo>
                    <a:pt x="452" y="159"/>
                  </a:lnTo>
                  <a:lnTo>
                    <a:pt x="454" y="158"/>
                  </a:lnTo>
                  <a:lnTo>
                    <a:pt x="454" y="158"/>
                  </a:lnTo>
                  <a:lnTo>
                    <a:pt x="452" y="156"/>
                  </a:lnTo>
                  <a:lnTo>
                    <a:pt x="452" y="154"/>
                  </a:lnTo>
                  <a:lnTo>
                    <a:pt x="454" y="154"/>
                  </a:lnTo>
                  <a:lnTo>
                    <a:pt x="454" y="150"/>
                  </a:lnTo>
                  <a:lnTo>
                    <a:pt x="455" y="150"/>
                  </a:lnTo>
                  <a:lnTo>
                    <a:pt x="455" y="146"/>
                  </a:lnTo>
                  <a:lnTo>
                    <a:pt x="455" y="146"/>
                  </a:lnTo>
                  <a:lnTo>
                    <a:pt x="455" y="144"/>
                  </a:lnTo>
                  <a:lnTo>
                    <a:pt x="454" y="144"/>
                  </a:lnTo>
                  <a:lnTo>
                    <a:pt x="454" y="144"/>
                  </a:lnTo>
                  <a:lnTo>
                    <a:pt x="454" y="144"/>
                  </a:lnTo>
                  <a:lnTo>
                    <a:pt x="452" y="144"/>
                  </a:lnTo>
                  <a:lnTo>
                    <a:pt x="452" y="144"/>
                  </a:lnTo>
                  <a:lnTo>
                    <a:pt x="450" y="144"/>
                  </a:lnTo>
                  <a:lnTo>
                    <a:pt x="450" y="144"/>
                  </a:lnTo>
                  <a:lnTo>
                    <a:pt x="450" y="144"/>
                  </a:lnTo>
                  <a:lnTo>
                    <a:pt x="450" y="142"/>
                  </a:lnTo>
                  <a:lnTo>
                    <a:pt x="452" y="140"/>
                  </a:lnTo>
                  <a:lnTo>
                    <a:pt x="452" y="140"/>
                  </a:lnTo>
                  <a:lnTo>
                    <a:pt x="452" y="139"/>
                  </a:lnTo>
                  <a:lnTo>
                    <a:pt x="452" y="137"/>
                  </a:lnTo>
                  <a:lnTo>
                    <a:pt x="450" y="137"/>
                  </a:lnTo>
                  <a:lnTo>
                    <a:pt x="450" y="135"/>
                  </a:lnTo>
                  <a:lnTo>
                    <a:pt x="448" y="135"/>
                  </a:lnTo>
                  <a:lnTo>
                    <a:pt x="448" y="135"/>
                  </a:lnTo>
                  <a:lnTo>
                    <a:pt x="446" y="137"/>
                  </a:lnTo>
                  <a:lnTo>
                    <a:pt x="446" y="137"/>
                  </a:lnTo>
                  <a:lnTo>
                    <a:pt x="446" y="139"/>
                  </a:lnTo>
                  <a:lnTo>
                    <a:pt x="446" y="139"/>
                  </a:lnTo>
                  <a:lnTo>
                    <a:pt x="444" y="140"/>
                  </a:lnTo>
                  <a:lnTo>
                    <a:pt x="444" y="140"/>
                  </a:lnTo>
                  <a:lnTo>
                    <a:pt x="446" y="144"/>
                  </a:lnTo>
                  <a:lnTo>
                    <a:pt x="446" y="146"/>
                  </a:lnTo>
                  <a:lnTo>
                    <a:pt x="444" y="146"/>
                  </a:lnTo>
                  <a:lnTo>
                    <a:pt x="444" y="146"/>
                  </a:lnTo>
                  <a:lnTo>
                    <a:pt x="442" y="148"/>
                  </a:lnTo>
                  <a:lnTo>
                    <a:pt x="440" y="146"/>
                  </a:lnTo>
                  <a:lnTo>
                    <a:pt x="440" y="146"/>
                  </a:lnTo>
                  <a:lnTo>
                    <a:pt x="440" y="144"/>
                  </a:lnTo>
                  <a:lnTo>
                    <a:pt x="440" y="140"/>
                  </a:lnTo>
                  <a:lnTo>
                    <a:pt x="440" y="139"/>
                  </a:lnTo>
                  <a:lnTo>
                    <a:pt x="440" y="139"/>
                  </a:lnTo>
                  <a:lnTo>
                    <a:pt x="440" y="139"/>
                  </a:lnTo>
                  <a:lnTo>
                    <a:pt x="438" y="137"/>
                  </a:lnTo>
                  <a:lnTo>
                    <a:pt x="436" y="137"/>
                  </a:lnTo>
                  <a:lnTo>
                    <a:pt x="436" y="139"/>
                  </a:lnTo>
                  <a:lnTo>
                    <a:pt x="434" y="139"/>
                  </a:lnTo>
                  <a:lnTo>
                    <a:pt x="434" y="139"/>
                  </a:lnTo>
                  <a:lnTo>
                    <a:pt x="433" y="139"/>
                  </a:lnTo>
                  <a:lnTo>
                    <a:pt x="433" y="140"/>
                  </a:lnTo>
                  <a:lnTo>
                    <a:pt x="433" y="142"/>
                  </a:lnTo>
                  <a:lnTo>
                    <a:pt x="433" y="142"/>
                  </a:lnTo>
                  <a:lnTo>
                    <a:pt x="434" y="144"/>
                  </a:lnTo>
                  <a:lnTo>
                    <a:pt x="434" y="146"/>
                  </a:lnTo>
                  <a:lnTo>
                    <a:pt x="434" y="146"/>
                  </a:lnTo>
                  <a:lnTo>
                    <a:pt x="434" y="148"/>
                  </a:lnTo>
                  <a:lnTo>
                    <a:pt x="434" y="148"/>
                  </a:lnTo>
                  <a:lnTo>
                    <a:pt x="434" y="150"/>
                  </a:lnTo>
                  <a:lnTo>
                    <a:pt x="434" y="150"/>
                  </a:lnTo>
                  <a:lnTo>
                    <a:pt x="434" y="150"/>
                  </a:lnTo>
                  <a:lnTo>
                    <a:pt x="434" y="152"/>
                  </a:lnTo>
                  <a:lnTo>
                    <a:pt x="434" y="154"/>
                  </a:lnTo>
                  <a:lnTo>
                    <a:pt x="434" y="154"/>
                  </a:lnTo>
                  <a:lnTo>
                    <a:pt x="433" y="154"/>
                  </a:lnTo>
                  <a:lnTo>
                    <a:pt x="433" y="154"/>
                  </a:lnTo>
                  <a:lnTo>
                    <a:pt x="433" y="154"/>
                  </a:lnTo>
                  <a:lnTo>
                    <a:pt x="431" y="152"/>
                  </a:lnTo>
                  <a:lnTo>
                    <a:pt x="431" y="152"/>
                  </a:lnTo>
                  <a:lnTo>
                    <a:pt x="429" y="150"/>
                  </a:lnTo>
                  <a:lnTo>
                    <a:pt x="429" y="150"/>
                  </a:lnTo>
                  <a:lnTo>
                    <a:pt x="427" y="148"/>
                  </a:lnTo>
                  <a:lnTo>
                    <a:pt x="427" y="148"/>
                  </a:lnTo>
                  <a:lnTo>
                    <a:pt x="427" y="148"/>
                  </a:lnTo>
                  <a:lnTo>
                    <a:pt x="425" y="148"/>
                  </a:lnTo>
                  <a:lnTo>
                    <a:pt x="423" y="148"/>
                  </a:lnTo>
                  <a:lnTo>
                    <a:pt x="421" y="148"/>
                  </a:lnTo>
                  <a:lnTo>
                    <a:pt x="421" y="148"/>
                  </a:lnTo>
                  <a:lnTo>
                    <a:pt x="419" y="148"/>
                  </a:lnTo>
                  <a:lnTo>
                    <a:pt x="419" y="148"/>
                  </a:lnTo>
                  <a:lnTo>
                    <a:pt x="419" y="150"/>
                  </a:lnTo>
                  <a:lnTo>
                    <a:pt x="419" y="150"/>
                  </a:lnTo>
                  <a:lnTo>
                    <a:pt x="419" y="150"/>
                  </a:lnTo>
                  <a:lnTo>
                    <a:pt x="419" y="152"/>
                  </a:lnTo>
                  <a:lnTo>
                    <a:pt x="419" y="152"/>
                  </a:lnTo>
                  <a:lnTo>
                    <a:pt x="419" y="152"/>
                  </a:lnTo>
                  <a:lnTo>
                    <a:pt x="417" y="154"/>
                  </a:lnTo>
                  <a:lnTo>
                    <a:pt x="417" y="154"/>
                  </a:lnTo>
                  <a:lnTo>
                    <a:pt x="415" y="158"/>
                  </a:lnTo>
                  <a:lnTo>
                    <a:pt x="413" y="159"/>
                  </a:lnTo>
                  <a:lnTo>
                    <a:pt x="413" y="159"/>
                  </a:lnTo>
                  <a:lnTo>
                    <a:pt x="413" y="161"/>
                  </a:lnTo>
                  <a:lnTo>
                    <a:pt x="413" y="161"/>
                  </a:lnTo>
                  <a:lnTo>
                    <a:pt x="413" y="163"/>
                  </a:lnTo>
                  <a:lnTo>
                    <a:pt x="413" y="163"/>
                  </a:lnTo>
                  <a:lnTo>
                    <a:pt x="415" y="163"/>
                  </a:lnTo>
                  <a:lnTo>
                    <a:pt x="417" y="165"/>
                  </a:lnTo>
                  <a:lnTo>
                    <a:pt x="417" y="167"/>
                  </a:lnTo>
                  <a:lnTo>
                    <a:pt x="419" y="169"/>
                  </a:lnTo>
                  <a:lnTo>
                    <a:pt x="423" y="177"/>
                  </a:lnTo>
                  <a:lnTo>
                    <a:pt x="423" y="178"/>
                  </a:lnTo>
                  <a:lnTo>
                    <a:pt x="423" y="182"/>
                  </a:lnTo>
                  <a:lnTo>
                    <a:pt x="425" y="194"/>
                  </a:lnTo>
                  <a:lnTo>
                    <a:pt x="427" y="196"/>
                  </a:lnTo>
                  <a:lnTo>
                    <a:pt x="427" y="198"/>
                  </a:lnTo>
                  <a:lnTo>
                    <a:pt x="431" y="201"/>
                  </a:lnTo>
                  <a:lnTo>
                    <a:pt x="433" y="203"/>
                  </a:lnTo>
                  <a:lnTo>
                    <a:pt x="433" y="205"/>
                  </a:lnTo>
                  <a:lnTo>
                    <a:pt x="434" y="207"/>
                  </a:lnTo>
                  <a:lnTo>
                    <a:pt x="434" y="209"/>
                  </a:lnTo>
                  <a:lnTo>
                    <a:pt x="434" y="213"/>
                  </a:lnTo>
                  <a:lnTo>
                    <a:pt x="434" y="217"/>
                  </a:lnTo>
                  <a:lnTo>
                    <a:pt x="434" y="218"/>
                  </a:lnTo>
                  <a:lnTo>
                    <a:pt x="434" y="218"/>
                  </a:lnTo>
                  <a:lnTo>
                    <a:pt x="434" y="218"/>
                  </a:lnTo>
                  <a:lnTo>
                    <a:pt x="433" y="220"/>
                  </a:lnTo>
                  <a:lnTo>
                    <a:pt x="433" y="222"/>
                  </a:lnTo>
                  <a:lnTo>
                    <a:pt x="433" y="224"/>
                  </a:lnTo>
                  <a:lnTo>
                    <a:pt x="433" y="224"/>
                  </a:lnTo>
                  <a:lnTo>
                    <a:pt x="433" y="226"/>
                  </a:lnTo>
                  <a:lnTo>
                    <a:pt x="434" y="226"/>
                  </a:lnTo>
                  <a:lnTo>
                    <a:pt x="434" y="228"/>
                  </a:lnTo>
                  <a:lnTo>
                    <a:pt x="436" y="228"/>
                  </a:lnTo>
                  <a:lnTo>
                    <a:pt x="436" y="226"/>
                  </a:lnTo>
                  <a:lnTo>
                    <a:pt x="440" y="226"/>
                  </a:lnTo>
                  <a:lnTo>
                    <a:pt x="442" y="226"/>
                  </a:lnTo>
                  <a:lnTo>
                    <a:pt x="442" y="226"/>
                  </a:lnTo>
                  <a:lnTo>
                    <a:pt x="444" y="226"/>
                  </a:lnTo>
                  <a:lnTo>
                    <a:pt x="446" y="226"/>
                  </a:lnTo>
                  <a:lnTo>
                    <a:pt x="446" y="228"/>
                  </a:lnTo>
                  <a:lnTo>
                    <a:pt x="448" y="230"/>
                  </a:lnTo>
                  <a:lnTo>
                    <a:pt x="448" y="230"/>
                  </a:lnTo>
                  <a:lnTo>
                    <a:pt x="448" y="232"/>
                  </a:lnTo>
                  <a:lnTo>
                    <a:pt x="448" y="234"/>
                  </a:lnTo>
                  <a:lnTo>
                    <a:pt x="450" y="236"/>
                  </a:lnTo>
                  <a:lnTo>
                    <a:pt x="452" y="237"/>
                  </a:lnTo>
                  <a:lnTo>
                    <a:pt x="452" y="237"/>
                  </a:lnTo>
                  <a:lnTo>
                    <a:pt x="450" y="239"/>
                  </a:lnTo>
                  <a:lnTo>
                    <a:pt x="450" y="239"/>
                  </a:lnTo>
                  <a:lnTo>
                    <a:pt x="450" y="241"/>
                  </a:lnTo>
                  <a:lnTo>
                    <a:pt x="450" y="241"/>
                  </a:lnTo>
                  <a:lnTo>
                    <a:pt x="450" y="241"/>
                  </a:lnTo>
                  <a:lnTo>
                    <a:pt x="452" y="241"/>
                  </a:lnTo>
                  <a:lnTo>
                    <a:pt x="452" y="241"/>
                  </a:lnTo>
                  <a:lnTo>
                    <a:pt x="452" y="243"/>
                  </a:lnTo>
                  <a:lnTo>
                    <a:pt x="454" y="243"/>
                  </a:lnTo>
                  <a:lnTo>
                    <a:pt x="455" y="243"/>
                  </a:lnTo>
                  <a:lnTo>
                    <a:pt x="457" y="243"/>
                  </a:lnTo>
                  <a:lnTo>
                    <a:pt x="457" y="247"/>
                  </a:lnTo>
                  <a:lnTo>
                    <a:pt x="455" y="249"/>
                  </a:lnTo>
                  <a:lnTo>
                    <a:pt x="455" y="251"/>
                  </a:lnTo>
                  <a:lnTo>
                    <a:pt x="454" y="251"/>
                  </a:lnTo>
                  <a:lnTo>
                    <a:pt x="454" y="253"/>
                  </a:lnTo>
                  <a:lnTo>
                    <a:pt x="454" y="253"/>
                  </a:lnTo>
                  <a:lnTo>
                    <a:pt x="450" y="256"/>
                  </a:lnTo>
                  <a:lnTo>
                    <a:pt x="448" y="258"/>
                  </a:lnTo>
                  <a:lnTo>
                    <a:pt x="448" y="260"/>
                  </a:lnTo>
                  <a:lnTo>
                    <a:pt x="446" y="264"/>
                  </a:lnTo>
                  <a:lnTo>
                    <a:pt x="444" y="266"/>
                  </a:lnTo>
                  <a:lnTo>
                    <a:pt x="442" y="268"/>
                  </a:lnTo>
                  <a:lnTo>
                    <a:pt x="440" y="268"/>
                  </a:lnTo>
                  <a:lnTo>
                    <a:pt x="440" y="270"/>
                  </a:lnTo>
                  <a:lnTo>
                    <a:pt x="438" y="268"/>
                  </a:lnTo>
                  <a:lnTo>
                    <a:pt x="436" y="268"/>
                  </a:lnTo>
                  <a:lnTo>
                    <a:pt x="436" y="266"/>
                  </a:lnTo>
                  <a:lnTo>
                    <a:pt x="436" y="264"/>
                  </a:lnTo>
                  <a:lnTo>
                    <a:pt x="436" y="264"/>
                  </a:lnTo>
                  <a:lnTo>
                    <a:pt x="436" y="262"/>
                  </a:lnTo>
                  <a:lnTo>
                    <a:pt x="434" y="262"/>
                  </a:lnTo>
                  <a:lnTo>
                    <a:pt x="434" y="262"/>
                  </a:lnTo>
                  <a:lnTo>
                    <a:pt x="433" y="262"/>
                  </a:lnTo>
                  <a:lnTo>
                    <a:pt x="431" y="262"/>
                  </a:lnTo>
                  <a:lnTo>
                    <a:pt x="429" y="262"/>
                  </a:lnTo>
                  <a:lnTo>
                    <a:pt x="427" y="260"/>
                  </a:lnTo>
                  <a:lnTo>
                    <a:pt x="425" y="260"/>
                  </a:lnTo>
                  <a:lnTo>
                    <a:pt x="423" y="256"/>
                  </a:lnTo>
                  <a:lnTo>
                    <a:pt x="421" y="256"/>
                  </a:lnTo>
                  <a:lnTo>
                    <a:pt x="415" y="251"/>
                  </a:lnTo>
                  <a:lnTo>
                    <a:pt x="413" y="251"/>
                  </a:lnTo>
                  <a:lnTo>
                    <a:pt x="412" y="249"/>
                  </a:lnTo>
                  <a:lnTo>
                    <a:pt x="410" y="249"/>
                  </a:lnTo>
                  <a:lnTo>
                    <a:pt x="410" y="249"/>
                  </a:lnTo>
                  <a:lnTo>
                    <a:pt x="410" y="251"/>
                  </a:lnTo>
                  <a:lnTo>
                    <a:pt x="408" y="251"/>
                  </a:lnTo>
                  <a:lnTo>
                    <a:pt x="408" y="253"/>
                  </a:lnTo>
                  <a:lnTo>
                    <a:pt x="408" y="253"/>
                  </a:lnTo>
                  <a:lnTo>
                    <a:pt x="408" y="255"/>
                  </a:lnTo>
                  <a:lnTo>
                    <a:pt x="408" y="255"/>
                  </a:lnTo>
                  <a:lnTo>
                    <a:pt x="408" y="256"/>
                  </a:lnTo>
                  <a:lnTo>
                    <a:pt x="408" y="256"/>
                  </a:lnTo>
                  <a:lnTo>
                    <a:pt x="406" y="258"/>
                  </a:lnTo>
                  <a:lnTo>
                    <a:pt x="406" y="258"/>
                  </a:lnTo>
                  <a:lnTo>
                    <a:pt x="404" y="260"/>
                  </a:lnTo>
                  <a:lnTo>
                    <a:pt x="402" y="260"/>
                  </a:lnTo>
                  <a:lnTo>
                    <a:pt x="400" y="260"/>
                  </a:lnTo>
                  <a:lnTo>
                    <a:pt x="398" y="260"/>
                  </a:lnTo>
                  <a:lnTo>
                    <a:pt x="398" y="258"/>
                  </a:lnTo>
                  <a:lnTo>
                    <a:pt x="396" y="258"/>
                  </a:lnTo>
                  <a:lnTo>
                    <a:pt x="396" y="256"/>
                  </a:lnTo>
                  <a:lnTo>
                    <a:pt x="396" y="255"/>
                  </a:lnTo>
                  <a:lnTo>
                    <a:pt x="396" y="255"/>
                  </a:lnTo>
                  <a:lnTo>
                    <a:pt x="398" y="251"/>
                  </a:lnTo>
                  <a:lnTo>
                    <a:pt x="398" y="251"/>
                  </a:lnTo>
                  <a:lnTo>
                    <a:pt x="398" y="249"/>
                  </a:lnTo>
                  <a:lnTo>
                    <a:pt x="398" y="249"/>
                  </a:lnTo>
                  <a:lnTo>
                    <a:pt x="396" y="249"/>
                  </a:lnTo>
                  <a:lnTo>
                    <a:pt x="394" y="247"/>
                  </a:lnTo>
                  <a:lnTo>
                    <a:pt x="393" y="247"/>
                  </a:lnTo>
                  <a:lnTo>
                    <a:pt x="393" y="245"/>
                  </a:lnTo>
                  <a:lnTo>
                    <a:pt x="391" y="243"/>
                  </a:lnTo>
                  <a:lnTo>
                    <a:pt x="391" y="243"/>
                  </a:lnTo>
                  <a:lnTo>
                    <a:pt x="391" y="243"/>
                  </a:lnTo>
                  <a:lnTo>
                    <a:pt x="389" y="241"/>
                  </a:lnTo>
                  <a:lnTo>
                    <a:pt x="389" y="241"/>
                  </a:lnTo>
                  <a:lnTo>
                    <a:pt x="389" y="241"/>
                  </a:lnTo>
                  <a:lnTo>
                    <a:pt x="387" y="239"/>
                  </a:lnTo>
                  <a:lnTo>
                    <a:pt x="387" y="239"/>
                  </a:lnTo>
                  <a:lnTo>
                    <a:pt x="387" y="237"/>
                  </a:lnTo>
                  <a:lnTo>
                    <a:pt x="389" y="234"/>
                  </a:lnTo>
                  <a:lnTo>
                    <a:pt x="391" y="232"/>
                  </a:lnTo>
                  <a:lnTo>
                    <a:pt x="391" y="230"/>
                  </a:lnTo>
                  <a:lnTo>
                    <a:pt x="391" y="228"/>
                  </a:lnTo>
                  <a:lnTo>
                    <a:pt x="391" y="228"/>
                  </a:lnTo>
                  <a:lnTo>
                    <a:pt x="391" y="226"/>
                  </a:lnTo>
                  <a:lnTo>
                    <a:pt x="391" y="226"/>
                  </a:lnTo>
                  <a:lnTo>
                    <a:pt x="391" y="224"/>
                  </a:lnTo>
                  <a:lnTo>
                    <a:pt x="391" y="224"/>
                  </a:lnTo>
                  <a:lnTo>
                    <a:pt x="391" y="220"/>
                  </a:lnTo>
                  <a:lnTo>
                    <a:pt x="389" y="218"/>
                  </a:lnTo>
                  <a:lnTo>
                    <a:pt x="389" y="218"/>
                  </a:lnTo>
                  <a:lnTo>
                    <a:pt x="387" y="217"/>
                  </a:lnTo>
                  <a:lnTo>
                    <a:pt x="387" y="215"/>
                  </a:lnTo>
                  <a:lnTo>
                    <a:pt x="387" y="213"/>
                  </a:lnTo>
                  <a:lnTo>
                    <a:pt x="387" y="211"/>
                  </a:lnTo>
                  <a:lnTo>
                    <a:pt x="385" y="205"/>
                  </a:lnTo>
                  <a:lnTo>
                    <a:pt x="385" y="205"/>
                  </a:lnTo>
                  <a:lnTo>
                    <a:pt x="383" y="205"/>
                  </a:lnTo>
                  <a:lnTo>
                    <a:pt x="383" y="205"/>
                  </a:lnTo>
                  <a:lnTo>
                    <a:pt x="381" y="203"/>
                  </a:lnTo>
                  <a:lnTo>
                    <a:pt x="381" y="201"/>
                  </a:lnTo>
                  <a:lnTo>
                    <a:pt x="383" y="201"/>
                  </a:lnTo>
                  <a:lnTo>
                    <a:pt x="387" y="198"/>
                  </a:lnTo>
                  <a:lnTo>
                    <a:pt x="391" y="196"/>
                  </a:lnTo>
                  <a:lnTo>
                    <a:pt x="394" y="192"/>
                  </a:lnTo>
                  <a:lnTo>
                    <a:pt x="396" y="190"/>
                  </a:lnTo>
                  <a:lnTo>
                    <a:pt x="396" y="188"/>
                  </a:lnTo>
                  <a:lnTo>
                    <a:pt x="398" y="184"/>
                  </a:lnTo>
                  <a:lnTo>
                    <a:pt x="396" y="182"/>
                  </a:lnTo>
                  <a:lnTo>
                    <a:pt x="396" y="180"/>
                  </a:lnTo>
                  <a:lnTo>
                    <a:pt x="396" y="180"/>
                  </a:lnTo>
                  <a:lnTo>
                    <a:pt x="398" y="178"/>
                  </a:lnTo>
                  <a:lnTo>
                    <a:pt x="398" y="177"/>
                  </a:lnTo>
                  <a:lnTo>
                    <a:pt x="398" y="175"/>
                  </a:lnTo>
                  <a:lnTo>
                    <a:pt x="400" y="173"/>
                  </a:lnTo>
                  <a:lnTo>
                    <a:pt x="400" y="171"/>
                  </a:lnTo>
                  <a:lnTo>
                    <a:pt x="400" y="169"/>
                  </a:lnTo>
                  <a:lnTo>
                    <a:pt x="400" y="169"/>
                  </a:lnTo>
                  <a:lnTo>
                    <a:pt x="398" y="167"/>
                  </a:lnTo>
                  <a:lnTo>
                    <a:pt x="394" y="156"/>
                  </a:lnTo>
                  <a:lnTo>
                    <a:pt x="393" y="154"/>
                  </a:lnTo>
                  <a:lnTo>
                    <a:pt x="391" y="154"/>
                  </a:lnTo>
                  <a:lnTo>
                    <a:pt x="391" y="152"/>
                  </a:lnTo>
                  <a:lnTo>
                    <a:pt x="389" y="150"/>
                  </a:lnTo>
                  <a:lnTo>
                    <a:pt x="389" y="150"/>
                  </a:lnTo>
                  <a:lnTo>
                    <a:pt x="391" y="148"/>
                  </a:lnTo>
                  <a:lnTo>
                    <a:pt x="391" y="148"/>
                  </a:lnTo>
                  <a:lnTo>
                    <a:pt x="396" y="142"/>
                  </a:lnTo>
                  <a:lnTo>
                    <a:pt x="398" y="140"/>
                  </a:lnTo>
                  <a:lnTo>
                    <a:pt x="398" y="135"/>
                  </a:lnTo>
                  <a:lnTo>
                    <a:pt x="400" y="133"/>
                  </a:lnTo>
                  <a:lnTo>
                    <a:pt x="408" y="131"/>
                  </a:lnTo>
                  <a:lnTo>
                    <a:pt x="412" y="131"/>
                  </a:lnTo>
                  <a:lnTo>
                    <a:pt x="412" y="131"/>
                  </a:lnTo>
                  <a:lnTo>
                    <a:pt x="415" y="131"/>
                  </a:lnTo>
                  <a:lnTo>
                    <a:pt x="417" y="131"/>
                  </a:lnTo>
                  <a:lnTo>
                    <a:pt x="417" y="131"/>
                  </a:lnTo>
                  <a:lnTo>
                    <a:pt x="419" y="131"/>
                  </a:lnTo>
                  <a:lnTo>
                    <a:pt x="419" y="129"/>
                  </a:lnTo>
                  <a:lnTo>
                    <a:pt x="423" y="127"/>
                  </a:lnTo>
                  <a:lnTo>
                    <a:pt x="433" y="125"/>
                  </a:lnTo>
                  <a:lnTo>
                    <a:pt x="434" y="123"/>
                  </a:lnTo>
                  <a:lnTo>
                    <a:pt x="436" y="123"/>
                  </a:lnTo>
                  <a:lnTo>
                    <a:pt x="436" y="123"/>
                  </a:lnTo>
                  <a:lnTo>
                    <a:pt x="436" y="123"/>
                  </a:lnTo>
                  <a:lnTo>
                    <a:pt x="436" y="121"/>
                  </a:lnTo>
                  <a:lnTo>
                    <a:pt x="436" y="121"/>
                  </a:lnTo>
                  <a:lnTo>
                    <a:pt x="436" y="120"/>
                  </a:lnTo>
                  <a:lnTo>
                    <a:pt x="434" y="118"/>
                  </a:lnTo>
                  <a:lnTo>
                    <a:pt x="434" y="116"/>
                  </a:lnTo>
                  <a:lnTo>
                    <a:pt x="433" y="116"/>
                  </a:lnTo>
                  <a:lnTo>
                    <a:pt x="433" y="114"/>
                  </a:lnTo>
                  <a:lnTo>
                    <a:pt x="433" y="114"/>
                  </a:lnTo>
                  <a:lnTo>
                    <a:pt x="434" y="112"/>
                  </a:lnTo>
                  <a:lnTo>
                    <a:pt x="434" y="110"/>
                  </a:lnTo>
                  <a:lnTo>
                    <a:pt x="434" y="108"/>
                  </a:lnTo>
                  <a:lnTo>
                    <a:pt x="434" y="108"/>
                  </a:lnTo>
                  <a:lnTo>
                    <a:pt x="436" y="106"/>
                  </a:lnTo>
                  <a:lnTo>
                    <a:pt x="438" y="106"/>
                  </a:lnTo>
                  <a:lnTo>
                    <a:pt x="438" y="106"/>
                  </a:lnTo>
                  <a:lnTo>
                    <a:pt x="440" y="104"/>
                  </a:lnTo>
                  <a:lnTo>
                    <a:pt x="442" y="101"/>
                  </a:lnTo>
                  <a:lnTo>
                    <a:pt x="444" y="97"/>
                  </a:lnTo>
                  <a:lnTo>
                    <a:pt x="448" y="93"/>
                  </a:lnTo>
                  <a:lnTo>
                    <a:pt x="448" y="91"/>
                  </a:lnTo>
                  <a:lnTo>
                    <a:pt x="448" y="89"/>
                  </a:lnTo>
                  <a:lnTo>
                    <a:pt x="448" y="87"/>
                  </a:lnTo>
                  <a:lnTo>
                    <a:pt x="450" y="83"/>
                  </a:lnTo>
                  <a:lnTo>
                    <a:pt x="454" y="78"/>
                  </a:lnTo>
                  <a:lnTo>
                    <a:pt x="454" y="78"/>
                  </a:lnTo>
                  <a:lnTo>
                    <a:pt x="454" y="76"/>
                  </a:lnTo>
                  <a:lnTo>
                    <a:pt x="454" y="76"/>
                  </a:lnTo>
                  <a:lnTo>
                    <a:pt x="452" y="74"/>
                  </a:lnTo>
                  <a:lnTo>
                    <a:pt x="452" y="74"/>
                  </a:lnTo>
                  <a:lnTo>
                    <a:pt x="452" y="72"/>
                  </a:lnTo>
                  <a:lnTo>
                    <a:pt x="452" y="70"/>
                  </a:lnTo>
                  <a:lnTo>
                    <a:pt x="452" y="70"/>
                  </a:lnTo>
                  <a:lnTo>
                    <a:pt x="452" y="70"/>
                  </a:lnTo>
                  <a:lnTo>
                    <a:pt x="454" y="68"/>
                  </a:lnTo>
                  <a:lnTo>
                    <a:pt x="454" y="68"/>
                  </a:lnTo>
                  <a:lnTo>
                    <a:pt x="455" y="68"/>
                  </a:lnTo>
                  <a:lnTo>
                    <a:pt x="454" y="66"/>
                  </a:lnTo>
                  <a:lnTo>
                    <a:pt x="454" y="64"/>
                  </a:lnTo>
                  <a:lnTo>
                    <a:pt x="454" y="64"/>
                  </a:lnTo>
                  <a:lnTo>
                    <a:pt x="454" y="62"/>
                  </a:lnTo>
                  <a:lnTo>
                    <a:pt x="454" y="61"/>
                  </a:lnTo>
                  <a:lnTo>
                    <a:pt x="454" y="61"/>
                  </a:lnTo>
                  <a:lnTo>
                    <a:pt x="454" y="59"/>
                  </a:lnTo>
                  <a:lnTo>
                    <a:pt x="455" y="59"/>
                  </a:lnTo>
                  <a:lnTo>
                    <a:pt x="455" y="59"/>
                  </a:lnTo>
                  <a:lnTo>
                    <a:pt x="457" y="59"/>
                  </a:lnTo>
                  <a:lnTo>
                    <a:pt x="459" y="59"/>
                  </a:lnTo>
                  <a:lnTo>
                    <a:pt x="461" y="57"/>
                  </a:lnTo>
                  <a:lnTo>
                    <a:pt x="461" y="57"/>
                  </a:lnTo>
                  <a:lnTo>
                    <a:pt x="461" y="55"/>
                  </a:lnTo>
                  <a:lnTo>
                    <a:pt x="463" y="53"/>
                  </a:lnTo>
                  <a:lnTo>
                    <a:pt x="465" y="51"/>
                  </a:lnTo>
                  <a:lnTo>
                    <a:pt x="465" y="51"/>
                  </a:lnTo>
                  <a:lnTo>
                    <a:pt x="463" y="51"/>
                  </a:lnTo>
                  <a:lnTo>
                    <a:pt x="463" y="51"/>
                  </a:lnTo>
                  <a:lnTo>
                    <a:pt x="463" y="49"/>
                  </a:lnTo>
                  <a:lnTo>
                    <a:pt x="463" y="49"/>
                  </a:lnTo>
                  <a:lnTo>
                    <a:pt x="463" y="45"/>
                  </a:lnTo>
                  <a:lnTo>
                    <a:pt x="463" y="42"/>
                  </a:lnTo>
                  <a:lnTo>
                    <a:pt x="463" y="40"/>
                  </a:lnTo>
                  <a:lnTo>
                    <a:pt x="461" y="36"/>
                  </a:lnTo>
                  <a:lnTo>
                    <a:pt x="455" y="28"/>
                  </a:lnTo>
                  <a:lnTo>
                    <a:pt x="455" y="26"/>
                  </a:lnTo>
                  <a:lnTo>
                    <a:pt x="454" y="23"/>
                  </a:lnTo>
                  <a:lnTo>
                    <a:pt x="454" y="19"/>
                  </a:lnTo>
                  <a:lnTo>
                    <a:pt x="454" y="19"/>
                  </a:lnTo>
                  <a:lnTo>
                    <a:pt x="454" y="19"/>
                  </a:lnTo>
                  <a:lnTo>
                    <a:pt x="454" y="17"/>
                  </a:lnTo>
                  <a:lnTo>
                    <a:pt x="454" y="17"/>
                  </a:lnTo>
                  <a:lnTo>
                    <a:pt x="452" y="15"/>
                  </a:lnTo>
                  <a:lnTo>
                    <a:pt x="452" y="15"/>
                  </a:lnTo>
                  <a:lnTo>
                    <a:pt x="450" y="15"/>
                  </a:lnTo>
                  <a:lnTo>
                    <a:pt x="446" y="15"/>
                  </a:lnTo>
                  <a:lnTo>
                    <a:pt x="446" y="15"/>
                  </a:lnTo>
                  <a:lnTo>
                    <a:pt x="444" y="15"/>
                  </a:lnTo>
                  <a:lnTo>
                    <a:pt x="442" y="11"/>
                  </a:lnTo>
                  <a:lnTo>
                    <a:pt x="440" y="9"/>
                  </a:lnTo>
                  <a:lnTo>
                    <a:pt x="438" y="9"/>
                  </a:lnTo>
                  <a:lnTo>
                    <a:pt x="438" y="9"/>
                  </a:lnTo>
                  <a:lnTo>
                    <a:pt x="436" y="9"/>
                  </a:lnTo>
                  <a:lnTo>
                    <a:pt x="436" y="7"/>
                  </a:lnTo>
                  <a:lnTo>
                    <a:pt x="436" y="7"/>
                  </a:lnTo>
                  <a:lnTo>
                    <a:pt x="434" y="5"/>
                  </a:lnTo>
                  <a:lnTo>
                    <a:pt x="434" y="7"/>
                  </a:lnTo>
                  <a:lnTo>
                    <a:pt x="433" y="7"/>
                  </a:lnTo>
                  <a:lnTo>
                    <a:pt x="433" y="5"/>
                  </a:lnTo>
                  <a:lnTo>
                    <a:pt x="431" y="5"/>
                  </a:lnTo>
                  <a:lnTo>
                    <a:pt x="427" y="7"/>
                  </a:lnTo>
                  <a:lnTo>
                    <a:pt x="425" y="7"/>
                  </a:lnTo>
                  <a:lnTo>
                    <a:pt x="423" y="7"/>
                  </a:lnTo>
                  <a:lnTo>
                    <a:pt x="423" y="7"/>
                  </a:lnTo>
                  <a:lnTo>
                    <a:pt x="423" y="7"/>
                  </a:lnTo>
                  <a:lnTo>
                    <a:pt x="421" y="9"/>
                  </a:lnTo>
                  <a:lnTo>
                    <a:pt x="421" y="9"/>
                  </a:lnTo>
                  <a:lnTo>
                    <a:pt x="419" y="9"/>
                  </a:lnTo>
                  <a:lnTo>
                    <a:pt x="417" y="9"/>
                  </a:lnTo>
                  <a:lnTo>
                    <a:pt x="413" y="7"/>
                  </a:lnTo>
                  <a:lnTo>
                    <a:pt x="412" y="7"/>
                  </a:lnTo>
                  <a:lnTo>
                    <a:pt x="410" y="5"/>
                  </a:lnTo>
                  <a:lnTo>
                    <a:pt x="408" y="5"/>
                  </a:lnTo>
                  <a:lnTo>
                    <a:pt x="406" y="4"/>
                  </a:lnTo>
                  <a:lnTo>
                    <a:pt x="406" y="4"/>
                  </a:lnTo>
                  <a:lnTo>
                    <a:pt x="406" y="4"/>
                  </a:lnTo>
                  <a:lnTo>
                    <a:pt x="404" y="4"/>
                  </a:lnTo>
                  <a:lnTo>
                    <a:pt x="402" y="4"/>
                  </a:lnTo>
                  <a:lnTo>
                    <a:pt x="402" y="2"/>
                  </a:lnTo>
                  <a:lnTo>
                    <a:pt x="400" y="0"/>
                  </a:lnTo>
                  <a:lnTo>
                    <a:pt x="398" y="0"/>
                  </a:lnTo>
                  <a:lnTo>
                    <a:pt x="396" y="0"/>
                  </a:lnTo>
                  <a:lnTo>
                    <a:pt x="393" y="0"/>
                  </a:lnTo>
                  <a:lnTo>
                    <a:pt x="393" y="0"/>
                  </a:lnTo>
                  <a:lnTo>
                    <a:pt x="391" y="0"/>
                  </a:lnTo>
                  <a:lnTo>
                    <a:pt x="391" y="4"/>
                  </a:lnTo>
                  <a:lnTo>
                    <a:pt x="391" y="4"/>
                  </a:lnTo>
                  <a:lnTo>
                    <a:pt x="389" y="4"/>
                  </a:lnTo>
                  <a:lnTo>
                    <a:pt x="387" y="4"/>
                  </a:lnTo>
                  <a:lnTo>
                    <a:pt x="385" y="4"/>
                  </a:lnTo>
                  <a:lnTo>
                    <a:pt x="383" y="4"/>
                  </a:lnTo>
                  <a:lnTo>
                    <a:pt x="381" y="4"/>
                  </a:lnTo>
                  <a:lnTo>
                    <a:pt x="381" y="5"/>
                  </a:lnTo>
                  <a:lnTo>
                    <a:pt x="381" y="7"/>
                  </a:lnTo>
                  <a:lnTo>
                    <a:pt x="377" y="5"/>
                  </a:lnTo>
                  <a:lnTo>
                    <a:pt x="375" y="5"/>
                  </a:lnTo>
                  <a:lnTo>
                    <a:pt x="375" y="7"/>
                  </a:lnTo>
                  <a:lnTo>
                    <a:pt x="375" y="9"/>
                  </a:lnTo>
                  <a:lnTo>
                    <a:pt x="375" y="9"/>
                  </a:lnTo>
                  <a:lnTo>
                    <a:pt x="375" y="11"/>
                  </a:lnTo>
                  <a:lnTo>
                    <a:pt x="375" y="11"/>
                  </a:lnTo>
                  <a:lnTo>
                    <a:pt x="375" y="13"/>
                  </a:lnTo>
                  <a:lnTo>
                    <a:pt x="373" y="13"/>
                  </a:lnTo>
                  <a:lnTo>
                    <a:pt x="373" y="15"/>
                  </a:lnTo>
                  <a:lnTo>
                    <a:pt x="373" y="17"/>
                  </a:lnTo>
                  <a:lnTo>
                    <a:pt x="373" y="17"/>
                  </a:lnTo>
                  <a:lnTo>
                    <a:pt x="372" y="17"/>
                  </a:lnTo>
                  <a:lnTo>
                    <a:pt x="372" y="17"/>
                  </a:lnTo>
                  <a:lnTo>
                    <a:pt x="370" y="17"/>
                  </a:lnTo>
                  <a:lnTo>
                    <a:pt x="370" y="17"/>
                  </a:lnTo>
                  <a:lnTo>
                    <a:pt x="368" y="17"/>
                  </a:lnTo>
                  <a:lnTo>
                    <a:pt x="368" y="17"/>
                  </a:lnTo>
                  <a:lnTo>
                    <a:pt x="366" y="17"/>
                  </a:lnTo>
                  <a:lnTo>
                    <a:pt x="364" y="17"/>
                  </a:lnTo>
                  <a:lnTo>
                    <a:pt x="362" y="19"/>
                  </a:lnTo>
                  <a:lnTo>
                    <a:pt x="360" y="19"/>
                  </a:lnTo>
                  <a:lnTo>
                    <a:pt x="358" y="19"/>
                  </a:lnTo>
                  <a:lnTo>
                    <a:pt x="356" y="19"/>
                  </a:lnTo>
                  <a:lnTo>
                    <a:pt x="356" y="21"/>
                  </a:lnTo>
                  <a:lnTo>
                    <a:pt x="356" y="21"/>
                  </a:lnTo>
                  <a:lnTo>
                    <a:pt x="356" y="23"/>
                  </a:lnTo>
                  <a:lnTo>
                    <a:pt x="354" y="23"/>
                  </a:lnTo>
                  <a:lnTo>
                    <a:pt x="354" y="24"/>
                  </a:lnTo>
                  <a:lnTo>
                    <a:pt x="349" y="24"/>
                  </a:lnTo>
                  <a:lnTo>
                    <a:pt x="351" y="28"/>
                  </a:lnTo>
                  <a:lnTo>
                    <a:pt x="349" y="30"/>
                  </a:lnTo>
                  <a:lnTo>
                    <a:pt x="345" y="32"/>
                  </a:lnTo>
                  <a:lnTo>
                    <a:pt x="343" y="32"/>
                  </a:lnTo>
                  <a:lnTo>
                    <a:pt x="341" y="34"/>
                  </a:lnTo>
                  <a:lnTo>
                    <a:pt x="339" y="36"/>
                  </a:lnTo>
                  <a:lnTo>
                    <a:pt x="339" y="36"/>
                  </a:lnTo>
                  <a:lnTo>
                    <a:pt x="337" y="36"/>
                  </a:lnTo>
                  <a:lnTo>
                    <a:pt x="333" y="38"/>
                  </a:lnTo>
                  <a:lnTo>
                    <a:pt x="332" y="38"/>
                  </a:lnTo>
                  <a:lnTo>
                    <a:pt x="332" y="38"/>
                  </a:lnTo>
                  <a:lnTo>
                    <a:pt x="326" y="42"/>
                  </a:lnTo>
                  <a:lnTo>
                    <a:pt x="322" y="43"/>
                  </a:lnTo>
                  <a:lnTo>
                    <a:pt x="322" y="45"/>
                  </a:lnTo>
                  <a:lnTo>
                    <a:pt x="320" y="45"/>
                  </a:lnTo>
                  <a:lnTo>
                    <a:pt x="316" y="45"/>
                  </a:lnTo>
                  <a:lnTo>
                    <a:pt x="314" y="45"/>
                  </a:lnTo>
                  <a:lnTo>
                    <a:pt x="314" y="47"/>
                  </a:lnTo>
                  <a:lnTo>
                    <a:pt x="314" y="47"/>
                  </a:lnTo>
                  <a:lnTo>
                    <a:pt x="314" y="49"/>
                  </a:lnTo>
                  <a:lnTo>
                    <a:pt x="313" y="49"/>
                  </a:lnTo>
                  <a:lnTo>
                    <a:pt x="311" y="49"/>
                  </a:lnTo>
                  <a:lnTo>
                    <a:pt x="311" y="49"/>
                  </a:lnTo>
                  <a:lnTo>
                    <a:pt x="309" y="51"/>
                  </a:lnTo>
                  <a:lnTo>
                    <a:pt x="307" y="49"/>
                  </a:lnTo>
                  <a:lnTo>
                    <a:pt x="305" y="51"/>
                  </a:lnTo>
                  <a:lnTo>
                    <a:pt x="303" y="51"/>
                  </a:lnTo>
                  <a:lnTo>
                    <a:pt x="303" y="53"/>
                  </a:lnTo>
                  <a:lnTo>
                    <a:pt x="301" y="55"/>
                  </a:lnTo>
                  <a:lnTo>
                    <a:pt x="301" y="57"/>
                  </a:lnTo>
                  <a:lnTo>
                    <a:pt x="301" y="57"/>
                  </a:lnTo>
                  <a:lnTo>
                    <a:pt x="299" y="57"/>
                  </a:lnTo>
                  <a:lnTo>
                    <a:pt x="299" y="59"/>
                  </a:lnTo>
                  <a:lnTo>
                    <a:pt x="297" y="59"/>
                  </a:lnTo>
                  <a:lnTo>
                    <a:pt x="295" y="61"/>
                  </a:lnTo>
                  <a:lnTo>
                    <a:pt x="293" y="62"/>
                  </a:lnTo>
                  <a:lnTo>
                    <a:pt x="290" y="62"/>
                  </a:lnTo>
                  <a:lnTo>
                    <a:pt x="288" y="62"/>
                  </a:lnTo>
                  <a:lnTo>
                    <a:pt x="286" y="62"/>
                  </a:lnTo>
                  <a:lnTo>
                    <a:pt x="284" y="64"/>
                  </a:lnTo>
                  <a:lnTo>
                    <a:pt x="282" y="66"/>
                  </a:lnTo>
                  <a:lnTo>
                    <a:pt x="282" y="66"/>
                  </a:lnTo>
                  <a:lnTo>
                    <a:pt x="282" y="68"/>
                  </a:lnTo>
                  <a:lnTo>
                    <a:pt x="282" y="68"/>
                  </a:lnTo>
                  <a:lnTo>
                    <a:pt x="280" y="68"/>
                  </a:lnTo>
                  <a:lnTo>
                    <a:pt x="280" y="68"/>
                  </a:lnTo>
                  <a:lnTo>
                    <a:pt x="278" y="68"/>
                  </a:lnTo>
                  <a:lnTo>
                    <a:pt x="276" y="70"/>
                  </a:lnTo>
                  <a:lnTo>
                    <a:pt x="274" y="70"/>
                  </a:lnTo>
                  <a:lnTo>
                    <a:pt x="274" y="72"/>
                  </a:lnTo>
                  <a:lnTo>
                    <a:pt x="274" y="72"/>
                  </a:lnTo>
                  <a:lnTo>
                    <a:pt x="272" y="74"/>
                  </a:lnTo>
                  <a:lnTo>
                    <a:pt x="271" y="74"/>
                  </a:lnTo>
                  <a:lnTo>
                    <a:pt x="271" y="76"/>
                  </a:lnTo>
                  <a:lnTo>
                    <a:pt x="269" y="76"/>
                  </a:lnTo>
                  <a:lnTo>
                    <a:pt x="269" y="78"/>
                  </a:lnTo>
                  <a:lnTo>
                    <a:pt x="265" y="78"/>
                  </a:lnTo>
                  <a:lnTo>
                    <a:pt x="265" y="78"/>
                  </a:lnTo>
                  <a:lnTo>
                    <a:pt x="265" y="80"/>
                  </a:lnTo>
                  <a:lnTo>
                    <a:pt x="265" y="80"/>
                  </a:lnTo>
                  <a:lnTo>
                    <a:pt x="263" y="81"/>
                  </a:lnTo>
                  <a:lnTo>
                    <a:pt x="263" y="81"/>
                  </a:lnTo>
                  <a:lnTo>
                    <a:pt x="257" y="85"/>
                  </a:lnTo>
                  <a:lnTo>
                    <a:pt x="255" y="87"/>
                  </a:lnTo>
                  <a:lnTo>
                    <a:pt x="255" y="87"/>
                  </a:lnTo>
                  <a:lnTo>
                    <a:pt x="255" y="89"/>
                  </a:lnTo>
                  <a:lnTo>
                    <a:pt x="255" y="91"/>
                  </a:lnTo>
                  <a:lnTo>
                    <a:pt x="255" y="91"/>
                  </a:lnTo>
                  <a:lnTo>
                    <a:pt x="253" y="91"/>
                  </a:lnTo>
                  <a:lnTo>
                    <a:pt x="253" y="91"/>
                  </a:lnTo>
                  <a:lnTo>
                    <a:pt x="253" y="93"/>
                  </a:lnTo>
                  <a:lnTo>
                    <a:pt x="252" y="93"/>
                  </a:lnTo>
                  <a:lnTo>
                    <a:pt x="250" y="95"/>
                  </a:lnTo>
                  <a:lnTo>
                    <a:pt x="250" y="97"/>
                  </a:lnTo>
                  <a:lnTo>
                    <a:pt x="248" y="97"/>
                  </a:lnTo>
                  <a:lnTo>
                    <a:pt x="246" y="97"/>
                  </a:lnTo>
                  <a:lnTo>
                    <a:pt x="242" y="95"/>
                  </a:lnTo>
                  <a:lnTo>
                    <a:pt x="240" y="95"/>
                  </a:lnTo>
                  <a:lnTo>
                    <a:pt x="240" y="97"/>
                  </a:lnTo>
                  <a:lnTo>
                    <a:pt x="240" y="99"/>
                  </a:lnTo>
                  <a:lnTo>
                    <a:pt x="238" y="99"/>
                  </a:lnTo>
                  <a:lnTo>
                    <a:pt x="238" y="101"/>
                  </a:lnTo>
                  <a:lnTo>
                    <a:pt x="236" y="101"/>
                  </a:lnTo>
                  <a:lnTo>
                    <a:pt x="236" y="101"/>
                  </a:lnTo>
                  <a:lnTo>
                    <a:pt x="232" y="102"/>
                  </a:lnTo>
                  <a:lnTo>
                    <a:pt x="232" y="102"/>
                  </a:lnTo>
                  <a:lnTo>
                    <a:pt x="232" y="102"/>
                  </a:lnTo>
                  <a:lnTo>
                    <a:pt x="231" y="106"/>
                  </a:lnTo>
                  <a:lnTo>
                    <a:pt x="229" y="108"/>
                  </a:lnTo>
                  <a:lnTo>
                    <a:pt x="229" y="110"/>
                  </a:lnTo>
                  <a:lnTo>
                    <a:pt x="229" y="112"/>
                  </a:lnTo>
                  <a:lnTo>
                    <a:pt x="229" y="114"/>
                  </a:lnTo>
                  <a:lnTo>
                    <a:pt x="229" y="114"/>
                  </a:lnTo>
                  <a:lnTo>
                    <a:pt x="227" y="114"/>
                  </a:lnTo>
                  <a:lnTo>
                    <a:pt x="227" y="116"/>
                  </a:lnTo>
                  <a:lnTo>
                    <a:pt x="225" y="116"/>
                  </a:lnTo>
                  <a:lnTo>
                    <a:pt x="227" y="118"/>
                  </a:lnTo>
                  <a:lnTo>
                    <a:pt x="227" y="118"/>
                  </a:lnTo>
                  <a:lnTo>
                    <a:pt x="227" y="120"/>
                  </a:lnTo>
                  <a:lnTo>
                    <a:pt x="231" y="133"/>
                  </a:lnTo>
                  <a:lnTo>
                    <a:pt x="232" y="139"/>
                  </a:lnTo>
                  <a:lnTo>
                    <a:pt x="232" y="142"/>
                  </a:lnTo>
                  <a:lnTo>
                    <a:pt x="232" y="142"/>
                  </a:lnTo>
                  <a:lnTo>
                    <a:pt x="232" y="144"/>
                  </a:lnTo>
                  <a:lnTo>
                    <a:pt x="234" y="144"/>
                  </a:lnTo>
                  <a:lnTo>
                    <a:pt x="234" y="144"/>
                  </a:lnTo>
                  <a:lnTo>
                    <a:pt x="236" y="144"/>
                  </a:lnTo>
                  <a:lnTo>
                    <a:pt x="236" y="144"/>
                  </a:lnTo>
                  <a:lnTo>
                    <a:pt x="238" y="146"/>
                  </a:lnTo>
                  <a:lnTo>
                    <a:pt x="240" y="150"/>
                  </a:lnTo>
                  <a:lnTo>
                    <a:pt x="240" y="150"/>
                  </a:lnTo>
                  <a:lnTo>
                    <a:pt x="242" y="152"/>
                  </a:lnTo>
                  <a:lnTo>
                    <a:pt x="242" y="152"/>
                  </a:lnTo>
                  <a:lnTo>
                    <a:pt x="244" y="152"/>
                  </a:lnTo>
                  <a:lnTo>
                    <a:pt x="246" y="152"/>
                  </a:lnTo>
                  <a:lnTo>
                    <a:pt x="246" y="152"/>
                  </a:lnTo>
                  <a:lnTo>
                    <a:pt x="248" y="152"/>
                  </a:lnTo>
                  <a:lnTo>
                    <a:pt x="252" y="156"/>
                  </a:lnTo>
                  <a:lnTo>
                    <a:pt x="252" y="156"/>
                  </a:lnTo>
                  <a:lnTo>
                    <a:pt x="253" y="156"/>
                  </a:lnTo>
                  <a:lnTo>
                    <a:pt x="253" y="156"/>
                  </a:lnTo>
                  <a:lnTo>
                    <a:pt x="257" y="156"/>
                  </a:lnTo>
                  <a:lnTo>
                    <a:pt x="257" y="154"/>
                  </a:lnTo>
                  <a:lnTo>
                    <a:pt x="257" y="154"/>
                  </a:lnTo>
                  <a:lnTo>
                    <a:pt x="261" y="156"/>
                  </a:lnTo>
                  <a:lnTo>
                    <a:pt x="263" y="156"/>
                  </a:lnTo>
                  <a:lnTo>
                    <a:pt x="267" y="158"/>
                  </a:lnTo>
                  <a:lnTo>
                    <a:pt x="267" y="158"/>
                  </a:lnTo>
                  <a:lnTo>
                    <a:pt x="267" y="158"/>
                  </a:lnTo>
                  <a:lnTo>
                    <a:pt x="269" y="158"/>
                  </a:lnTo>
                  <a:lnTo>
                    <a:pt x="274" y="158"/>
                  </a:lnTo>
                  <a:lnTo>
                    <a:pt x="276" y="156"/>
                  </a:lnTo>
                  <a:lnTo>
                    <a:pt x="280" y="154"/>
                  </a:lnTo>
                  <a:lnTo>
                    <a:pt x="282" y="154"/>
                  </a:lnTo>
                  <a:lnTo>
                    <a:pt x="282" y="154"/>
                  </a:lnTo>
                  <a:lnTo>
                    <a:pt x="284" y="154"/>
                  </a:lnTo>
                  <a:lnTo>
                    <a:pt x="286" y="154"/>
                  </a:lnTo>
                  <a:lnTo>
                    <a:pt x="288" y="156"/>
                  </a:lnTo>
                  <a:lnTo>
                    <a:pt x="290" y="156"/>
                  </a:lnTo>
                  <a:lnTo>
                    <a:pt x="290" y="156"/>
                  </a:lnTo>
                  <a:lnTo>
                    <a:pt x="292" y="154"/>
                  </a:lnTo>
                  <a:lnTo>
                    <a:pt x="292" y="154"/>
                  </a:lnTo>
                  <a:lnTo>
                    <a:pt x="293" y="152"/>
                  </a:lnTo>
                  <a:lnTo>
                    <a:pt x="293" y="152"/>
                  </a:lnTo>
                  <a:lnTo>
                    <a:pt x="295" y="148"/>
                  </a:lnTo>
                  <a:lnTo>
                    <a:pt x="295" y="148"/>
                  </a:lnTo>
                  <a:lnTo>
                    <a:pt x="295" y="146"/>
                  </a:lnTo>
                  <a:lnTo>
                    <a:pt x="297" y="146"/>
                  </a:lnTo>
                  <a:lnTo>
                    <a:pt x="299" y="144"/>
                  </a:lnTo>
                  <a:lnTo>
                    <a:pt x="301" y="144"/>
                  </a:lnTo>
                  <a:lnTo>
                    <a:pt x="303" y="144"/>
                  </a:lnTo>
                  <a:lnTo>
                    <a:pt x="305" y="144"/>
                  </a:lnTo>
                  <a:lnTo>
                    <a:pt x="305" y="144"/>
                  </a:lnTo>
                  <a:lnTo>
                    <a:pt x="305" y="144"/>
                  </a:lnTo>
                  <a:lnTo>
                    <a:pt x="307" y="146"/>
                  </a:lnTo>
                  <a:lnTo>
                    <a:pt x="307" y="146"/>
                  </a:lnTo>
                  <a:lnTo>
                    <a:pt x="307" y="146"/>
                  </a:lnTo>
                  <a:lnTo>
                    <a:pt x="307" y="148"/>
                  </a:lnTo>
                  <a:lnTo>
                    <a:pt x="307" y="148"/>
                  </a:lnTo>
                  <a:lnTo>
                    <a:pt x="307" y="148"/>
                  </a:lnTo>
                  <a:lnTo>
                    <a:pt x="307" y="150"/>
                  </a:lnTo>
                  <a:lnTo>
                    <a:pt x="307" y="150"/>
                  </a:lnTo>
                  <a:lnTo>
                    <a:pt x="305" y="152"/>
                  </a:lnTo>
                  <a:lnTo>
                    <a:pt x="305" y="152"/>
                  </a:lnTo>
                  <a:lnTo>
                    <a:pt x="305" y="154"/>
                  </a:lnTo>
                  <a:lnTo>
                    <a:pt x="307" y="154"/>
                  </a:lnTo>
                  <a:lnTo>
                    <a:pt x="307" y="156"/>
                  </a:lnTo>
                  <a:lnTo>
                    <a:pt x="307" y="156"/>
                  </a:lnTo>
                  <a:lnTo>
                    <a:pt x="307" y="158"/>
                  </a:lnTo>
                  <a:lnTo>
                    <a:pt x="307" y="158"/>
                  </a:lnTo>
                  <a:lnTo>
                    <a:pt x="307" y="159"/>
                  </a:lnTo>
                  <a:lnTo>
                    <a:pt x="307" y="159"/>
                  </a:lnTo>
                  <a:lnTo>
                    <a:pt x="307" y="159"/>
                  </a:lnTo>
                  <a:lnTo>
                    <a:pt x="307" y="161"/>
                  </a:lnTo>
                  <a:lnTo>
                    <a:pt x="307" y="161"/>
                  </a:lnTo>
                  <a:lnTo>
                    <a:pt x="307" y="163"/>
                  </a:lnTo>
                  <a:lnTo>
                    <a:pt x="309" y="163"/>
                  </a:lnTo>
                  <a:lnTo>
                    <a:pt x="311" y="167"/>
                  </a:lnTo>
                  <a:lnTo>
                    <a:pt x="311" y="167"/>
                  </a:lnTo>
                  <a:lnTo>
                    <a:pt x="311" y="169"/>
                  </a:lnTo>
                  <a:lnTo>
                    <a:pt x="311" y="169"/>
                  </a:lnTo>
                  <a:lnTo>
                    <a:pt x="311" y="169"/>
                  </a:lnTo>
                  <a:lnTo>
                    <a:pt x="311" y="171"/>
                  </a:lnTo>
                  <a:lnTo>
                    <a:pt x="309" y="171"/>
                  </a:lnTo>
                  <a:lnTo>
                    <a:pt x="311" y="173"/>
                  </a:lnTo>
                  <a:lnTo>
                    <a:pt x="311" y="175"/>
                  </a:lnTo>
                  <a:lnTo>
                    <a:pt x="309" y="175"/>
                  </a:lnTo>
                  <a:lnTo>
                    <a:pt x="309" y="175"/>
                  </a:lnTo>
                  <a:lnTo>
                    <a:pt x="307" y="177"/>
                  </a:lnTo>
                  <a:lnTo>
                    <a:pt x="307" y="177"/>
                  </a:lnTo>
                  <a:lnTo>
                    <a:pt x="307" y="177"/>
                  </a:lnTo>
                  <a:lnTo>
                    <a:pt x="307" y="177"/>
                  </a:lnTo>
                  <a:lnTo>
                    <a:pt x="305" y="178"/>
                  </a:lnTo>
                  <a:lnTo>
                    <a:pt x="305" y="178"/>
                  </a:lnTo>
                  <a:lnTo>
                    <a:pt x="303" y="178"/>
                  </a:lnTo>
                  <a:lnTo>
                    <a:pt x="301" y="178"/>
                  </a:lnTo>
                  <a:lnTo>
                    <a:pt x="299" y="177"/>
                  </a:lnTo>
                  <a:lnTo>
                    <a:pt x="299" y="177"/>
                  </a:lnTo>
                  <a:lnTo>
                    <a:pt x="297" y="177"/>
                  </a:lnTo>
                  <a:lnTo>
                    <a:pt x="295" y="177"/>
                  </a:lnTo>
                  <a:lnTo>
                    <a:pt x="293" y="177"/>
                  </a:lnTo>
                  <a:lnTo>
                    <a:pt x="292" y="177"/>
                  </a:lnTo>
                  <a:lnTo>
                    <a:pt x="292" y="177"/>
                  </a:lnTo>
                  <a:lnTo>
                    <a:pt x="282" y="180"/>
                  </a:lnTo>
                  <a:lnTo>
                    <a:pt x="278" y="180"/>
                  </a:lnTo>
                  <a:lnTo>
                    <a:pt x="276" y="180"/>
                  </a:lnTo>
                  <a:lnTo>
                    <a:pt x="274" y="180"/>
                  </a:lnTo>
                  <a:lnTo>
                    <a:pt x="274" y="180"/>
                  </a:lnTo>
                  <a:lnTo>
                    <a:pt x="267" y="184"/>
                  </a:lnTo>
                  <a:lnTo>
                    <a:pt x="263" y="184"/>
                  </a:lnTo>
                  <a:lnTo>
                    <a:pt x="261" y="186"/>
                  </a:lnTo>
                  <a:lnTo>
                    <a:pt x="261" y="186"/>
                  </a:lnTo>
                  <a:lnTo>
                    <a:pt x="261" y="188"/>
                  </a:lnTo>
                  <a:lnTo>
                    <a:pt x="259" y="188"/>
                  </a:lnTo>
                  <a:lnTo>
                    <a:pt x="259" y="190"/>
                  </a:lnTo>
                  <a:lnTo>
                    <a:pt x="259" y="190"/>
                  </a:lnTo>
                  <a:lnTo>
                    <a:pt x="259" y="190"/>
                  </a:lnTo>
                  <a:lnTo>
                    <a:pt x="259" y="190"/>
                  </a:lnTo>
                  <a:lnTo>
                    <a:pt x="261" y="194"/>
                  </a:lnTo>
                  <a:lnTo>
                    <a:pt x="263" y="196"/>
                  </a:lnTo>
                  <a:lnTo>
                    <a:pt x="263" y="198"/>
                  </a:lnTo>
                  <a:lnTo>
                    <a:pt x="263" y="199"/>
                  </a:lnTo>
                  <a:lnTo>
                    <a:pt x="263" y="201"/>
                  </a:lnTo>
                  <a:lnTo>
                    <a:pt x="263" y="201"/>
                  </a:lnTo>
                  <a:lnTo>
                    <a:pt x="261" y="203"/>
                  </a:lnTo>
                  <a:lnTo>
                    <a:pt x="261" y="203"/>
                  </a:lnTo>
                  <a:lnTo>
                    <a:pt x="259" y="203"/>
                  </a:lnTo>
                  <a:lnTo>
                    <a:pt x="257" y="203"/>
                  </a:lnTo>
                  <a:lnTo>
                    <a:pt x="255" y="205"/>
                  </a:lnTo>
                  <a:lnTo>
                    <a:pt x="255" y="205"/>
                  </a:lnTo>
                  <a:lnTo>
                    <a:pt x="255" y="205"/>
                  </a:lnTo>
                  <a:lnTo>
                    <a:pt x="253" y="205"/>
                  </a:lnTo>
                  <a:lnTo>
                    <a:pt x="253" y="207"/>
                  </a:lnTo>
                  <a:lnTo>
                    <a:pt x="253" y="207"/>
                  </a:lnTo>
                  <a:lnTo>
                    <a:pt x="255" y="209"/>
                  </a:lnTo>
                  <a:lnTo>
                    <a:pt x="259" y="215"/>
                  </a:lnTo>
                  <a:lnTo>
                    <a:pt x="263" y="217"/>
                  </a:lnTo>
                  <a:lnTo>
                    <a:pt x="267" y="217"/>
                  </a:lnTo>
                  <a:lnTo>
                    <a:pt x="267" y="217"/>
                  </a:lnTo>
                  <a:lnTo>
                    <a:pt x="269" y="217"/>
                  </a:lnTo>
                  <a:lnTo>
                    <a:pt x="269" y="217"/>
                  </a:lnTo>
                  <a:lnTo>
                    <a:pt x="271" y="217"/>
                  </a:lnTo>
                  <a:lnTo>
                    <a:pt x="271" y="217"/>
                  </a:lnTo>
                  <a:lnTo>
                    <a:pt x="274" y="220"/>
                  </a:lnTo>
                  <a:lnTo>
                    <a:pt x="276" y="222"/>
                  </a:lnTo>
                  <a:lnTo>
                    <a:pt x="278" y="222"/>
                  </a:lnTo>
                  <a:lnTo>
                    <a:pt x="278" y="226"/>
                  </a:lnTo>
                  <a:lnTo>
                    <a:pt x="280" y="230"/>
                  </a:lnTo>
                  <a:lnTo>
                    <a:pt x="280" y="232"/>
                  </a:lnTo>
                  <a:lnTo>
                    <a:pt x="280" y="234"/>
                  </a:lnTo>
                  <a:lnTo>
                    <a:pt x="278" y="236"/>
                  </a:lnTo>
                  <a:lnTo>
                    <a:pt x="278" y="236"/>
                  </a:lnTo>
                  <a:lnTo>
                    <a:pt x="276" y="236"/>
                  </a:lnTo>
                  <a:lnTo>
                    <a:pt x="269" y="241"/>
                  </a:lnTo>
                  <a:lnTo>
                    <a:pt x="269" y="241"/>
                  </a:lnTo>
                  <a:lnTo>
                    <a:pt x="267" y="241"/>
                  </a:lnTo>
                  <a:lnTo>
                    <a:pt x="265" y="241"/>
                  </a:lnTo>
                  <a:lnTo>
                    <a:pt x="265" y="241"/>
                  </a:lnTo>
                  <a:lnTo>
                    <a:pt x="265" y="241"/>
                  </a:lnTo>
                  <a:lnTo>
                    <a:pt x="265" y="241"/>
                  </a:lnTo>
                  <a:lnTo>
                    <a:pt x="265" y="239"/>
                  </a:lnTo>
                  <a:lnTo>
                    <a:pt x="265" y="237"/>
                  </a:lnTo>
                  <a:lnTo>
                    <a:pt x="265" y="237"/>
                  </a:lnTo>
                  <a:lnTo>
                    <a:pt x="265" y="237"/>
                  </a:lnTo>
                  <a:lnTo>
                    <a:pt x="263" y="236"/>
                  </a:lnTo>
                  <a:lnTo>
                    <a:pt x="263" y="236"/>
                  </a:lnTo>
                  <a:lnTo>
                    <a:pt x="263" y="234"/>
                  </a:lnTo>
                  <a:lnTo>
                    <a:pt x="263" y="234"/>
                  </a:lnTo>
                  <a:lnTo>
                    <a:pt x="261" y="234"/>
                  </a:lnTo>
                  <a:lnTo>
                    <a:pt x="261" y="234"/>
                  </a:lnTo>
                  <a:lnTo>
                    <a:pt x="259" y="234"/>
                  </a:lnTo>
                  <a:lnTo>
                    <a:pt x="259" y="234"/>
                  </a:lnTo>
                  <a:lnTo>
                    <a:pt x="259" y="234"/>
                  </a:lnTo>
                  <a:lnTo>
                    <a:pt x="257" y="232"/>
                  </a:lnTo>
                  <a:lnTo>
                    <a:pt x="257" y="232"/>
                  </a:lnTo>
                  <a:lnTo>
                    <a:pt x="257" y="234"/>
                  </a:lnTo>
                  <a:lnTo>
                    <a:pt x="255" y="234"/>
                  </a:lnTo>
                  <a:lnTo>
                    <a:pt x="255" y="236"/>
                  </a:lnTo>
                  <a:lnTo>
                    <a:pt x="257" y="237"/>
                  </a:lnTo>
                  <a:lnTo>
                    <a:pt x="257" y="239"/>
                  </a:lnTo>
                  <a:lnTo>
                    <a:pt x="257" y="239"/>
                  </a:lnTo>
                  <a:lnTo>
                    <a:pt x="257" y="239"/>
                  </a:lnTo>
                  <a:lnTo>
                    <a:pt x="255" y="243"/>
                  </a:lnTo>
                  <a:lnTo>
                    <a:pt x="255" y="243"/>
                  </a:lnTo>
                  <a:lnTo>
                    <a:pt x="255" y="245"/>
                  </a:lnTo>
                  <a:lnTo>
                    <a:pt x="255" y="245"/>
                  </a:lnTo>
                  <a:lnTo>
                    <a:pt x="257" y="247"/>
                  </a:lnTo>
                  <a:lnTo>
                    <a:pt x="257" y="255"/>
                  </a:lnTo>
                  <a:lnTo>
                    <a:pt x="257" y="256"/>
                  </a:lnTo>
                  <a:lnTo>
                    <a:pt x="259" y="258"/>
                  </a:lnTo>
                  <a:lnTo>
                    <a:pt x="263" y="264"/>
                  </a:lnTo>
                  <a:lnTo>
                    <a:pt x="263" y="266"/>
                  </a:lnTo>
                  <a:lnTo>
                    <a:pt x="265" y="268"/>
                  </a:lnTo>
                  <a:lnTo>
                    <a:pt x="263" y="268"/>
                  </a:lnTo>
                  <a:lnTo>
                    <a:pt x="263" y="270"/>
                  </a:lnTo>
                  <a:lnTo>
                    <a:pt x="263" y="270"/>
                  </a:lnTo>
                  <a:lnTo>
                    <a:pt x="263" y="272"/>
                  </a:lnTo>
                  <a:lnTo>
                    <a:pt x="261" y="272"/>
                  </a:lnTo>
                  <a:lnTo>
                    <a:pt x="261" y="274"/>
                  </a:lnTo>
                  <a:lnTo>
                    <a:pt x="261" y="274"/>
                  </a:lnTo>
                  <a:lnTo>
                    <a:pt x="259" y="274"/>
                  </a:lnTo>
                  <a:lnTo>
                    <a:pt x="257" y="274"/>
                  </a:lnTo>
                  <a:lnTo>
                    <a:pt x="257" y="274"/>
                  </a:lnTo>
                  <a:lnTo>
                    <a:pt x="257" y="274"/>
                  </a:lnTo>
                  <a:lnTo>
                    <a:pt x="255" y="275"/>
                  </a:lnTo>
                  <a:lnTo>
                    <a:pt x="252" y="275"/>
                  </a:lnTo>
                  <a:lnTo>
                    <a:pt x="250" y="274"/>
                  </a:lnTo>
                  <a:lnTo>
                    <a:pt x="248" y="272"/>
                  </a:lnTo>
                  <a:lnTo>
                    <a:pt x="244" y="268"/>
                  </a:lnTo>
                  <a:lnTo>
                    <a:pt x="242" y="268"/>
                  </a:lnTo>
                  <a:lnTo>
                    <a:pt x="242" y="266"/>
                  </a:lnTo>
                  <a:lnTo>
                    <a:pt x="242" y="266"/>
                  </a:lnTo>
                  <a:lnTo>
                    <a:pt x="242" y="264"/>
                  </a:lnTo>
                  <a:lnTo>
                    <a:pt x="244" y="264"/>
                  </a:lnTo>
                  <a:lnTo>
                    <a:pt x="244" y="262"/>
                  </a:lnTo>
                  <a:lnTo>
                    <a:pt x="244" y="260"/>
                  </a:lnTo>
                  <a:lnTo>
                    <a:pt x="244" y="260"/>
                  </a:lnTo>
                  <a:lnTo>
                    <a:pt x="242" y="260"/>
                  </a:lnTo>
                  <a:lnTo>
                    <a:pt x="242" y="260"/>
                  </a:lnTo>
                  <a:lnTo>
                    <a:pt x="238" y="260"/>
                  </a:lnTo>
                  <a:lnTo>
                    <a:pt x="236" y="262"/>
                  </a:lnTo>
                  <a:lnTo>
                    <a:pt x="234" y="262"/>
                  </a:lnTo>
                  <a:lnTo>
                    <a:pt x="234" y="264"/>
                  </a:lnTo>
                  <a:lnTo>
                    <a:pt x="234" y="264"/>
                  </a:lnTo>
                  <a:lnTo>
                    <a:pt x="232" y="268"/>
                  </a:lnTo>
                  <a:lnTo>
                    <a:pt x="232" y="268"/>
                  </a:lnTo>
                  <a:lnTo>
                    <a:pt x="232" y="270"/>
                  </a:lnTo>
                  <a:lnTo>
                    <a:pt x="231" y="270"/>
                  </a:lnTo>
                  <a:lnTo>
                    <a:pt x="229" y="270"/>
                  </a:lnTo>
                  <a:lnTo>
                    <a:pt x="229" y="270"/>
                  </a:lnTo>
                  <a:lnTo>
                    <a:pt x="227" y="270"/>
                  </a:lnTo>
                  <a:lnTo>
                    <a:pt x="227" y="268"/>
                  </a:lnTo>
                  <a:lnTo>
                    <a:pt x="227" y="266"/>
                  </a:lnTo>
                  <a:lnTo>
                    <a:pt x="225" y="266"/>
                  </a:lnTo>
                  <a:lnTo>
                    <a:pt x="225" y="264"/>
                  </a:lnTo>
                  <a:lnTo>
                    <a:pt x="223" y="264"/>
                  </a:lnTo>
                  <a:lnTo>
                    <a:pt x="219" y="264"/>
                  </a:lnTo>
                  <a:lnTo>
                    <a:pt x="217" y="264"/>
                  </a:lnTo>
                  <a:lnTo>
                    <a:pt x="215" y="264"/>
                  </a:lnTo>
                  <a:lnTo>
                    <a:pt x="210" y="262"/>
                  </a:lnTo>
                  <a:lnTo>
                    <a:pt x="208" y="262"/>
                  </a:lnTo>
                  <a:lnTo>
                    <a:pt x="206" y="262"/>
                  </a:lnTo>
                  <a:lnTo>
                    <a:pt x="202" y="262"/>
                  </a:lnTo>
                  <a:lnTo>
                    <a:pt x="202" y="262"/>
                  </a:lnTo>
                  <a:lnTo>
                    <a:pt x="200" y="262"/>
                  </a:lnTo>
                  <a:lnTo>
                    <a:pt x="200" y="260"/>
                  </a:lnTo>
                  <a:lnTo>
                    <a:pt x="198" y="260"/>
                  </a:lnTo>
                  <a:lnTo>
                    <a:pt x="198" y="258"/>
                  </a:lnTo>
                  <a:lnTo>
                    <a:pt x="198" y="258"/>
                  </a:lnTo>
                  <a:lnTo>
                    <a:pt x="200" y="256"/>
                  </a:lnTo>
                  <a:lnTo>
                    <a:pt x="200" y="256"/>
                  </a:lnTo>
                  <a:lnTo>
                    <a:pt x="198" y="255"/>
                  </a:lnTo>
                  <a:lnTo>
                    <a:pt x="198" y="255"/>
                  </a:lnTo>
                  <a:lnTo>
                    <a:pt x="198" y="255"/>
                  </a:lnTo>
                  <a:lnTo>
                    <a:pt x="196" y="256"/>
                  </a:lnTo>
                  <a:lnTo>
                    <a:pt x="194" y="256"/>
                  </a:lnTo>
                  <a:lnTo>
                    <a:pt x="194" y="258"/>
                  </a:lnTo>
                  <a:lnTo>
                    <a:pt x="192" y="258"/>
                  </a:lnTo>
                  <a:lnTo>
                    <a:pt x="192" y="260"/>
                  </a:lnTo>
                  <a:lnTo>
                    <a:pt x="192" y="262"/>
                  </a:lnTo>
                  <a:lnTo>
                    <a:pt x="192" y="264"/>
                  </a:lnTo>
                  <a:lnTo>
                    <a:pt x="192" y="266"/>
                  </a:lnTo>
                  <a:lnTo>
                    <a:pt x="192" y="268"/>
                  </a:lnTo>
                  <a:lnTo>
                    <a:pt x="192" y="272"/>
                  </a:lnTo>
                  <a:lnTo>
                    <a:pt x="192" y="272"/>
                  </a:lnTo>
                  <a:lnTo>
                    <a:pt x="192" y="275"/>
                  </a:lnTo>
                  <a:lnTo>
                    <a:pt x="192" y="275"/>
                  </a:lnTo>
                  <a:lnTo>
                    <a:pt x="192" y="277"/>
                  </a:lnTo>
                  <a:lnTo>
                    <a:pt x="189" y="281"/>
                  </a:lnTo>
                  <a:lnTo>
                    <a:pt x="181" y="285"/>
                  </a:lnTo>
                  <a:lnTo>
                    <a:pt x="181" y="287"/>
                  </a:lnTo>
                  <a:lnTo>
                    <a:pt x="179" y="289"/>
                  </a:lnTo>
                  <a:lnTo>
                    <a:pt x="181" y="289"/>
                  </a:lnTo>
                  <a:lnTo>
                    <a:pt x="181" y="291"/>
                  </a:lnTo>
                  <a:lnTo>
                    <a:pt x="181" y="291"/>
                  </a:lnTo>
                  <a:lnTo>
                    <a:pt x="181" y="291"/>
                  </a:lnTo>
                  <a:lnTo>
                    <a:pt x="181" y="291"/>
                  </a:lnTo>
                  <a:lnTo>
                    <a:pt x="181" y="293"/>
                  </a:lnTo>
                  <a:lnTo>
                    <a:pt x="181" y="293"/>
                  </a:lnTo>
                  <a:lnTo>
                    <a:pt x="181" y="295"/>
                  </a:lnTo>
                  <a:lnTo>
                    <a:pt x="179" y="295"/>
                  </a:lnTo>
                  <a:lnTo>
                    <a:pt x="171" y="298"/>
                  </a:lnTo>
                  <a:lnTo>
                    <a:pt x="168" y="300"/>
                  </a:lnTo>
                  <a:lnTo>
                    <a:pt x="164" y="302"/>
                  </a:lnTo>
                  <a:lnTo>
                    <a:pt x="162" y="302"/>
                  </a:lnTo>
                  <a:lnTo>
                    <a:pt x="160" y="302"/>
                  </a:lnTo>
                  <a:lnTo>
                    <a:pt x="160" y="302"/>
                  </a:lnTo>
                  <a:lnTo>
                    <a:pt x="160" y="300"/>
                  </a:lnTo>
                  <a:lnTo>
                    <a:pt x="158" y="300"/>
                  </a:lnTo>
                  <a:lnTo>
                    <a:pt x="158" y="300"/>
                  </a:lnTo>
                  <a:lnTo>
                    <a:pt x="156" y="300"/>
                  </a:lnTo>
                  <a:lnTo>
                    <a:pt x="156" y="300"/>
                  </a:lnTo>
                  <a:lnTo>
                    <a:pt x="156" y="300"/>
                  </a:lnTo>
                  <a:lnTo>
                    <a:pt x="156" y="300"/>
                  </a:lnTo>
                  <a:lnTo>
                    <a:pt x="156" y="304"/>
                  </a:lnTo>
                  <a:lnTo>
                    <a:pt x="156" y="304"/>
                  </a:lnTo>
                  <a:lnTo>
                    <a:pt x="156" y="306"/>
                  </a:lnTo>
                  <a:lnTo>
                    <a:pt x="154" y="308"/>
                  </a:lnTo>
                  <a:lnTo>
                    <a:pt x="154" y="310"/>
                  </a:lnTo>
                  <a:lnTo>
                    <a:pt x="154" y="310"/>
                  </a:lnTo>
                  <a:lnTo>
                    <a:pt x="154" y="312"/>
                  </a:lnTo>
                  <a:lnTo>
                    <a:pt x="154" y="312"/>
                  </a:lnTo>
                  <a:lnTo>
                    <a:pt x="152" y="312"/>
                  </a:lnTo>
                  <a:lnTo>
                    <a:pt x="152" y="312"/>
                  </a:lnTo>
                  <a:lnTo>
                    <a:pt x="151" y="310"/>
                  </a:lnTo>
                  <a:lnTo>
                    <a:pt x="149" y="310"/>
                  </a:lnTo>
                  <a:lnTo>
                    <a:pt x="149" y="310"/>
                  </a:lnTo>
                  <a:lnTo>
                    <a:pt x="145" y="310"/>
                  </a:lnTo>
                  <a:lnTo>
                    <a:pt x="143" y="308"/>
                  </a:lnTo>
                  <a:lnTo>
                    <a:pt x="143" y="306"/>
                  </a:lnTo>
                  <a:lnTo>
                    <a:pt x="143" y="304"/>
                  </a:lnTo>
                  <a:lnTo>
                    <a:pt x="143" y="304"/>
                  </a:lnTo>
                  <a:lnTo>
                    <a:pt x="137" y="300"/>
                  </a:lnTo>
                  <a:lnTo>
                    <a:pt x="135" y="300"/>
                  </a:lnTo>
                  <a:lnTo>
                    <a:pt x="135" y="298"/>
                  </a:lnTo>
                  <a:lnTo>
                    <a:pt x="135" y="296"/>
                  </a:lnTo>
                  <a:lnTo>
                    <a:pt x="133" y="293"/>
                  </a:lnTo>
                  <a:lnTo>
                    <a:pt x="133" y="293"/>
                  </a:lnTo>
                  <a:lnTo>
                    <a:pt x="135" y="289"/>
                  </a:lnTo>
                  <a:lnTo>
                    <a:pt x="137" y="287"/>
                  </a:lnTo>
                  <a:lnTo>
                    <a:pt x="137" y="287"/>
                  </a:lnTo>
                  <a:lnTo>
                    <a:pt x="137" y="287"/>
                  </a:lnTo>
                  <a:lnTo>
                    <a:pt x="139" y="287"/>
                  </a:lnTo>
                  <a:lnTo>
                    <a:pt x="139" y="287"/>
                  </a:lnTo>
                  <a:lnTo>
                    <a:pt x="141" y="289"/>
                  </a:lnTo>
                  <a:lnTo>
                    <a:pt x="143" y="289"/>
                  </a:lnTo>
                  <a:lnTo>
                    <a:pt x="143" y="289"/>
                  </a:lnTo>
                  <a:lnTo>
                    <a:pt x="145" y="291"/>
                  </a:lnTo>
                  <a:lnTo>
                    <a:pt x="145" y="291"/>
                  </a:lnTo>
                  <a:lnTo>
                    <a:pt x="147" y="291"/>
                  </a:lnTo>
                  <a:lnTo>
                    <a:pt x="149" y="291"/>
                  </a:lnTo>
                  <a:lnTo>
                    <a:pt x="149" y="291"/>
                  </a:lnTo>
                  <a:lnTo>
                    <a:pt x="151" y="289"/>
                  </a:lnTo>
                  <a:lnTo>
                    <a:pt x="152" y="289"/>
                  </a:lnTo>
                  <a:lnTo>
                    <a:pt x="152" y="289"/>
                  </a:lnTo>
                  <a:lnTo>
                    <a:pt x="154" y="291"/>
                  </a:lnTo>
                  <a:lnTo>
                    <a:pt x="156" y="291"/>
                  </a:lnTo>
                  <a:lnTo>
                    <a:pt x="156" y="291"/>
                  </a:lnTo>
                  <a:lnTo>
                    <a:pt x="156" y="291"/>
                  </a:lnTo>
                  <a:lnTo>
                    <a:pt x="158" y="291"/>
                  </a:lnTo>
                  <a:lnTo>
                    <a:pt x="158" y="289"/>
                  </a:lnTo>
                  <a:lnTo>
                    <a:pt x="158" y="287"/>
                  </a:lnTo>
                  <a:lnTo>
                    <a:pt x="160" y="285"/>
                  </a:lnTo>
                  <a:lnTo>
                    <a:pt x="162" y="283"/>
                  </a:lnTo>
                  <a:lnTo>
                    <a:pt x="164" y="281"/>
                  </a:lnTo>
                  <a:lnTo>
                    <a:pt x="164" y="279"/>
                  </a:lnTo>
                  <a:lnTo>
                    <a:pt x="164" y="279"/>
                  </a:lnTo>
                  <a:lnTo>
                    <a:pt x="160" y="277"/>
                  </a:lnTo>
                  <a:lnTo>
                    <a:pt x="158" y="275"/>
                  </a:lnTo>
                  <a:lnTo>
                    <a:pt x="158" y="274"/>
                  </a:lnTo>
                  <a:lnTo>
                    <a:pt x="158" y="272"/>
                  </a:lnTo>
                  <a:lnTo>
                    <a:pt x="160" y="270"/>
                  </a:lnTo>
                  <a:lnTo>
                    <a:pt x="162" y="266"/>
                  </a:lnTo>
                  <a:lnTo>
                    <a:pt x="164" y="264"/>
                  </a:lnTo>
                  <a:lnTo>
                    <a:pt x="164" y="262"/>
                  </a:lnTo>
                  <a:lnTo>
                    <a:pt x="164" y="260"/>
                  </a:lnTo>
                  <a:lnTo>
                    <a:pt x="162" y="258"/>
                  </a:lnTo>
                  <a:lnTo>
                    <a:pt x="162" y="258"/>
                  </a:lnTo>
                  <a:lnTo>
                    <a:pt x="162" y="258"/>
                  </a:lnTo>
                  <a:lnTo>
                    <a:pt x="160" y="258"/>
                  </a:lnTo>
                  <a:lnTo>
                    <a:pt x="160" y="256"/>
                  </a:lnTo>
                  <a:lnTo>
                    <a:pt x="158" y="256"/>
                  </a:lnTo>
                  <a:lnTo>
                    <a:pt x="158" y="255"/>
                  </a:lnTo>
                  <a:lnTo>
                    <a:pt x="158" y="251"/>
                  </a:lnTo>
                  <a:lnTo>
                    <a:pt x="158" y="249"/>
                  </a:lnTo>
                  <a:lnTo>
                    <a:pt x="156" y="249"/>
                  </a:lnTo>
                  <a:lnTo>
                    <a:pt x="156" y="247"/>
                  </a:lnTo>
                  <a:lnTo>
                    <a:pt x="158" y="243"/>
                  </a:lnTo>
                  <a:lnTo>
                    <a:pt x="158" y="241"/>
                  </a:lnTo>
                  <a:lnTo>
                    <a:pt x="160" y="241"/>
                  </a:lnTo>
                  <a:lnTo>
                    <a:pt x="160" y="241"/>
                  </a:lnTo>
                  <a:lnTo>
                    <a:pt x="162" y="241"/>
                  </a:lnTo>
                  <a:lnTo>
                    <a:pt x="166" y="243"/>
                  </a:lnTo>
                  <a:lnTo>
                    <a:pt x="166" y="243"/>
                  </a:lnTo>
                  <a:lnTo>
                    <a:pt x="168" y="243"/>
                  </a:lnTo>
                  <a:lnTo>
                    <a:pt x="170" y="243"/>
                  </a:lnTo>
                  <a:lnTo>
                    <a:pt x="170" y="241"/>
                  </a:lnTo>
                  <a:lnTo>
                    <a:pt x="170" y="241"/>
                  </a:lnTo>
                  <a:lnTo>
                    <a:pt x="170" y="239"/>
                  </a:lnTo>
                  <a:lnTo>
                    <a:pt x="170" y="239"/>
                  </a:lnTo>
                  <a:lnTo>
                    <a:pt x="170" y="230"/>
                  </a:lnTo>
                  <a:lnTo>
                    <a:pt x="168" y="226"/>
                  </a:lnTo>
                  <a:lnTo>
                    <a:pt x="166" y="224"/>
                  </a:lnTo>
                  <a:lnTo>
                    <a:pt x="164" y="224"/>
                  </a:lnTo>
                  <a:lnTo>
                    <a:pt x="164" y="222"/>
                  </a:lnTo>
                  <a:lnTo>
                    <a:pt x="164" y="222"/>
                  </a:lnTo>
                  <a:lnTo>
                    <a:pt x="164" y="220"/>
                  </a:lnTo>
                  <a:lnTo>
                    <a:pt x="164" y="218"/>
                  </a:lnTo>
                  <a:lnTo>
                    <a:pt x="162" y="215"/>
                  </a:lnTo>
                  <a:lnTo>
                    <a:pt x="160" y="213"/>
                  </a:lnTo>
                  <a:lnTo>
                    <a:pt x="160" y="213"/>
                  </a:lnTo>
                  <a:lnTo>
                    <a:pt x="158" y="213"/>
                  </a:lnTo>
                  <a:lnTo>
                    <a:pt x="156" y="213"/>
                  </a:lnTo>
                  <a:lnTo>
                    <a:pt x="156" y="213"/>
                  </a:lnTo>
                  <a:lnTo>
                    <a:pt x="149" y="217"/>
                  </a:lnTo>
                  <a:lnTo>
                    <a:pt x="145" y="217"/>
                  </a:lnTo>
                  <a:lnTo>
                    <a:pt x="139" y="217"/>
                  </a:lnTo>
                  <a:lnTo>
                    <a:pt x="131" y="220"/>
                  </a:lnTo>
                  <a:lnTo>
                    <a:pt x="128" y="220"/>
                  </a:lnTo>
                  <a:lnTo>
                    <a:pt x="126" y="220"/>
                  </a:lnTo>
                  <a:lnTo>
                    <a:pt x="120" y="218"/>
                  </a:lnTo>
                  <a:lnTo>
                    <a:pt x="118" y="218"/>
                  </a:lnTo>
                  <a:lnTo>
                    <a:pt x="114" y="218"/>
                  </a:lnTo>
                  <a:lnTo>
                    <a:pt x="112" y="218"/>
                  </a:lnTo>
                  <a:lnTo>
                    <a:pt x="111" y="218"/>
                  </a:lnTo>
                  <a:lnTo>
                    <a:pt x="109" y="218"/>
                  </a:lnTo>
                  <a:lnTo>
                    <a:pt x="107" y="217"/>
                  </a:lnTo>
                  <a:lnTo>
                    <a:pt x="107" y="217"/>
                  </a:lnTo>
                  <a:lnTo>
                    <a:pt x="105" y="215"/>
                  </a:lnTo>
                  <a:lnTo>
                    <a:pt x="105" y="215"/>
                  </a:lnTo>
                  <a:lnTo>
                    <a:pt x="105" y="213"/>
                  </a:lnTo>
                  <a:lnTo>
                    <a:pt x="107" y="211"/>
                  </a:lnTo>
                  <a:lnTo>
                    <a:pt x="109" y="209"/>
                  </a:lnTo>
                  <a:lnTo>
                    <a:pt x="109" y="209"/>
                  </a:lnTo>
                  <a:lnTo>
                    <a:pt x="109" y="207"/>
                  </a:lnTo>
                  <a:lnTo>
                    <a:pt x="109" y="207"/>
                  </a:lnTo>
                  <a:lnTo>
                    <a:pt x="109" y="205"/>
                  </a:lnTo>
                  <a:lnTo>
                    <a:pt x="107" y="203"/>
                  </a:lnTo>
                  <a:lnTo>
                    <a:pt x="107" y="201"/>
                  </a:lnTo>
                  <a:lnTo>
                    <a:pt x="107" y="201"/>
                  </a:lnTo>
                  <a:lnTo>
                    <a:pt x="107" y="201"/>
                  </a:lnTo>
                  <a:lnTo>
                    <a:pt x="107" y="199"/>
                  </a:lnTo>
                  <a:lnTo>
                    <a:pt x="109" y="201"/>
                  </a:lnTo>
                  <a:lnTo>
                    <a:pt x="109" y="201"/>
                  </a:lnTo>
                  <a:lnTo>
                    <a:pt x="111" y="203"/>
                  </a:lnTo>
                  <a:lnTo>
                    <a:pt x="112" y="205"/>
                  </a:lnTo>
                  <a:lnTo>
                    <a:pt x="114" y="205"/>
                  </a:lnTo>
                  <a:lnTo>
                    <a:pt x="114" y="205"/>
                  </a:lnTo>
                  <a:lnTo>
                    <a:pt x="116" y="205"/>
                  </a:lnTo>
                  <a:lnTo>
                    <a:pt x="118" y="205"/>
                  </a:lnTo>
                  <a:lnTo>
                    <a:pt x="120" y="205"/>
                  </a:lnTo>
                  <a:lnTo>
                    <a:pt x="122" y="205"/>
                  </a:lnTo>
                  <a:lnTo>
                    <a:pt x="124" y="205"/>
                  </a:lnTo>
                  <a:lnTo>
                    <a:pt x="124" y="203"/>
                  </a:lnTo>
                  <a:lnTo>
                    <a:pt x="126" y="203"/>
                  </a:lnTo>
                  <a:lnTo>
                    <a:pt x="126" y="201"/>
                  </a:lnTo>
                  <a:lnTo>
                    <a:pt x="126" y="201"/>
                  </a:lnTo>
                  <a:lnTo>
                    <a:pt x="128" y="199"/>
                  </a:lnTo>
                  <a:lnTo>
                    <a:pt x="126" y="199"/>
                  </a:lnTo>
                  <a:lnTo>
                    <a:pt x="126" y="199"/>
                  </a:lnTo>
                  <a:lnTo>
                    <a:pt x="126" y="199"/>
                  </a:lnTo>
                  <a:lnTo>
                    <a:pt x="122" y="201"/>
                  </a:lnTo>
                  <a:lnTo>
                    <a:pt x="118" y="201"/>
                  </a:lnTo>
                  <a:lnTo>
                    <a:pt x="116" y="201"/>
                  </a:lnTo>
                  <a:lnTo>
                    <a:pt x="114" y="201"/>
                  </a:lnTo>
                  <a:lnTo>
                    <a:pt x="112" y="199"/>
                  </a:lnTo>
                  <a:lnTo>
                    <a:pt x="112" y="199"/>
                  </a:lnTo>
                  <a:lnTo>
                    <a:pt x="112" y="198"/>
                  </a:lnTo>
                  <a:lnTo>
                    <a:pt x="112" y="198"/>
                  </a:lnTo>
                  <a:lnTo>
                    <a:pt x="112" y="196"/>
                  </a:lnTo>
                  <a:lnTo>
                    <a:pt x="112" y="196"/>
                  </a:lnTo>
                  <a:lnTo>
                    <a:pt x="112" y="196"/>
                  </a:lnTo>
                  <a:lnTo>
                    <a:pt x="114" y="196"/>
                  </a:lnTo>
                  <a:lnTo>
                    <a:pt x="116" y="198"/>
                  </a:lnTo>
                  <a:lnTo>
                    <a:pt x="116" y="198"/>
                  </a:lnTo>
                  <a:lnTo>
                    <a:pt x="118" y="198"/>
                  </a:lnTo>
                  <a:lnTo>
                    <a:pt x="118" y="198"/>
                  </a:lnTo>
                  <a:lnTo>
                    <a:pt x="118" y="196"/>
                  </a:lnTo>
                  <a:lnTo>
                    <a:pt x="118" y="196"/>
                  </a:lnTo>
                  <a:lnTo>
                    <a:pt x="118" y="194"/>
                  </a:lnTo>
                  <a:lnTo>
                    <a:pt x="116" y="192"/>
                  </a:lnTo>
                  <a:lnTo>
                    <a:pt x="116" y="192"/>
                  </a:lnTo>
                  <a:lnTo>
                    <a:pt x="116" y="192"/>
                  </a:lnTo>
                  <a:lnTo>
                    <a:pt x="116" y="190"/>
                  </a:lnTo>
                  <a:lnTo>
                    <a:pt x="118" y="186"/>
                  </a:lnTo>
                  <a:lnTo>
                    <a:pt x="118" y="186"/>
                  </a:lnTo>
                  <a:lnTo>
                    <a:pt x="120" y="184"/>
                  </a:lnTo>
                  <a:lnTo>
                    <a:pt x="120" y="184"/>
                  </a:lnTo>
                  <a:lnTo>
                    <a:pt x="118" y="184"/>
                  </a:lnTo>
                  <a:lnTo>
                    <a:pt x="118" y="184"/>
                  </a:lnTo>
                  <a:lnTo>
                    <a:pt x="118" y="184"/>
                  </a:lnTo>
                  <a:lnTo>
                    <a:pt x="114" y="184"/>
                  </a:lnTo>
                  <a:lnTo>
                    <a:pt x="111" y="186"/>
                  </a:lnTo>
                  <a:lnTo>
                    <a:pt x="109" y="186"/>
                  </a:lnTo>
                  <a:lnTo>
                    <a:pt x="103" y="184"/>
                  </a:lnTo>
                  <a:lnTo>
                    <a:pt x="103" y="186"/>
                  </a:lnTo>
                  <a:lnTo>
                    <a:pt x="101" y="186"/>
                  </a:lnTo>
                  <a:lnTo>
                    <a:pt x="101" y="186"/>
                  </a:lnTo>
                  <a:lnTo>
                    <a:pt x="101" y="186"/>
                  </a:lnTo>
                  <a:lnTo>
                    <a:pt x="101" y="188"/>
                  </a:lnTo>
                  <a:lnTo>
                    <a:pt x="101" y="188"/>
                  </a:lnTo>
                  <a:lnTo>
                    <a:pt x="101" y="188"/>
                  </a:lnTo>
                  <a:lnTo>
                    <a:pt x="99" y="190"/>
                  </a:lnTo>
                  <a:lnTo>
                    <a:pt x="99" y="190"/>
                  </a:lnTo>
                  <a:lnTo>
                    <a:pt x="99" y="192"/>
                  </a:lnTo>
                  <a:lnTo>
                    <a:pt x="97" y="192"/>
                  </a:lnTo>
                  <a:lnTo>
                    <a:pt x="97" y="192"/>
                  </a:lnTo>
                  <a:lnTo>
                    <a:pt x="99" y="196"/>
                  </a:lnTo>
                  <a:lnTo>
                    <a:pt x="99" y="198"/>
                  </a:lnTo>
                  <a:lnTo>
                    <a:pt x="99" y="199"/>
                  </a:lnTo>
                  <a:lnTo>
                    <a:pt x="97" y="199"/>
                  </a:lnTo>
                  <a:lnTo>
                    <a:pt x="97" y="201"/>
                  </a:lnTo>
                  <a:lnTo>
                    <a:pt x="97" y="201"/>
                  </a:lnTo>
                  <a:lnTo>
                    <a:pt x="97" y="201"/>
                  </a:lnTo>
                  <a:lnTo>
                    <a:pt x="95" y="201"/>
                  </a:lnTo>
                  <a:lnTo>
                    <a:pt x="93" y="199"/>
                  </a:lnTo>
                  <a:lnTo>
                    <a:pt x="93" y="199"/>
                  </a:lnTo>
                  <a:lnTo>
                    <a:pt x="93" y="199"/>
                  </a:lnTo>
                  <a:lnTo>
                    <a:pt x="91" y="203"/>
                  </a:lnTo>
                  <a:lnTo>
                    <a:pt x="90" y="203"/>
                  </a:lnTo>
                  <a:lnTo>
                    <a:pt x="90" y="203"/>
                  </a:lnTo>
                  <a:lnTo>
                    <a:pt x="88" y="203"/>
                  </a:lnTo>
                  <a:lnTo>
                    <a:pt x="86" y="203"/>
                  </a:lnTo>
                  <a:lnTo>
                    <a:pt x="86" y="203"/>
                  </a:lnTo>
                  <a:lnTo>
                    <a:pt x="82" y="201"/>
                  </a:lnTo>
                  <a:lnTo>
                    <a:pt x="82" y="201"/>
                  </a:lnTo>
                  <a:lnTo>
                    <a:pt x="80" y="201"/>
                  </a:lnTo>
                  <a:lnTo>
                    <a:pt x="80" y="199"/>
                  </a:lnTo>
                  <a:lnTo>
                    <a:pt x="80" y="199"/>
                  </a:lnTo>
                  <a:lnTo>
                    <a:pt x="78" y="198"/>
                  </a:lnTo>
                  <a:lnTo>
                    <a:pt x="76" y="198"/>
                  </a:lnTo>
                  <a:lnTo>
                    <a:pt x="74" y="196"/>
                  </a:lnTo>
                  <a:lnTo>
                    <a:pt x="72" y="196"/>
                  </a:lnTo>
                  <a:lnTo>
                    <a:pt x="72" y="198"/>
                  </a:lnTo>
                  <a:lnTo>
                    <a:pt x="72" y="198"/>
                  </a:lnTo>
                  <a:lnTo>
                    <a:pt x="74" y="203"/>
                  </a:lnTo>
                  <a:lnTo>
                    <a:pt x="74" y="203"/>
                  </a:lnTo>
                  <a:lnTo>
                    <a:pt x="74" y="205"/>
                  </a:lnTo>
                  <a:lnTo>
                    <a:pt x="74" y="207"/>
                  </a:lnTo>
                  <a:lnTo>
                    <a:pt x="74" y="209"/>
                  </a:lnTo>
                  <a:lnTo>
                    <a:pt x="74" y="211"/>
                  </a:lnTo>
                  <a:lnTo>
                    <a:pt x="74" y="211"/>
                  </a:lnTo>
                  <a:lnTo>
                    <a:pt x="76" y="211"/>
                  </a:lnTo>
                  <a:lnTo>
                    <a:pt x="78" y="211"/>
                  </a:lnTo>
                  <a:lnTo>
                    <a:pt x="80" y="211"/>
                  </a:lnTo>
                  <a:lnTo>
                    <a:pt x="82" y="211"/>
                  </a:lnTo>
                  <a:lnTo>
                    <a:pt x="82" y="211"/>
                  </a:lnTo>
                  <a:lnTo>
                    <a:pt x="84" y="211"/>
                  </a:lnTo>
                  <a:lnTo>
                    <a:pt x="84" y="211"/>
                  </a:lnTo>
                  <a:lnTo>
                    <a:pt x="86" y="211"/>
                  </a:lnTo>
                  <a:lnTo>
                    <a:pt x="86" y="211"/>
                  </a:lnTo>
                  <a:lnTo>
                    <a:pt x="88" y="211"/>
                  </a:lnTo>
                  <a:lnTo>
                    <a:pt x="88" y="213"/>
                  </a:lnTo>
                  <a:lnTo>
                    <a:pt x="88" y="213"/>
                  </a:lnTo>
                  <a:lnTo>
                    <a:pt x="86" y="215"/>
                  </a:lnTo>
                  <a:lnTo>
                    <a:pt x="86" y="217"/>
                  </a:lnTo>
                  <a:lnTo>
                    <a:pt x="86" y="218"/>
                  </a:lnTo>
                  <a:lnTo>
                    <a:pt x="86" y="218"/>
                  </a:lnTo>
                  <a:lnTo>
                    <a:pt x="86" y="220"/>
                  </a:lnTo>
                  <a:lnTo>
                    <a:pt x="86" y="222"/>
                  </a:lnTo>
                  <a:lnTo>
                    <a:pt x="84" y="222"/>
                  </a:lnTo>
                  <a:lnTo>
                    <a:pt x="84" y="224"/>
                  </a:lnTo>
                  <a:lnTo>
                    <a:pt x="82" y="224"/>
                  </a:lnTo>
                  <a:lnTo>
                    <a:pt x="78" y="224"/>
                  </a:lnTo>
                  <a:lnTo>
                    <a:pt x="78" y="224"/>
                  </a:lnTo>
                  <a:lnTo>
                    <a:pt x="76" y="222"/>
                  </a:lnTo>
                  <a:lnTo>
                    <a:pt x="76" y="222"/>
                  </a:lnTo>
                  <a:lnTo>
                    <a:pt x="74" y="220"/>
                  </a:lnTo>
                  <a:lnTo>
                    <a:pt x="74" y="218"/>
                  </a:lnTo>
                  <a:lnTo>
                    <a:pt x="72" y="218"/>
                  </a:lnTo>
                  <a:lnTo>
                    <a:pt x="72" y="217"/>
                  </a:lnTo>
                  <a:lnTo>
                    <a:pt x="70" y="217"/>
                  </a:lnTo>
                  <a:lnTo>
                    <a:pt x="70" y="215"/>
                  </a:lnTo>
                  <a:lnTo>
                    <a:pt x="70" y="213"/>
                  </a:lnTo>
                  <a:lnTo>
                    <a:pt x="70" y="213"/>
                  </a:lnTo>
                  <a:lnTo>
                    <a:pt x="69" y="213"/>
                  </a:lnTo>
                  <a:lnTo>
                    <a:pt x="69" y="213"/>
                  </a:lnTo>
                  <a:lnTo>
                    <a:pt x="69" y="213"/>
                  </a:lnTo>
                  <a:lnTo>
                    <a:pt x="69" y="217"/>
                  </a:lnTo>
                  <a:lnTo>
                    <a:pt x="69" y="220"/>
                  </a:lnTo>
                  <a:lnTo>
                    <a:pt x="69" y="220"/>
                  </a:lnTo>
                  <a:lnTo>
                    <a:pt x="69" y="222"/>
                  </a:lnTo>
                  <a:lnTo>
                    <a:pt x="69" y="224"/>
                  </a:lnTo>
                  <a:lnTo>
                    <a:pt x="67" y="232"/>
                  </a:lnTo>
                  <a:lnTo>
                    <a:pt x="63" y="236"/>
                  </a:lnTo>
                  <a:lnTo>
                    <a:pt x="63" y="237"/>
                  </a:lnTo>
                  <a:lnTo>
                    <a:pt x="63" y="237"/>
                  </a:lnTo>
                  <a:lnTo>
                    <a:pt x="63" y="239"/>
                  </a:lnTo>
                  <a:lnTo>
                    <a:pt x="63" y="239"/>
                  </a:lnTo>
                  <a:lnTo>
                    <a:pt x="63" y="241"/>
                  </a:lnTo>
                  <a:lnTo>
                    <a:pt x="72" y="243"/>
                  </a:lnTo>
                  <a:lnTo>
                    <a:pt x="74" y="243"/>
                  </a:lnTo>
                  <a:lnTo>
                    <a:pt x="74" y="245"/>
                  </a:lnTo>
                  <a:lnTo>
                    <a:pt x="74" y="247"/>
                  </a:lnTo>
                  <a:lnTo>
                    <a:pt x="74" y="249"/>
                  </a:lnTo>
                  <a:lnTo>
                    <a:pt x="72" y="251"/>
                  </a:lnTo>
                  <a:lnTo>
                    <a:pt x="69" y="255"/>
                  </a:lnTo>
                  <a:lnTo>
                    <a:pt x="67" y="256"/>
                  </a:lnTo>
                  <a:lnTo>
                    <a:pt x="67" y="256"/>
                  </a:lnTo>
                  <a:lnTo>
                    <a:pt x="67" y="258"/>
                  </a:lnTo>
                  <a:lnTo>
                    <a:pt x="67" y="260"/>
                  </a:lnTo>
                  <a:lnTo>
                    <a:pt x="67" y="262"/>
                  </a:lnTo>
                  <a:lnTo>
                    <a:pt x="65" y="262"/>
                  </a:lnTo>
                  <a:lnTo>
                    <a:pt x="65" y="264"/>
                  </a:lnTo>
                  <a:lnTo>
                    <a:pt x="65" y="264"/>
                  </a:lnTo>
                  <a:lnTo>
                    <a:pt x="67" y="264"/>
                  </a:lnTo>
                  <a:lnTo>
                    <a:pt x="67" y="264"/>
                  </a:lnTo>
                  <a:lnTo>
                    <a:pt x="70" y="264"/>
                  </a:lnTo>
                  <a:lnTo>
                    <a:pt x="72" y="264"/>
                  </a:lnTo>
                  <a:lnTo>
                    <a:pt x="74" y="266"/>
                  </a:lnTo>
                  <a:lnTo>
                    <a:pt x="76" y="266"/>
                  </a:lnTo>
                  <a:lnTo>
                    <a:pt x="78" y="268"/>
                  </a:lnTo>
                  <a:lnTo>
                    <a:pt x="78" y="268"/>
                  </a:lnTo>
                  <a:lnTo>
                    <a:pt x="78" y="270"/>
                  </a:lnTo>
                  <a:lnTo>
                    <a:pt x="78" y="275"/>
                  </a:lnTo>
                  <a:lnTo>
                    <a:pt x="80" y="277"/>
                  </a:lnTo>
                  <a:lnTo>
                    <a:pt x="80" y="279"/>
                  </a:lnTo>
                  <a:lnTo>
                    <a:pt x="80" y="281"/>
                  </a:lnTo>
                  <a:lnTo>
                    <a:pt x="82" y="281"/>
                  </a:lnTo>
                  <a:lnTo>
                    <a:pt x="82" y="283"/>
                  </a:lnTo>
                  <a:lnTo>
                    <a:pt x="84" y="285"/>
                  </a:lnTo>
                  <a:lnTo>
                    <a:pt x="86" y="285"/>
                  </a:lnTo>
                  <a:lnTo>
                    <a:pt x="86" y="287"/>
                  </a:lnTo>
                  <a:lnTo>
                    <a:pt x="86" y="287"/>
                  </a:lnTo>
                  <a:lnTo>
                    <a:pt x="86" y="289"/>
                  </a:lnTo>
                  <a:lnTo>
                    <a:pt x="86" y="289"/>
                  </a:lnTo>
                  <a:lnTo>
                    <a:pt x="84" y="291"/>
                  </a:lnTo>
                  <a:lnTo>
                    <a:pt x="80" y="302"/>
                  </a:lnTo>
                  <a:lnTo>
                    <a:pt x="80" y="306"/>
                  </a:lnTo>
                  <a:lnTo>
                    <a:pt x="80" y="308"/>
                  </a:lnTo>
                  <a:lnTo>
                    <a:pt x="80" y="310"/>
                  </a:lnTo>
                  <a:lnTo>
                    <a:pt x="80" y="312"/>
                  </a:lnTo>
                  <a:lnTo>
                    <a:pt x="82" y="314"/>
                  </a:lnTo>
                  <a:lnTo>
                    <a:pt x="84" y="315"/>
                  </a:lnTo>
                  <a:lnTo>
                    <a:pt x="84" y="319"/>
                  </a:lnTo>
                  <a:lnTo>
                    <a:pt x="84" y="321"/>
                  </a:lnTo>
                  <a:lnTo>
                    <a:pt x="84" y="323"/>
                  </a:lnTo>
                  <a:lnTo>
                    <a:pt x="84" y="325"/>
                  </a:lnTo>
                  <a:lnTo>
                    <a:pt x="82" y="327"/>
                  </a:lnTo>
                  <a:lnTo>
                    <a:pt x="82" y="327"/>
                  </a:lnTo>
                  <a:lnTo>
                    <a:pt x="80" y="329"/>
                  </a:lnTo>
                  <a:lnTo>
                    <a:pt x="80" y="329"/>
                  </a:lnTo>
                  <a:lnTo>
                    <a:pt x="80" y="331"/>
                  </a:lnTo>
                  <a:lnTo>
                    <a:pt x="78" y="334"/>
                  </a:lnTo>
                  <a:lnTo>
                    <a:pt x="78" y="336"/>
                  </a:lnTo>
                  <a:lnTo>
                    <a:pt x="76" y="338"/>
                  </a:lnTo>
                  <a:lnTo>
                    <a:pt x="76" y="338"/>
                  </a:lnTo>
                  <a:lnTo>
                    <a:pt x="72" y="342"/>
                  </a:lnTo>
                  <a:lnTo>
                    <a:pt x="72" y="342"/>
                  </a:lnTo>
                  <a:lnTo>
                    <a:pt x="70" y="342"/>
                  </a:lnTo>
                  <a:lnTo>
                    <a:pt x="69" y="342"/>
                  </a:lnTo>
                  <a:lnTo>
                    <a:pt x="63" y="346"/>
                  </a:lnTo>
                  <a:lnTo>
                    <a:pt x="61" y="346"/>
                  </a:lnTo>
                  <a:lnTo>
                    <a:pt x="57" y="348"/>
                  </a:lnTo>
                  <a:lnTo>
                    <a:pt x="55" y="350"/>
                  </a:lnTo>
                  <a:lnTo>
                    <a:pt x="50" y="355"/>
                  </a:lnTo>
                  <a:lnTo>
                    <a:pt x="48" y="355"/>
                  </a:lnTo>
                  <a:lnTo>
                    <a:pt x="46" y="363"/>
                  </a:lnTo>
                  <a:lnTo>
                    <a:pt x="46" y="363"/>
                  </a:lnTo>
                  <a:lnTo>
                    <a:pt x="46" y="365"/>
                  </a:lnTo>
                  <a:lnTo>
                    <a:pt x="46" y="365"/>
                  </a:lnTo>
                  <a:lnTo>
                    <a:pt x="46" y="367"/>
                  </a:lnTo>
                  <a:lnTo>
                    <a:pt x="48" y="367"/>
                  </a:lnTo>
                  <a:lnTo>
                    <a:pt x="48" y="367"/>
                  </a:lnTo>
                  <a:lnTo>
                    <a:pt x="51" y="367"/>
                  </a:lnTo>
                  <a:lnTo>
                    <a:pt x="53" y="369"/>
                  </a:lnTo>
                  <a:lnTo>
                    <a:pt x="55" y="369"/>
                  </a:lnTo>
                  <a:lnTo>
                    <a:pt x="57" y="369"/>
                  </a:lnTo>
                  <a:lnTo>
                    <a:pt x="57" y="369"/>
                  </a:lnTo>
                  <a:lnTo>
                    <a:pt x="59" y="369"/>
                  </a:lnTo>
                  <a:lnTo>
                    <a:pt x="59" y="371"/>
                  </a:lnTo>
                  <a:lnTo>
                    <a:pt x="61" y="371"/>
                  </a:lnTo>
                  <a:lnTo>
                    <a:pt x="61" y="372"/>
                  </a:lnTo>
                  <a:lnTo>
                    <a:pt x="63" y="372"/>
                  </a:lnTo>
                  <a:lnTo>
                    <a:pt x="63" y="374"/>
                  </a:lnTo>
                  <a:lnTo>
                    <a:pt x="63" y="374"/>
                  </a:lnTo>
                  <a:lnTo>
                    <a:pt x="59" y="376"/>
                  </a:lnTo>
                  <a:lnTo>
                    <a:pt x="53" y="380"/>
                  </a:lnTo>
                  <a:lnTo>
                    <a:pt x="48" y="382"/>
                  </a:lnTo>
                  <a:lnTo>
                    <a:pt x="40" y="386"/>
                  </a:lnTo>
                  <a:lnTo>
                    <a:pt x="38" y="386"/>
                  </a:lnTo>
                  <a:lnTo>
                    <a:pt x="38" y="386"/>
                  </a:lnTo>
                  <a:lnTo>
                    <a:pt x="36" y="384"/>
                  </a:lnTo>
                  <a:lnTo>
                    <a:pt x="34" y="384"/>
                  </a:lnTo>
                  <a:lnTo>
                    <a:pt x="32" y="384"/>
                  </a:lnTo>
                  <a:lnTo>
                    <a:pt x="32" y="384"/>
                  </a:lnTo>
                  <a:lnTo>
                    <a:pt x="30" y="386"/>
                  </a:lnTo>
                  <a:lnTo>
                    <a:pt x="30" y="386"/>
                  </a:lnTo>
                  <a:lnTo>
                    <a:pt x="29" y="386"/>
                  </a:lnTo>
                  <a:lnTo>
                    <a:pt x="27" y="388"/>
                  </a:lnTo>
                  <a:lnTo>
                    <a:pt x="29" y="393"/>
                  </a:lnTo>
                  <a:lnTo>
                    <a:pt x="30" y="401"/>
                  </a:lnTo>
                  <a:lnTo>
                    <a:pt x="30" y="403"/>
                  </a:lnTo>
                  <a:lnTo>
                    <a:pt x="30" y="405"/>
                  </a:lnTo>
                  <a:lnTo>
                    <a:pt x="30" y="405"/>
                  </a:lnTo>
                  <a:lnTo>
                    <a:pt x="32" y="405"/>
                  </a:lnTo>
                  <a:lnTo>
                    <a:pt x="32" y="405"/>
                  </a:lnTo>
                  <a:lnTo>
                    <a:pt x="32" y="403"/>
                  </a:lnTo>
                  <a:lnTo>
                    <a:pt x="34" y="403"/>
                  </a:lnTo>
                  <a:lnTo>
                    <a:pt x="34" y="403"/>
                  </a:lnTo>
                  <a:lnTo>
                    <a:pt x="36" y="405"/>
                  </a:lnTo>
                  <a:lnTo>
                    <a:pt x="38" y="407"/>
                  </a:lnTo>
                  <a:lnTo>
                    <a:pt x="40" y="409"/>
                  </a:lnTo>
                  <a:lnTo>
                    <a:pt x="40" y="411"/>
                  </a:lnTo>
                  <a:lnTo>
                    <a:pt x="32" y="426"/>
                  </a:lnTo>
                  <a:lnTo>
                    <a:pt x="30" y="428"/>
                  </a:lnTo>
                  <a:lnTo>
                    <a:pt x="30" y="428"/>
                  </a:lnTo>
                  <a:lnTo>
                    <a:pt x="29" y="430"/>
                  </a:lnTo>
                  <a:lnTo>
                    <a:pt x="29" y="430"/>
                  </a:lnTo>
                  <a:lnTo>
                    <a:pt x="27" y="430"/>
                  </a:lnTo>
                  <a:lnTo>
                    <a:pt x="27" y="430"/>
                  </a:lnTo>
                  <a:lnTo>
                    <a:pt x="25" y="430"/>
                  </a:lnTo>
                  <a:lnTo>
                    <a:pt x="23" y="430"/>
                  </a:lnTo>
                  <a:lnTo>
                    <a:pt x="23" y="430"/>
                  </a:lnTo>
                  <a:lnTo>
                    <a:pt x="15" y="435"/>
                  </a:lnTo>
                  <a:lnTo>
                    <a:pt x="11" y="439"/>
                  </a:lnTo>
                  <a:lnTo>
                    <a:pt x="11" y="441"/>
                  </a:lnTo>
                  <a:lnTo>
                    <a:pt x="10" y="441"/>
                  </a:lnTo>
                  <a:lnTo>
                    <a:pt x="10" y="441"/>
                  </a:lnTo>
                  <a:lnTo>
                    <a:pt x="8" y="441"/>
                  </a:lnTo>
                  <a:lnTo>
                    <a:pt x="2" y="439"/>
                  </a:lnTo>
                  <a:lnTo>
                    <a:pt x="2" y="439"/>
                  </a:lnTo>
                  <a:lnTo>
                    <a:pt x="2" y="439"/>
                  </a:lnTo>
                  <a:lnTo>
                    <a:pt x="0" y="439"/>
                  </a:lnTo>
                  <a:lnTo>
                    <a:pt x="0" y="441"/>
                  </a:lnTo>
                  <a:lnTo>
                    <a:pt x="0" y="443"/>
                  </a:lnTo>
                  <a:lnTo>
                    <a:pt x="0" y="443"/>
                  </a:lnTo>
                  <a:lnTo>
                    <a:pt x="0" y="445"/>
                  </a:lnTo>
                  <a:lnTo>
                    <a:pt x="4" y="449"/>
                  </a:lnTo>
                  <a:lnTo>
                    <a:pt x="6" y="450"/>
                  </a:lnTo>
                  <a:lnTo>
                    <a:pt x="8" y="450"/>
                  </a:lnTo>
                  <a:lnTo>
                    <a:pt x="8" y="450"/>
                  </a:lnTo>
                  <a:lnTo>
                    <a:pt x="11" y="450"/>
                  </a:lnTo>
                  <a:lnTo>
                    <a:pt x="15" y="450"/>
                  </a:lnTo>
                  <a:lnTo>
                    <a:pt x="17" y="450"/>
                  </a:lnTo>
                  <a:lnTo>
                    <a:pt x="19" y="450"/>
                  </a:lnTo>
                  <a:lnTo>
                    <a:pt x="19" y="452"/>
                  </a:lnTo>
                  <a:lnTo>
                    <a:pt x="19" y="452"/>
                  </a:lnTo>
                  <a:lnTo>
                    <a:pt x="19" y="454"/>
                  </a:lnTo>
                  <a:lnTo>
                    <a:pt x="19" y="454"/>
                  </a:lnTo>
                  <a:lnTo>
                    <a:pt x="19" y="456"/>
                  </a:lnTo>
                  <a:lnTo>
                    <a:pt x="17" y="456"/>
                  </a:lnTo>
                  <a:lnTo>
                    <a:pt x="17" y="458"/>
                  </a:lnTo>
                  <a:lnTo>
                    <a:pt x="15" y="458"/>
                  </a:lnTo>
                  <a:lnTo>
                    <a:pt x="13" y="458"/>
                  </a:lnTo>
                  <a:lnTo>
                    <a:pt x="11" y="460"/>
                  </a:lnTo>
                  <a:lnTo>
                    <a:pt x="10" y="460"/>
                  </a:lnTo>
                  <a:lnTo>
                    <a:pt x="10" y="458"/>
                  </a:lnTo>
                  <a:lnTo>
                    <a:pt x="8" y="458"/>
                  </a:lnTo>
                  <a:lnTo>
                    <a:pt x="8" y="458"/>
                  </a:lnTo>
                  <a:lnTo>
                    <a:pt x="6" y="456"/>
                  </a:lnTo>
                  <a:lnTo>
                    <a:pt x="6" y="456"/>
                  </a:lnTo>
                  <a:lnTo>
                    <a:pt x="4" y="456"/>
                  </a:lnTo>
                  <a:lnTo>
                    <a:pt x="4" y="456"/>
                  </a:lnTo>
                  <a:lnTo>
                    <a:pt x="4" y="456"/>
                  </a:lnTo>
                  <a:lnTo>
                    <a:pt x="4" y="458"/>
                  </a:lnTo>
                  <a:lnTo>
                    <a:pt x="2" y="460"/>
                  </a:lnTo>
                  <a:lnTo>
                    <a:pt x="2" y="462"/>
                  </a:lnTo>
                  <a:lnTo>
                    <a:pt x="2" y="464"/>
                  </a:lnTo>
                  <a:lnTo>
                    <a:pt x="2" y="466"/>
                  </a:lnTo>
                  <a:lnTo>
                    <a:pt x="4" y="468"/>
                  </a:lnTo>
                  <a:lnTo>
                    <a:pt x="2" y="469"/>
                  </a:lnTo>
                  <a:lnTo>
                    <a:pt x="4" y="471"/>
                  </a:lnTo>
                  <a:lnTo>
                    <a:pt x="4" y="471"/>
                  </a:lnTo>
                  <a:lnTo>
                    <a:pt x="6" y="473"/>
                  </a:lnTo>
                  <a:lnTo>
                    <a:pt x="6" y="473"/>
                  </a:lnTo>
                  <a:lnTo>
                    <a:pt x="8" y="475"/>
                  </a:lnTo>
                  <a:lnTo>
                    <a:pt x="8" y="477"/>
                  </a:lnTo>
                  <a:lnTo>
                    <a:pt x="8" y="479"/>
                  </a:lnTo>
                  <a:lnTo>
                    <a:pt x="8" y="481"/>
                  </a:lnTo>
                  <a:lnTo>
                    <a:pt x="8" y="481"/>
                  </a:lnTo>
                  <a:lnTo>
                    <a:pt x="10" y="483"/>
                  </a:lnTo>
                  <a:lnTo>
                    <a:pt x="10" y="485"/>
                  </a:lnTo>
                  <a:lnTo>
                    <a:pt x="10" y="485"/>
                  </a:lnTo>
                  <a:lnTo>
                    <a:pt x="10" y="488"/>
                  </a:lnTo>
                  <a:lnTo>
                    <a:pt x="10" y="496"/>
                  </a:lnTo>
                  <a:lnTo>
                    <a:pt x="11" y="496"/>
                  </a:lnTo>
                  <a:lnTo>
                    <a:pt x="13" y="498"/>
                  </a:lnTo>
                  <a:lnTo>
                    <a:pt x="15" y="498"/>
                  </a:lnTo>
                  <a:lnTo>
                    <a:pt x="17" y="498"/>
                  </a:lnTo>
                  <a:lnTo>
                    <a:pt x="19" y="498"/>
                  </a:lnTo>
                  <a:lnTo>
                    <a:pt x="21" y="498"/>
                  </a:lnTo>
                  <a:lnTo>
                    <a:pt x="23" y="496"/>
                  </a:lnTo>
                  <a:lnTo>
                    <a:pt x="23" y="496"/>
                  </a:lnTo>
                  <a:lnTo>
                    <a:pt x="23" y="496"/>
                  </a:lnTo>
                  <a:lnTo>
                    <a:pt x="23" y="494"/>
                  </a:lnTo>
                  <a:lnTo>
                    <a:pt x="23" y="494"/>
                  </a:lnTo>
                  <a:lnTo>
                    <a:pt x="25" y="494"/>
                  </a:lnTo>
                  <a:lnTo>
                    <a:pt x="25" y="494"/>
                  </a:lnTo>
                  <a:lnTo>
                    <a:pt x="27" y="494"/>
                  </a:lnTo>
                  <a:lnTo>
                    <a:pt x="29" y="492"/>
                  </a:lnTo>
                  <a:lnTo>
                    <a:pt x="29" y="492"/>
                  </a:lnTo>
                  <a:lnTo>
                    <a:pt x="32" y="488"/>
                  </a:lnTo>
                  <a:lnTo>
                    <a:pt x="34" y="488"/>
                  </a:lnTo>
                  <a:lnTo>
                    <a:pt x="36" y="490"/>
                  </a:lnTo>
                  <a:lnTo>
                    <a:pt x="42" y="496"/>
                  </a:lnTo>
                  <a:lnTo>
                    <a:pt x="42" y="500"/>
                  </a:lnTo>
                  <a:lnTo>
                    <a:pt x="42" y="500"/>
                  </a:lnTo>
                  <a:lnTo>
                    <a:pt x="42" y="509"/>
                  </a:lnTo>
                  <a:lnTo>
                    <a:pt x="42" y="511"/>
                  </a:lnTo>
                  <a:lnTo>
                    <a:pt x="42" y="511"/>
                  </a:lnTo>
                  <a:lnTo>
                    <a:pt x="44" y="513"/>
                  </a:lnTo>
                  <a:lnTo>
                    <a:pt x="44" y="515"/>
                  </a:lnTo>
                  <a:lnTo>
                    <a:pt x="44" y="517"/>
                  </a:lnTo>
                  <a:lnTo>
                    <a:pt x="44" y="519"/>
                  </a:lnTo>
                  <a:lnTo>
                    <a:pt x="46" y="519"/>
                  </a:lnTo>
                  <a:lnTo>
                    <a:pt x="46" y="521"/>
                  </a:lnTo>
                  <a:lnTo>
                    <a:pt x="48" y="521"/>
                  </a:lnTo>
                  <a:lnTo>
                    <a:pt x="51" y="525"/>
                  </a:lnTo>
                  <a:lnTo>
                    <a:pt x="53" y="525"/>
                  </a:lnTo>
                  <a:lnTo>
                    <a:pt x="57" y="527"/>
                  </a:lnTo>
                  <a:lnTo>
                    <a:pt x="59" y="527"/>
                  </a:lnTo>
                  <a:lnTo>
                    <a:pt x="59" y="528"/>
                  </a:lnTo>
                  <a:lnTo>
                    <a:pt x="61" y="528"/>
                  </a:lnTo>
                  <a:lnTo>
                    <a:pt x="63" y="530"/>
                  </a:lnTo>
                  <a:lnTo>
                    <a:pt x="65" y="530"/>
                  </a:lnTo>
                  <a:lnTo>
                    <a:pt x="67" y="530"/>
                  </a:lnTo>
                  <a:lnTo>
                    <a:pt x="76" y="528"/>
                  </a:lnTo>
                  <a:lnTo>
                    <a:pt x="76" y="528"/>
                  </a:lnTo>
                  <a:lnTo>
                    <a:pt x="80" y="530"/>
                  </a:lnTo>
                  <a:lnTo>
                    <a:pt x="80" y="530"/>
                  </a:lnTo>
                  <a:lnTo>
                    <a:pt x="82" y="530"/>
                  </a:lnTo>
                  <a:lnTo>
                    <a:pt x="82" y="532"/>
                  </a:lnTo>
                  <a:lnTo>
                    <a:pt x="84" y="532"/>
                  </a:lnTo>
                  <a:lnTo>
                    <a:pt x="86" y="532"/>
                  </a:lnTo>
                  <a:lnTo>
                    <a:pt x="90" y="534"/>
                  </a:lnTo>
                  <a:lnTo>
                    <a:pt x="90" y="534"/>
                  </a:lnTo>
                  <a:lnTo>
                    <a:pt x="93" y="534"/>
                  </a:lnTo>
                  <a:lnTo>
                    <a:pt x="93" y="536"/>
                  </a:lnTo>
                  <a:lnTo>
                    <a:pt x="95" y="538"/>
                  </a:lnTo>
                  <a:lnTo>
                    <a:pt x="99" y="542"/>
                  </a:lnTo>
                  <a:lnTo>
                    <a:pt x="99" y="546"/>
                  </a:lnTo>
                  <a:lnTo>
                    <a:pt x="101" y="546"/>
                  </a:lnTo>
                  <a:lnTo>
                    <a:pt x="101" y="547"/>
                  </a:lnTo>
                  <a:lnTo>
                    <a:pt x="103" y="547"/>
                  </a:lnTo>
                  <a:lnTo>
                    <a:pt x="103" y="547"/>
                  </a:lnTo>
                  <a:lnTo>
                    <a:pt x="109" y="551"/>
                  </a:lnTo>
                  <a:lnTo>
                    <a:pt x="118" y="553"/>
                  </a:lnTo>
                  <a:lnTo>
                    <a:pt x="122" y="551"/>
                  </a:lnTo>
                  <a:lnTo>
                    <a:pt x="122" y="553"/>
                  </a:lnTo>
                  <a:lnTo>
                    <a:pt x="124" y="553"/>
                  </a:lnTo>
                  <a:lnTo>
                    <a:pt x="124" y="553"/>
                  </a:lnTo>
                  <a:lnTo>
                    <a:pt x="133" y="553"/>
                  </a:lnTo>
                  <a:lnTo>
                    <a:pt x="137" y="553"/>
                  </a:lnTo>
                  <a:lnTo>
                    <a:pt x="139" y="553"/>
                  </a:lnTo>
                  <a:lnTo>
                    <a:pt x="141" y="553"/>
                  </a:lnTo>
                  <a:lnTo>
                    <a:pt x="145" y="553"/>
                  </a:lnTo>
                  <a:lnTo>
                    <a:pt x="145" y="551"/>
                  </a:lnTo>
                  <a:lnTo>
                    <a:pt x="147" y="551"/>
                  </a:lnTo>
                  <a:lnTo>
                    <a:pt x="151" y="553"/>
                  </a:lnTo>
                  <a:lnTo>
                    <a:pt x="154" y="553"/>
                  </a:lnTo>
                  <a:lnTo>
                    <a:pt x="164" y="553"/>
                  </a:lnTo>
                  <a:lnTo>
                    <a:pt x="170" y="551"/>
                  </a:lnTo>
                  <a:lnTo>
                    <a:pt x="173" y="551"/>
                  </a:lnTo>
                  <a:lnTo>
                    <a:pt x="175" y="551"/>
                  </a:lnTo>
                  <a:lnTo>
                    <a:pt x="177" y="551"/>
                  </a:lnTo>
                  <a:lnTo>
                    <a:pt x="181" y="553"/>
                  </a:lnTo>
                  <a:lnTo>
                    <a:pt x="185" y="553"/>
                  </a:lnTo>
                  <a:lnTo>
                    <a:pt x="187" y="553"/>
                  </a:lnTo>
                  <a:lnTo>
                    <a:pt x="187" y="553"/>
                  </a:lnTo>
                  <a:lnTo>
                    <a:pt x="189" y="553"/>
                  </a:lnTo>
                  <a:lnTo>
                    <a:pt x="189" y="553"/>
                  </a:lnTo>
                  <a:lnTo>
                    <a:pt x="191" y="555"/>
                  </a:lnTo>
                  <a:lnTo>
                    <a:pt x="192" y="557"/>
                  </a:lnTo>
                  <a:lnTo>
                    <a:pt x="194" y="563"/>
                  </a:lnTo>
                  <a:lnTo>
                    <a:pt x="194" y="566"/>
                  </a:lnTo>
                  <a:lnTo>
                    <a:pt x="194" y="570"/>
                  </a:lnTo>
                  <a:lnTo>
                    <a:pt x="194" y="572"/>
                  </a:lnTo>
                  <a:lnTo>
                    <a:pt x="194" y="572"/>
                  </a:lnTo>
                  <a:lnTo>
                    <a:pt x="192" y="572"/>
                  </a:lnTo>
                  <a:lnTo>
                    <a:pt x="192" y="572"/>
                  </a:lnTo>
                  <a:lnTo>
                    <a:pt x="192" y="572"/>
                  </a:lnTo>
                  <a:lnTo>
                    <a:pt x="191" y="574"/>
                  </a:lnTo>
                  <a:lnTo>
                    <a:pt x="191" y="574"/>
                  </a:lnTo>
                  <a:lnTo>
                    <a:pt x="191" y="574"/>
                  </a:lnTo>
                  <a:lnTo>
                    <a:pt x="191" y="574"/>
                  </a:lnTo>
                  <a:lnTo>
                    <a:pt x="191" y="574"/>
                  </a:lnTo>
                  <a:lnTo>
                    <a:pt x="192" y="574"/>
                  </a:lnTo>
                  <a:lnTo>
                    <a:pt x="194" y="580"/>
                  </a:lnTo>
                  <a:lnTo>
                    <a:pt x="196" y="582"/>
                  </a:lnTo>
                  <a:lnTo>
                    <a:pt x="198" y="582"/>
                  </a:lnTo>
                  <a:lnTo>
                    <a:pt x="208" y="584"/>
                  </a:lnTo>
                  <a:lnTo>
                    <a:pt x="212" y="582"/>
                  </a:lnTo>
                  <a:lnTo>
                    <a:pt x="217" y="582"/>
                  </a:lnTo>
                  <a:lnTo>
                    <a:pt x="219" y="580"/>
                  </a:lnTo>
                  <a:lnTo>
                    <a:pt x="221" y="580"/>
                  </a:lnTo>
                  <a:lnTo>
                    <a:pt x="223" y="578"/>
                  </a:lnTo>
                  <a:lnTo>
                    <a:pt x="225" y="576"/>
                  </a:lnTo>
                  <a:lnTo>
                    <a:pt x="227" y="574"/>
                  </a:lnTo>
                  <a:lnTo>
                    <a:pt x="227" y="572"/>
                  </a:lnTo>
                  <a:lnTo>
                    <a:pt x="231" y="570"/>
                  </a:lnTo>
                  <a:lnTo>
                    <a:pt x="232" y="570"/>
                  </a:lnTo>
                  <a:lnTo>
                    <a:pt x="238" y="570"/>
                  </a:lnTo>
                  <a:lnTo>
                    <a:pt x="240" y="570"/>
                  </a:lnTo>
                  <a:lnTo>
                    <a:pt x="240" y="568"/>
                  </a:lnTo>
                  <a:lnTo>
                    <a:pt x="242" y="566"/>
                  </a:lnTo>
                  <a:lnTo>
                    <a:pt x="242" y="565"/>
                  </a:lnTo>
                  <a:lnTo>
                    <a:pt x="242" y="561"/>
                  </a:lnTo>
                  <a:lnTo>
                    <a:pt x="240" y="559"/>
                  </a:lnTo>
                  <a:lnTo>
                    <a:pt x="240" y="557"/>
                  </a:lnTo>
                  <a:lnTo>
                    <a:pt x="240" y="557"/>
                  </a:lnTo>
                  <a:lnTo>
                    <a:pt x="240" y="555"/>
                  </a:lnTo>
                  <a:lnTo>
                    <a:pt x="242" y="555"/>
                  </a:lnTo>
                  <a:lnTo>
                    <a:pt x="244" y="553"/>
                  </a:lnTo>
                  <a:lnTo>
                    <a:pt x="248" y="551"/>
                  </a:lnTo>
                  <a:lnTo>
                    <a:pt x="248" y="549"/>
                  </a:lnTo>
                  <a:lnTo>
                    <a:pt x="250" y="549"/>
                  </a:lnTo>
                  <a:lnTo>
                    <a:pt x="252" y="546"/>
                  </a:lnTo>
                  <a:lnTo>
                    <a:pt x="252" y="544"/>
                  </a:lnTo>
                  <a:lnTo>
                    <a:pt x="253" y="544"/>
                  </a:lnTo>
                  <a:lnTo>
                    <a:pt x="253" y="542"/>
                  </a:lnTo>
                  <a:lnTo>
                    <a:pt x="253" y="542"/>
                  </a:lnTo>
                  <a:lnTo>
                    <a:pt x="253" y="542"/>
                  </a:lnTo>
                  <a:lnTo>
                    <a:pt x="253" y="540"/>
                  </a:lnTo>
                  <a:lnTo>
                    <a:pt x="253" y="540"/>
                  </a:lnTo>
                  <a:lnTo>
                    <a:pt x="253" y="540"/>
                  </a:lnTo>
                  <a:lnTo>
                    <a:pt x="253" y="538"/>
                  </a:lnTo>
                  <a:lnTo>
                    <a:pt x="253" y="538"/>
                  </a:lnTo>
                  <a:lnTo>
                    <a:pt x="255" y="536"/>
                  </a:lnTo>
                  <a:lnTo>
                    <a:pt x="255" y="532"/>
                  </a:lnTo>
                  <a:lnTo>
                    <a:pt x="257" y="530"/>
                  </a:lnTo>
                  <a:lnTo>
                    <a:pt x="259" y="530"/>
                  </a:lnTo>
                  <a:lnTo>
                    <a:pt x="265" y="530"/>
                  </a:lnTo>
                  <a:lnTo>
                    <a:pt x="267" y="528"/>
                  </a:lnTo>
                  <a:lnTo>
                    <a:pt x="276" y="521"/>
                  </a:lnTo>
                  <a:lnTo>
                    <a:pt x="280" y="519"/>
                  </a:lnTo>
                  <a:lnTo>
                    <a:pt x="284" y="519"/>
                  </a:lnTo>
                  <a:lnTo>
                    <a:pt x="290" y="519"/>
                  </a:lnTo>
                  <a:lnTo>
                    <a:pt x="290" y="519"/>
                  </a:lnTo>
                  <a:lnTo>
                    <a:pt x="292" y="519"/>
                  </a:lnTo>
                  <a:lnTo>
                    <a:pt x="292" y="519"/>
                  </a:lnTo>
                  <a:lnTo>
                    <a:pt x="292" y="519"/>
                  </a:lnTo>
                  <a:lnTo>
                    <a:pt x="292" y="521"/>
                  </a:lnTo>
                  <a:lnTo>
                    <a:pt x="293" y="521"/>
                  </a:lnTo>
                  <a:lnTo>
                    <a:pt x="293" y="521"/>
                  </a:lnTo>
                  <a:lnTo>
                    <a:pt x="293" y="521"/>
                  </a:lnTo>
                  <a:lnTo>
                    <a:pt x="295" y="521"/>
                  </a:lnTo>
                  <a:lnTo>
                    <a:pt x="295" y="521"/>
                  </a:lnTo>
                  <a:lnTo>
                    <a:pt x="295" y="519"/>
                  </a:lnTo>
                  <a:lnTo>
                    <a:pt x="297" y="517"/>
                  </a:lnTo>
                  <a:lnTo>
                    <a:pt x="297" y="517"/>
                  </a:lnTo>
                  <a:lnTo>
                    <a:pt x="301" y="517"/>
                  </a:lnTo>
                  <a:lnTo>
                    <a:pt x="301" y="517"/>
                  </a:lnTo>
                  <a:lnTo>
                    <a:pt x="303" y="515"/>
                  </a:lnTo>
                  <a:lnTo>
                    <a:pt x="303" y="513"/>
                  </a:lnTo>
                  <a:lnTo>
                    <a:pt x="305" y="513"/>
                  </a:lnTo>
                  <a:lnTo>
                    <a:pt x="316" y="513"/>
                  </a:lnTo>
                  <a:lnTo>
                    <a:pt x="318" y="515"/>
                  </a:lnTo>
                  <a:lnTo>
                    <a:pt x="318" y="515"/>
                  </a:lnTo>
                  <a:lnTo>
                    <a:pt x="320" y="515"/>
                  </a:lnTo>
                  <a:lnTo>
                    <a:pt x="320" y="517"/>
                  </a:lnTo>
                  <a:lnTo>
                    <a:pt x="320" y="517"/>
                  </a:lnTo>
                  <a:lnTo>
                    <a:pt x="320" y="517"/>
                  </a:lnTo>
                  <a:lnTo>
                    <a:pt x="320" y="517"/>
                  </a:lnTo>
                  <a:lnTo>
                    <a:pt x="320" y="517"/>
                  </a:lnTo>
                  <a:lnTo>
                    <a:pt x="322" y="519"/>
                  </a:lnTo>
                  <a:lnTo>
                    <a:pt x="324" y="519"/>
                  </a:lnTo>
                  <a:lnTo>
                    <a:pt x="324" y="521"/>
                  </a:lnTo>
                  <a:lnTo>
                    <a:pt x="324" y="521"/>
                  </a:lnTo>
                  <a:lnTo>
                    <a:pt x="326" y="528"/>
                  </a:lnTo>
                  <a:lnTo>
                    <a:pt x="326" y="530"/>
                  </a:lnTo>
                  <a:lnTo>
                    <a:pt x="326" y="530"/>
                  </a:lnTo>
                  <a:lnTo>
                    <a:pt x="326" y="532"/>
                  </a:lnTo>
                  <a:lnTo>
                    <a:pt x="326" y="534"/>
                  </a:lnTo>
                  <a:lnTo>
                    <a:pt x="328" y="534"/>
                  </a:lnTo>
                  <a:lnTo>
                    <a:pt x="328" y="536"/>
                  </a:lnTo>
                  <a:lnTo>
                    <a:pt x="328" y="536"/>
                  </a:lnTo>
                  <a:lnTo>
                    <a:pt x="326" y="536"/>
                  </a:lnTo>
                  <a:lnTo>
                    <a:pt x="326" y="536"/>
                  </a:lnTo>
                  <a:lnTo>
                    <a:pt x="316" y="536"/>
                  </a:lnTo>
                  <a:lnTo>
                    <a:pt x="314" y="536"/>
                  </a:lnTo>
                  <a:lnTo>
                    <a:pt x="314" y="536"/>
                  </a:lnTo>
                  <a:lnTo>
                    <a:pt x="314" y="538"/>
                  </a:lnTo>
                  <a:lnTo>
                    <a:pt x="314" y="538"/>
                  </a:lnTo>
                  <a:lnTo>
                    <a:pt x="314" y="540"/>
                  </a:lnTo>
                  <a:lnTo>
                    <a:pt x="314" y="540"/>
                  </a:lnTo>
                  <a:lnTo>
                    <a:pt x="314" y="542"/>
                  </a:lnTo>
                  <a:lnTo>
                    <a:pt x="316" y="544"/>
                  </a:lnTo>
                  <a:lnTo>
                    <a:pt x="318" y="547"/>
                  </a:lnTo>
                  <a:lnTo>
                    <a:pt x="318" y="549"/>
                  </a:lnTo>
                  <a:lnTo>
                    <a:pt x="318" y="551"/>
                  </a:lnTo>
                  <a:lnTo>
                    <a:pt x="318" y="551"/>
                  </a:lnTo>
                  <a:lnTo>
                    <a:pt x="320" y="551"/>
                  </a:lnTo>
                  <a:lnTo>
                    <a:pt x="320" y="551"/>
                  </a:lnTo>
                  <a:lnTo>
                    <a:pt x="320" y="549"/>
                  </a:lnTo>
                  <a:lnTo>
                    <a:pt x="322" y="549"/>
                  </a:lnTo>
                  <a:lnTo>
                    <a:pt x="322" y="549"/>
                  </a:lnTo>
                  <a:lnTo>
                    <a:pt x="322" y="549"/>
                  </a:lnTo>
                  <a:lnTo>
                    <a:pt x="324" y="549"/>
                  </a:lnTo>
                  <a:lnTo>
                    <a:pt x="324" y="549"/>
                  </a:lnTo>
                  <a:lnTo>
                    <a:pt x="326" y="551"/>
                  </a:lnTo>
                  <a:lnTo>
                    <a:pt x="326" y="551"/>
                  </a:lnTo>
                  <a:lnTo>
                    <a:pt x="326" y="551"/>
                  </a:lnTo>
                  <a:lnTo>
                    <a:pt x="328" y="551"/>
                  </a:lnTo>
                  <a:lnTo>
                    <a:pt x="328" y="551"/>
                  </a:lnTo>
                  <a:lnTo>
                    <a:pt x="330" y="551"/>
                  </a:lnTo>
                  <a:lnTo>
                    <a:pt x="332" y="551"/>
                  </a:lnTo>
                  <a:lnTo>
                    <a:pt x="332" y="551"/>
                  </a:lnTo>
                  <a:lnTo>
                    <a:pt x="333" y="551"/>
                  </a:lnTo>
                  <a:lnTo>
                    <a:pt x="333" y="551"/>
                  </a:lnTo>
                  <a:lnTo>
                    <a:pt x="335" y="551"/>
                  </a:lnTo>
                  <a:lnTo>
                    <a:pt x="337" y="551"/>
                  </a:lnTo>
                  <a:lnTo>
                    <a:pt x="337" y="551"/>
                  </a:lnTo>
                  <a:lnTo>
                    <a:pt x="337" y="553"/>
                  </a:lnTo>
                  <a:lnTo>
                    <a:pt x="339" y="553"/>
                  </a:lnTo>
                  <a:lnTo>
                    <a:pt x="339" y="553"/>
                  </a:lnTo>
                  <a:lnTo>
                    <a:pt x="343" y="551"/>
                  </a:lnTo>
                  <a:lnTo>
                    <a:pt x="345" y="549"/>
                  </a:lnTo>
                  <a:lnTo>
                    <a:pt x="347" y="547"/>
                  </a:lnTo>
                  <a:lnTo>
                    <a:pt x="347" y="547"/>
                  </a:lnTo>
                  <a:lnTo>
                    <a:pt x="349" y="547"/>
                  </a:lnTo>
                  <a:lnTo>
                    <a:pt x="353" y="549"/>
                  </a:lnTo>
                  <a:lnTo>
                    <a:pt x="354" y="551"/>
                  </a:lnTo>
                  <a:lnTo>
                    <a:pt x="356" y="551"/>
                  </a:lnTo>
                  <a:lnTo>
                    <a:pt x="358" y="551"/>
                  </a:lnTo>
                  <a:lnTo>
                    <a:pt x="370" y="547"/>
                  </a:lnTo>
                  <a:lnTo>
                    <a:pt x="373" y="544"/>
                  </a:lnTo>
                  <a:lnTo>
                    <a:pt x="377" y="542"/>
                  </a:lnTo>
                  <a:lnTo>
                    <a:pt x="379" y="542"/>
                  </a:lnTo>
                  <a:lnTo>
                    <a:pt x="381" y="538"/>
                  </a:lnTo>
                  <a:lnTo>
                    <a:pt x="383" y="536"/>
                  </a:lnTo>
                  <a:lnTo>
                    <a:pt x="385" y="536"/>
                  </a:lnTo>
                  <a:lnTo>
                    <a:pt x="385" y="534"/>
                  </a:lnTo>
                  <a:lnTo>
                    <a:pt x="391" y="534"/>
                  </a:lnTo>
                  <a:lnTo>
                    <a:pt x="394" y="532"/>
                  </a:lnTo>
                  <a:lnTo>
                    <a:pt x="396" y="528"/>
                  </a:lnTo>
                  <a:lnTo>
                    <a:pt x="398" y="528"/>
                  </a:lnTo>
                  <a:lnTo>
                    <a:pt x="398" y="528"/>
                  </a:lnTo>
                  <a:lnTo>
                    <a:pt x="400" y="528"/>
                  </a:lnTo>
                  <a:lnTo>
                    <a:pt x="400" y="528"/>
                  </a:lnTo>
                  <a:lnTo>
                    <a:pt x="402" y="528"/>
                  </a:lnTo>
                  <a:lnTo>
                    <a:pt x="402" y="528"/>
                  </a:lnTo>
                  <a:lnTo>
                    <a:pt x="404" y="528"/>
                  </a:lnTo>
                  <a:lnTo>
                    <a:pt x="404" y="530"/>
                  </a:lnTo>
                  <a:lnTo>
                    <a:pt x="404" y="532"/>
                  </a:lnTo>
                  <a:lnTo>
                    <a:pt x="406" y="534"/>
                  </a:lnTo>
                  <a:lnTo>
                    <a:pt x="406" y="536"/>
                  </a:lnTo>
                  <a:lnTo>
                    <a:pt x="406" y="538"/>
                  </a:lnTo>
                  <a:lnTo>
                    <a:pt x="406" y="540"/>
                  </a:lnTo>
                  <a:lnTo>
                    <a:pt x="406" y="540"/>
                  </a:lnTo>
                  <a:lnTo>
                    <a:pt x="406" y="540"/>
                  </a:lnTo>
                  <a:lnTo>
                    <a:pt x="406" y="540"/>
                  </a:lnTo>
                  <a:lnTo>
                    <a:pt x="406" y="540"/>
                  </a:lnTo>
                  <a:lnTo>
                    <a:pt x="406" y="540"/>
                  </a:lnTo>
                  <a:lnTo>
                    <a:pt x="408" y="540"/>
                  </a:lnTo>
                  <a:lnTo>
                    <a:pt x="408" y="540"/>
                  </a:lnTo>
                  <a:lnTo>
                    <a:pt x="410" y="540"/>
                  </a:lnTo>
                  <a:lnTo>
                    <a:pt x="410" y="538"/>
                  </a:lnTo>
                  <a:lnTo>
                    <a:pt x="412" y="538"/>
                  </a:lnTo>
                  <a:lnTo>
                    <a:pt x="412" y="538"/>
                  </a:lnTo>
                  <a:lnTo>
                    <a:pt x="413" y="538"/>
                  </a:lnTo>
                  <a:lnTo>
                    <a:pt x="415" y="538"/>
                  </a:lnTo>
                  <a:lnTo>
                    <a:pt x="415" y="540"/>
                  </a:lnTo>
                  <a:lnTo>
                    <a:pt x="417" y="540"/>
                  </a:lnTo>
                  <a:lnTo>
                    <a:pt x="417" y="542"/>
                  </a:lnTo>
                  <a:lnTo>
                    <a:pt x="425" y="544"/>
                  </a:lnTo>
                  <a:lnTo>
                    <a:pt x="431" y="544"/>
                  </a:lnTo>
                  <a:lnTo>
                    <a:pt x="433" y="544"/>
                  </a:lnTo>
                  <a:lnTo>
                    <a:pt x="434" y="542"/>
                  </a:lnTo>
                  <a:lnTo>
                    <a:pt x="440" y="542"/>
                  </a:lnTo>
                  <a:lnTo>
                    <a:pt x="444" y="540"/>
                  </a:lnTo>
                  <a:lnTo>
                    <a:pt x="446" y="540"/>
                  </a:lnTo>
                  <a:lnTo>
                    <a:pt x="450" y="540"/>
                  </a:lnTo>
                  <a:lnTo>
                    <a:pt x="452" y="540"/>
                  </a:lnTo>
                  <a:lnTo>
                    <a:pt x="452" y="538"/>
                  </a:lnTo>
                  <a:lnTo>
                    <a:pt x="452" y="538"/>
                  </a:lnTo>
                  <a:lnTo>
                    <a:pt x="452" y="536"/>
                  </a:lnTo>
                  <a:lnTo>
                    <a:pt x="452" y="536"/>
                  </a:lnTo>
                  <a:lnTo>
                    <a:pt x="452" y="534"/>
                  </a:lnTo>
                  <a:lnTo>
                    <a:pt x="452" y="534"/>
                  </a:lnTo>
                  <a:lnTo>
                    <a:pt x="452" y="532"/>
                  </a:lnTo>
                  <a:lnTo>
                    <a:pt x="454" y="532"/>
                  </a:lnTo>
                  <a:lnTo>
                    <a:pt x="457" y="530"/>
                  </a:lnTo>
                  <a:lnTo>
                    <a:pt x="467" y="530"/>
                  </a:lnTo>
                  <a:lnTo>
                    <a:pt x="469" y="528"/>
                  </a:lnTo>
                  <a:lnTo>
                    <a:pt x="474" y="527"/>
                  </a:lnTo>
                  <a:lnTo>
                    <a:pt x="476" y="527"/>
                  </a:lnTo>
                  <a:lnTo>
                    <a:pt x="478" y="525"/>
                  </a:lnTo>
                  <a:lnTo>
                    <a:pt x="480" y="525"/>
                  </a:lnTo>
                  <a:lnTo>
                    <a:pt x="480" y="523"/>
                  </a:lnTo>
                  <a:lnTo>
                    <a:pt x="480" y="521"/>
                  </a:lnTo>
                  <a:lnTo>
                    <a:pt x="480" y="521"/>
                  </a:lnTo>
                  <a:lnTo>
                    <a:pt x="480" y="521"/>
                  </a:lnTo>
                  <a:lnTo>
                    <a:pt x="480" y="519"/>
                  </a:lnTo>
                  <a:lnTo>
                    <a:pt x="482" y="519"/>
                  </a:lnTo>
                  <a:lnTo>
                    <a:pt x="486" y="521"/>
                  </a:lnTo>
                  <a:lnTo>
                    <a:pt x="488" y="521"/>
                  </a:lnTo>
                  <a:lnTo>
                    <a:pt x="490" y="523"/>
                  </a:lnTo>
                  <a:lnTo>
                    <a:pt x="494" y="521"/>
                  </a:lnTo>
                  <a:lnTo>
                    <a:pt x="494" y="523"/>
                  </a:lnTo>
                  <a:lnTo>
                    <a:pt x="495" y="523"/>
                  </a:lnTo>
                  <a:lnTo>
                    <a:pt x="497" y="523"/>
                  </a:lnTo>
                  <a:lnTo>
                    <a:pt x="497" y="523"/>
                  </a:lnTo>
                  <a:lnTo>
                    <a:pt x="501" y="523"/>
                  </a:lnTo>
                  <a:lnTo>
                    <a:pt x="503" y="525"/>
                  </a:lnTo>
                  <a:lnTo>
                    <a:pt x="505" y="527"/>
                  </a:lnTo>
                  <a:lnTo>
                    <a:pt x="507" y="528"/>
                  </a:lnTo>
                  <a:lnTo>
                    <a:pt x="509" y="530"/>
                  </a:lnTo>
                  <a:lnTo>
                    <a:pt x="509" y="532"/>
                  </a:lnTo>
                  <a:lnTo>
                    <a:pt x="509" y="532"/>
                  </a:lnTo>
                  <a:lnTo>
                    <a:pt x="509" y="532"/>
                  </a:lnTo>
                  <a:lnTo>
                    <a:pt x="509" y="534"/>
                  </a:lnTo>
                  <a:lnTo>
                    <a:pt x="509" y="536"/>
                  </a:lnTo>
                  <a:lnTo>
                    <a:pt x="511" y="536"/>
                  </a:lnTo>
                  <a:lnTo>
                    <a:pt x="511" y="536"/>
                  </a:lnTo>
                  <a:lnTo>
                    <a:pt x="513" y="536"/>
                  </a:lnTo>
                  <a:lnTo>
                    <a:pt x="514" y="536"/>
                  </a:lnTo>
                  <a:lnTo>
                    <a:pt x="514" y="536"/>
                  </a:lnTo>
                  <a:lnTo>
                    <a:pt x="516" y="534"/>
                  </a:lnTo>
                  <a:lnTo>
                    <a:pt x="518" y="532"/>
                  </a:lnTo>
                  <a:lnTo>
                    <a:pt x="520" y="532"/>
                  </a:lnTo>
                  <a:lnTo>
                    <a:pt x="520" y="532"/>
                  </a:lnTo>
                  <a:lnTo>
                    <a:pt x="524" y="532"/>
                  </a:lnTo>
                  <a:lnTo>
                    <a:pt x="528" y="532"/>
                  </a:lnTo>
                  <a:lnTo>
                    <a:pt x="530" y="532"/>
                  </a:lnTo>
                  <a:lnTo>
                    <a:pt x="532" y="532"/>
                  </a:lnTo>
                  <a:lnTo>
                    <a:pt x="534" y="532"/>
                  </a:lnTo>
                  <a:lnTo>
                    <a:pt x="534" y="534"/>
                  </a:lnTo>
                  <a:lnTo>
                    <a:pt x="535" y="534"/>
                  </a:lnTo>
                  <a:lnTo>
                    <a:pt x="535" y="536"/>
                  </a:lnTo>
                  <a:lnTo>
                    <a:pt x="535" y="538"/>
                  </a:lnTo>
                  <a:lnTo>
                    <a:pt x="537" y="538"/>
                  </a:lnTo>
                  <a:lnTo>
                    <a:pt x="537" y="538"/>
                  </a:lnTo>
                  <a:lnTo>
                    <a:pt x="539" y="538"/>
                  </a:lnTo>
                  <a:lnTo>
                    <a:pt x="541" y="538"/>
                  </a:lnTo>
                  <a:lnTo>
                    <a:pt x="543" y="536"/>
                  </a:lnTo>
                  <a:lnTo>
                    <a:pt x="543" y="536"/>
                  </a:lnTo>
                  <a:lnTo>
                    <a:pt x="545" y="536"/>
                  </a:lnTo>
                  <a:lnTo>
                    <a:pt x="545" y="536"/>
                  </a:lnTo>
                  <a:lnTo>
                    <a:pt x="547" y="534"/>
                  </a:lnTo>
                  <a:lnTo>
                    <a:pt x="549" y="534"/>
                  </a:lnTo>
                  <a:lnTo>
                    <a:pt x="549" y="534"/>
                  </a:lnTo>
                  <a:lnTo>
                    <a:pt x="549" y="536"/>
                  </a:lnTo>
                  <a:lnTo>
                    <a:pt x="549" y="536"/>
                  </a:lnTo>
                  <a:lnTo>
                    <a:pt x="549" y="536"/>
                  </a:lnTo>
                  <a:lnTo>
                    <a:pt x="551" y="536"/>
                  </a:lnTo>
                  <a:lnTo>
                    <a:pt x="551" y="536"/>
                  </a:lnTo>
                  <a:lnTo>
                    <a:pt x="558" y="534"/>
                  </a:lnTo>
                  <a:lnTo>
                    <a:pt x="558" y="532"/>
                  </a:lnTo>
                  <a:lnTo>
                    <a:pt x="560" y="530"/>
                  </a:lnTo>
                  <a:lnTo>
                    <a:pt x="566" y="528"/>
                  </a:lnTo>
                  <a:lnTo>
                    <a:pt x="568" y="528"/>
                  </a:lnTo>
                  <a:lnTo>
                    <a:pt x="568" y="528"/>
                  </a:lnTo>
                  <a:lnTo>
                    <a:pt x="568" y="527"/>
                  </a:lnTo>
                  <a:lnTo>
                    <a:pt x="570" y="528"/>
                  </a:lnTo>
                  <a:lnTo>
                    <a:pt x="574" y="530"/>
                  </a:lnTo>
                  <a:lnTo>
                    <a:pt x="575" y="532"/>
                  </a:lnTo>
                  <a:lnTo>
                    <a:pt x="579" y="532"/>
                  </a:lnTo>
                  <a:lnTo>
                    <a:pt x="579" y="534"/>
                  </a:lnTo>
                  <a:lnTo>
                    <a:pt x="581" y="534"/>
                  </a:lnTo>
                  <a:lnTo>
                    <a:pt x="581" y="534"/>
                  </a:lnTo>
                  <a:lnTo>
                    <a:pt x="581" y="536"/>
                  </a:lnTo>
                  <a:lnTo>
                    <a:pt x="581" y="536"/>
                  </a:lnTo>
                  <a:lnTo>
                    <a:pt x="581" y="538"/>
                  </a:lnTo>
                  <a:lnTo>
                    <a:pt x="587" y="542"/>
                  </a:lnTo>
                  <a:lnTo>
                    <a:pt x="589" y="542"/>
                  </a:lnTo>
                  <a:lnTo>
                    <a:pt x="589" y="544"/>
                  </a:lnTo>
                  <a:lnTo>
                    <a:pt x="589" y="546"/>
                  </a:lnTo>
                  <a:lnTo>
                    <a:pt x="589" y="546"/>
                  </a:lnTo>
                  <a:lnTo>
                    <a:pt x="589" y="547"/>
                  </a:lnTo>
                  <a:lnTo>
                    <a:pt x="589" y="547"/>
                  </a:lnTo>
                  <a:lnTo>
                    <a:pt x="589" y="547"/>
                  </a:lnTo>
                  <a:lnTo>
                    <a:pt x="587" y="549"/>
                  </a:lnTo>
                  <a:lnTo>
                    <a:pt x="587" y="549"/>
                  </a:lnTo>
                  <a:lnTo>
                    <a:pt x="587" y="551"/>
                  </a:lnTo>
                  <a:lnTo>
                    <a:pt x="589" y="551"/>
                  </a:lnTo>
                  <a:lnTo>
                    <a:pt x="589" y="551"/>
                  </a:lnTo>
                  <a:lnTo>
                    <a:pt x="589" y="551"/>
                  </a:lnTo>
                  <a:lnTo>
                    <a:pt x="591" y="551"/>
                  </a:lnTo>
                  <a:lnTo>
                    <a:pt x="593" y="551"/>
                  </a:lnTo>
                  <a:lnTo>
                    <a:pt x="595" y="549"/>
                  </a:lnTo>
                  <a:lnTo>
                    <a:pt x="595" y="549"/>
                  </a:lnTo>
                  <a:lnTo>
                    <a:pt x="596" y="551"/>
                  </a:lnTo>
                  <a:lnTo>
                    <a:pt x="596" y="551"/>
                  </a:lnTo>
                  <a:lnTo>
                    <a:pt x="608" y="557"/>
                  </a:lnTo>
                  <a:lnTo>
                    <a:pt x="608" y="557"/>
                  </a:lnTo>
                  <a:lnTo>
                    <a:pt x="610" y="557"/>
                  </a:lnTo>
                  <a:lnTo>
                    <a:pt x="610" y="557"/>
                  </a:lnTo>
                  <a:lnTo>
                    <a:pt x="610" y="557"/>
                  </a:lnTo>
                  <a:lnTo>
                    <a:pt x="612" y="555"/>
                  </a:lnTo>
                  <a:lnTo>
                    <a:pt x="614" y="555"/>
                  </a:lnTo>
                  <a:lnTo>
                    <a:pt x="615" y="551"/>
                  </a:lnTo>
                  <a:lnTo>
                    <a:pt x="615" y="547"/>
                  </a:lnTo>
                  <a:lnTo>
                    <a:pt x="617" y="544"/>
                  </a:lnTo>
                  <a:lnTo>
                    <a:pt x="617" y="542"/>
                  </a:lnTo>
                  <a:lnTo>
                    <a:pt x="617" y="532"/>
                  </a:lnTo>
                  <a:lnTo>
                    <a:pt x="617" y="530"/>
                  </a:lnTo>
                  <a:lnTo>
                    <a:pt x="617" y="528"/>
                  </a:lnTo>
                  <a:lnTo>
                    <a:pt x="617" y="519"/>
                  </a:lnTo>
                  <a:lnTo>
                    <a:pt x="619" y="517"/>
                  </a:lnTo>
                  <a:lnTo>
                    <a:pt x="621" y="515"/>
                  </a:lnTo>
                  <a:lnTo>
                    <a:pt x="623" y="515"/>
                  </a:lnTo>
                  <a:lnTo>
                    <a:pt x="625" y="513"/>
                  </a:lnTo>
                  <a:lnTo>
                    <a:pt x="627" y="511"/>
                  </a:lnTo>
                  <a:lnTo>
                    <a:pt x="629" y="506"/>
                  </a:lnTo>
                  <a:lnTo>
                    <a:pt x="627" y="500"/>
                  </a:lnTo>
                  <a:lnTo>
                    <a:pt x="629" y="496"/>
                  </a:lnTo>
                  <a:lnTo>
                    <a:pt x="629" y="494"/>
                  </a:lnTo>
                  <a:lnTo>
                    <a:pt x="633" y="485"/>
                  </a:lnTo>
                  <a:lnTo>
                    <a:pt x="635" y="483"/>
                  </a:lnTo>
                  <a:lnTo>
                    <a:pt x="636" y="481"/>
                  </a:lnTo>
                  <a:lnTo>
                    <a:pt x="636" y="481"/>
                  </a:lnTo>
                  <a:lnTo>
                    <a:pt x="638" y="483"/>
                  </a:lnTo>
                  <a:lnTo>
                    <a:pt x="640" y="487"/>
                  </a:lnTo>
                  <a:lnTo>
                    <a:pt x="642" y="487"/>
                  </a:lnTo>
                  <a:lnTo>
                    <a:pt x="642" y="487"/>
                  </a:lnTo>
                  <a:lnTo>
                    <a:pt x="644" y="485"/>
                  </a:lnTo>
                  <a:lnTo>
                    <a:pt x="644" y="483"/>
                  </a:lnTo>
                  <a:lnTo>
                    <a:pt x="642" y="483"/>
                  </a:lnTo>
                  <a:lnTo>
                    <a:pt x="642" y="481"/>
                  </a:lnTo>
                  <a:lnTo>
                    <a:pt x="642" y="479"/>
                  </a:lnTo>
                  <a:lnTo>
                    <a:pt x="642" y="479"/>
                  </a:lnTo>
                  <a:lnTo>
                    <a:pt x="644" y="479"/>
                  </a:lnTo>
                  <a:lnTo>
                    <a:pt x="644" y="479"/>
                  </a:lnTo>
                  <a:lnTo>
                    <a:pt x="646" y="477"/>
                  </a:lnTo>
                  <a:lnTo>
                    <a:pt x="646" y="471"/>
                  </a:lnTo>
                  <a:lnTo>
                    <a:pt x="646" y="469"/>
                  </a:lnTo>
                  <a:lnTo>
                    <a:pt x="648" y="469"/>
                  </a:lnTo>
                  <a:lnTo>
                    <a:pt x="648" y="468"/>
                  </a:lnTo>
                  <a:lnTo>
                    <a:pt x="652" y="466"/>
                  </a:lnTo>
                  <a:lnTo>
                    <a:pt x="654" y="462"/>
                  </a:lnTo>
                  <a:lnTo>
                    <a:pt x="654" y="460"/>
                  </a:lnTo>
                  <a:lnTo>
                    <a:pt x="656" y="458"/>
                  </a:lnTo>
                  <a:lnTo>
                    <a:pt x="654" y="454"/>
                  </a:lnTo>
                  <a:lnTo>
                    <a:pt x="654" y="450"/>
                  </a:lnTo>
                  <a:lnTo>
                    <a:pt x="656" y="449"/>
                  </a:lnTo>
                  <a:lnTo>
                    <a:pt x="659" y="445"/>
                  </a:lnTo>
                  <a:lnTo>
                    <a:pt x="659" y="443"/>
                  </a:lnTo>
                  <a:lnTo>
                    <a:pt x="661" y="443"/>
                  </a:lnTo>
                  <a:lnTo>
                    <a:pt x="661" y="443"/>
                  </a:lnTo>
                  <a:lnTo>
                    <a:pt x="661" y="445"/>
                  </a:lnTo>
                  <a:lnTo>
                    <a:pt x="663" y="447"/>
                  </a:lnTo>
                  <a:lnTo>
                    <a:pt x="663" y="447"/>
                  </a:lnTo>
                  <a:lnTo>
                    <a:pt x="665" y="447"/>
                  </a:lnTo>
                  <a:lnTo>
                    <a:pt x="667" y="447"/>
                  </a:lnTo>
                  <a:lnTo>
                    <a:pt x="669" y="445"/>
                  </a:lnTo>
                  <a:lnTo>
                    <a:pt x="671" y="445"/>
                  </a:lnTo>
                  <a:lnTo>
                    <a:pt x="673" y="443"/>
                  </a:lnTo>
                  <a:lnTo>
                    <a:pt x="675" y="441"/>
                  </a:lnTo>
                  <a:lnTo>
                    <a:pt x="676" y="441"/>
                  </a:lnTo>
                  <a:lnTo>
                    <a:pt x="678" y="443"/>
                  </a:lnTo>
                  <a:lnTo>
                    <a:pt x="678" y="443"/>
                  </a:lnTo>
                  <a:lnTo>
                    <a:pt x="680" y="447"/>
                  </a:lnTo>
                  <a:lnTo>
                    <a:pt x="682" y="447"/>
                  </a:lnTo>
                  <a:lnTo>
                    <a:pt x="682" y="447"/>
                  </a:lnTo>
                  <a:lnTo>
                    <a:pt x="684" y="447"/>
                  </a:lnTo>
                  <a:lnTo>
                    <a:pt x="686" y="445"/>
                  </a:lnTo>
                  <a:lnTo>
                    <a:pt x="688" y="445"/>
                  </a:lnTo>
                  <a:lnTo>
                    <a:pt x="688" y="443"/>
                  </a:lnTo>
                  <a:lnTo>
                    <a:pt x="690" y="441"/>
                  </a:lnTo>
                  <a:lnTo>
                    <a:pt x="694" y="439"/>
                  </a:lnTo>
                  <a:lnTo>
                    <a:pt x="696" y="439"/>
                  </a:lnTo>
                  <a:lnTo>
                    <a:pt x="697" y="439"/>
                  </a:lnTo>
                  <a:lnTo>
                    <a:pt x="699" y="437"/>
                  </a:lnTo>
                  <a:lnTo>
                    <a:pt x="701" y="437"/>
                  </a:lnTo>
                  <a:lnTo>
                    <a:pt x="703" y="437"/>
                  </a:lnTo>
                  <a:lnTo>
                    <a:pt x="703" y="435"/>
                  </a:lnTo>
                  <a:lnTo>
                    <a:pt x="703" y="433"/>
                  </a:lnTo>
                  <a:lnTo>
                    <a:pt x="703" y="431"/>
                  </a:lnTo>
                  <a:lnTo>
                    <a:pt x="705" y="430"/>
                  </a:lnTo>
                  <a:lnTo>
                    <a:pt x="711" y="426"/>
                  </a:lnTo>
                  <a:lnTo>
                    <a:pt x="713" y="426"/>
                  </a:lnTo>
                  <a:lnTo>
                    <a:pt x="715" y="426"/>
                  </a:lnTo>
                  <a:lnTo>
                    <a:pt x="715" y="424"/>
                  </a:lnTo>
                  <a:lnTo>
                    <a:pt x="713" y="422"/>
                  </a:lnTo>
                  <a:lnTo>
                    <a:pt x="713" y="420"/>
                  </a:lnTo>
                  <a:lnTo>
                    <a:pt x="715" y="418"/>
                  </a:lnTo>
                  <a:lnTo>
                    <a:pt x="716" y="416"/>
                  </a:lnTo>
                  <a:lnTo>
                    <a:pt x="715" y="412"/>
                  </a:lnTo>
                  <a:lnTo>
                    <a:pt x="715" y="411"/>
                  </a:lnTo>
                  <a:lnTo>
                    <a:pt x="715" y="409"/>
                  </a:lnTo>
                  <a:lnTo>
                    <a:pt x="716" y="407"/>
                  </a:lnTo>
                  <a:lnTo>
                    <a:pt x="718" y="405"/>
                  </a:lnTo>
                  <a:lnTo>
                    <a:pt x="722" y="405"/>
                  </a:lnTo>
                  <a:lnTo>
                    <a:pt x="722" y="403"/>
                  </a:lnTo>
                  <a:lnTo>
                    <a:pt x="726" y="401"/>
                  </a:lnTo>
                  <a:lnTo>
                    <a:pt x="730" y="397"/>
                  </a:lnTo>
                  <a:lnTo>
                    <a:pt x="730" y="395"/>
                  </a:lnTo>
                  <a:lnTo>
                    <a:pt x="730" y="391"/>
                  </a:lnTo>
                  <a:lnTo>
                    <a:pt x="730" y="390"/>
                  </a:lnTo>
                  <a:lnTo>
                    <a:pt x="730" y="388"/>
                  </a:lnTo>
                  <a:lnTo>
                    <a:pt x="732" y="386"/>
                  </a:lnTo>
                  <a:lnTo>
                    <a:pt x="737" y="384"/>
                  </a:lnTo>
                  <a:lnTo>
                    <a:pt x="741" y="382"/>
                  </a:lnTo>
                  <a:lnTo>
                    <a:pt x="743" y="380"/>
                  </a:lnTo>
                  <a:lnTo>
                    <a:pt x="745" y="382"/>
                  </a:lnTo>
                  <a:lnTo>
                    <a:pt x="747" y="382"/>
                  </a:lnTo>
                  <a:lnTo>
                    <a:pt x="749" y="380"/>
                  </a:lnTo>
                  <a:lnTo>
                    <a:pt x="751" y="376"/>
                  </a:lnTo>
                  <a:lnTo>
                    <a:pt x="751" y="374"/>
                  </a:lnTo>
                  <a:lnTo>
                    <a:pt x="751" y="371"/>
                  </a:lnTo>
                  <a:lnTo>
                    <a:pt x="753" y="363"/>
                  </a:lnTo>
                  <a:lnTo>
                    <a:pt x="753" y="361"/>
                  </a:lnTo>
                  <a:lnTo>
                    <a:pt x="751" y="359"/>
                  </a:lnTo>
                  <a:lnTo>
                    <a:pt x="749" y="355"/>
                  </a:lnTo>
                  <a:lnTo>
                    <a:pt x="747" y="355"/>
                  </a:lnTo>
                  <a:lnTo>
                    <a:pt x="745" y="353"/>
                  </a:lnTo>
                  <a:lnTo>
                    <a:pt x="745" y="353"/>
                  </a:lnTo>
                  <a:lnTo>
                    <a:pt x="739" y="355"/>
                  </a:lnTo>
                  <a:lnTo>
                    <a:pt x="739" y="355"/>
                  </a:lnTo>
                  <a:lnTo>
                    <a:pt x="737" y="353"/>
                  </a:lnTo>
                  <a:lnTo>
                    <a:pt x="737" y="352"/>
                  </a:lnTo>
                  <a:lnTo>
                    <a:pt x="737" y="352"/>
                  </a:lnTo>
                  <a:lnTo>
                    <a:pt x="736" y="352"/>
                  </a:lnTo>
                  <a:lnTo>
                    <a:pt x="736" y="352"/>
                  </a:lnTo>
                  <a:lnTo>
                    <a:pt x="734" y="350"/>
                  </a:lnTo>
                  <a:lnTo>
                    <a:pt x="732" y="344"/>
                  </a:lnTo>
                  <a:lnTo>
                    <a:pt x="728" y="342"/>
                  </a:lnTo>
                  <a:lnTo>
                    <a:pt x="726" y="340"/>
                  </a:lnTo>
                  <a:lnTo>
                    <a:pt x="722" y="340"/>
                  </a:lnTo>
                  <a:lnTo>
                    <a:pt x="716" y="338"/>
                  </a:lnTo>
                  <a:lnTo>
                    <a:pt x="715" y="338"/>
                  </a:lnTo>
                  <a:lnTo>
                    <a:pt x="713" y="336"/>
                  </a:lnTo>
                  <a:lnTo>
                    <a:pt x="713" y="336"/>
                  </a:lnTo>
                  <a:lnTo>
                    <a:pt x="711" y="338"/>
                  </a:lnTo>
                  <a:lnTo>
                    <a:pt x="709" y="340"/>
                  </a:lnTo>
                  <a:lnTo>
                    <a:pt x="707" y="340"/>
                  </a:lnTo>
                  <a:lnTo>
                    <a:pt x="703" y="342"/>
                  </a:lnTo>
                  <a:lnTo>
                    <a:pt x="703" y="344"/>
                  </a:lnTo>
                  <a:lnTo>
                    <a:pt x="701" y="342"/>
                  </a:lnTo>
                  <a:lnTo>
                    <a:pt x="701" y="342"/>
                  </a:lnTo>
                  <a:lnTo>
                    <a:pt x="699" y="340"/>
                  </a:lnTo>
                  <a:lnTo>
                    <a:pt x="699" y="338"/>
                  </a:lnTo>
                  <a:lnTo>
                    <a:pt x="697" y="336"/>
                  </a:lnTo>
                  <a:lnTo>
                    <a:pt x="697" y="334"/>
                  </a:lnTo>
                  <a:lnTo>
                    <a:pt x="697" y="334"/>
                  </a:lnTo>
                  <a:lnTo>
                    <a:pt x="699" y="334"/>
                  </a:lnTo>
                  <a:lnTo>
                    <a:pt x="699" y="333"/>
                  </a:lnTo>
                  <a:lnTo>
                    <a:pt x="699" y="333"/>
                  </a:lnTo>
                  <a:lnTo>
                    <a:pt x="701" y="329"/>
                  </a:lnTo>
                  <a:lnTo>
                    <a:pt x="701" y="327"/>
                  </a:lnTo>
                  <a:lnTo>
                    <a:pt x="703" y="327"/>
                  </a:lnTo>
                  <a:lnTo>
                    <a:pt x="703" y="327"/>
                  </a:lnTo>
                  <a:lnTo>
                    <a:pt x="705" y="325"/>
                  </a:lnTo>
                  <a:lnTo>
                    <a:pt x="705" y="323"/>
                  </a:lnTo>
                  <a:lnTo>
                    <a:pt x="707" y="323"/>
                  </a:lnTo>
                  <a:lnTo>
                    <a:pt x="707" y="321"/>
                  </a:lnTo>
                  <a:lnTo>
                    <a:pt x="707" y="319"/>
                  </a:lnTo>
                  <a:lnTo>
                    <a:pt x="705" y="315"/>
                  </a:lnTo>
                  <a:lnTo>
                    <a:pt x="703" y="310"/>
                  </a:lnTo>
                  <a:lnTo>
                    <a:pt x="701" y="308"/>
                  </a:lnTo>
                  <a:lnTo>
                    <a:pt x="701" y="308"/>
                  </a:lnTo>
                  <a:lnTo>
                    <a:pt x="701" y="306"/>
                  </a:lnTo>
                  <a:lnTo>
                    <a:pt x="701" y="306"/>
                  </a:lnTo>
                  <a:lnTo>
                    <a:pt x="701" y="304"/>
                  </a:lnTo>
                  <a:lnTo>
                    <a:pt x="703" y="302"/>
                  </a:lnTo>
                  <a:lnTo>
                    <a:pt x="707" y="302"/>
                  </a:lnTo>
                  <a:lnTo>
                    <a:pt x="709" y="304"/>
                  </a:lnTo>
                  <a:lnTo>
                    <a:pt x="713" y="308"/>
                  </a:lnTo>
                  <a:lnTo>
                    <a:pt x="715" y="312"/>
                  </a:lnTo>
                  <a:lnTo>
                    <a:pt x="718" y="312"/>
                  </a:lnTo>
                  <a:lnTo>
                    <a:pt x="720" y="312"/>
                  </a:lnTo>
                  <a:lnTo>
                    <a:pt x="722" y="310"/>
                  </a:lnTo>
                  <a:lnTo>
                    <a:pt x="728" y="308"/>
                  </a:lnTo>
                  <a:lnTo>
                    <a:pt x="730" y="308"/>
                  </a:lnTo>
                  <a:lnTo>
                    <a:pt x="736" y="308"/>
                  </a:lnTo>
                  <a:lnTo>
                    <a:pt x="737" y="308"/>
                  </a:lnTo>
                  <a:lnTo>
                    <a:pt x="743" y="312"/>
                  </a:lnTo>
                  <a:lnTo>
                    <a:pt x="745" y="312"/>
                  </a:lnTo>
                  <a:lnTo>
                    <a:pt x="755" y="312"/>
                  </a:lnTo>
                  <a:lnTo>
                    <a:pt x="758" y="312"/>
                  </a:lnTo>
                  <a:lnTo>
                    <a:pt x="760" y="312"/>
                  </a:lnTo>
                  <a:lnTo>
                    <a:pt x="774" y="314"/>
                  </a:lnTo>
                  <a:lnTo>
                    <a:pt x="781" y="314"/>
                  </a:lnTo>
                  <a:lnTo>
                    <a:pt x="785" y="314"/>
                  </a:lnTo>
                  <a:lnTo>
                    <a:pt x="785" y="314"/>
                  </a:lnTo>
                  <a:lnTo>
                    <a:pt x="787" y="312"/>
                  </a:lnTo>
                  <a:lnTo>
                    <a:pt x="787" y="310"/>
                  </a:lnTo>
                  <a:lnTo>
                    <a:pt x="793" y="310"/>
                  </a:lnTo>
                  <a:lnTo>
                    <a:pt x="795" y="308"/>
                  </a:lnTo>
                  <a:lnTo>
                    <a:pt x="797" y="306"/>
                  </a:lnTo>
                  <a:lnTo>
                    <a:pt x="797" y="306"/>
                  </a:lnTo>
                  <a:lnTo>
                    <a:pt x="797" y="304"/>
                  </a:lnTo>
                  <a:lnTo>
                    <a:pt x="797" y="302"/>
                  </a:lnTo>
                  <a:lnTo>
                    <a:pt x="797" y="302"/>
                  </a:lnTo>
                  <a:lnTo>
                    <a:pt x="798" y="300"/>
                  </a:lnTo>
                  <a:lnTo>
                    <a:pt x="802" y="300"/>
                  </a:lnTo>
                  <a:lnTo>
                    <a:pt x="804" y="300"/>
                  </a:lnTo>
                  <a:lnTo>
                    <a:pt x="806" y="298"/>
                  </a:lnTo>
                  <a:lnTo>
                    <a:pt x="808" y="296"/>
                  </a:lnTo>
                  <a:lnTo>
                    <a:pt x="808" y="296"/>
                  </a:lnTo>
                  <a:lnTo>
                    <a:pt x="808" y="295"/>
                  </a:lnTo>
                  <a:lnTo>
                    <a:pt x="808" y="293"/>
                  </a:lnTo>
                  <a:lnTo>
                    <a:pt x="808" y="293"/>
                  </a:lnTo>
                  <a:lnTo>
                    <a:pt x="810" y="291"/>
                  </a:lnTo>
                  <a:lnTo>
                    <a:pt x="806" y="287"/>
                  </a:lnTo>
                  <a:lnTo>
                    <a:pt x="804" y="285"/>
                  </a:lnTo>
                  <a:lnTo>
                    <a:pt x="804" y="285"/>
                  </a:lnTo>
                  <a:lnTo>
                    <a:pt x="804" y="285"/>
                  </a:lnTo>
                  <a:lnTo>
                    <a:pt x="802" y="283"/>
                  </a:lnTo>
                  <a:lnTo>
                    <a:pt x="804" y="283"/>
                  </a:lnTo>
                  <a:lnTo>
                    <a:pt x="804" y="281"/>
                  </a:lnTo>
                  <a:lnTo>
                    <a:pt x="804" y="279"/>
                  </a:lnTo>
                  <a:lnTo>
                    <a:pt x="804" y="279"/>
                  </a:lnTo>
                  <a:lnTo>
                    <a:pt x="802" y="279"/>
                  </a:lnTo>
                  <a:lnTo>
                    <a:pt x="802" y="277"/>
                  </a:lnTo>
                  <a:lnTo>
                    <a:pt x="800" y="277"/>
                  </a:lnTo>
                  <a:lnTo>
                    <a:pt x="798" y="275"/>
                  </a:lnTo>
                  <a:lnTo>
                    <a:pt x="798" y="274"/>
                  </a:lnTo>
                  <a:lnTo>
                    <a:pt x="798" y="274"/>
                  </a:lnTo>
                  <a:lnTo>
                    <a:pt x="798" y="272"/>
                  </a:lnTo>
                  <a:lnTo>
                    <a:pt x="798" y="272"/>
                  </a:lnTo>
                  <a:lnTo>
                    <a:pt x="798" y="272"/>
                  </a:lnTo>
                  <a:lnTo>
                    <a:pt x="800" y="272"/>
                  </a:lnTo>
                  <a:lnTo>
                    <a:pt x="802" y="270"/>
                  </a:lnTo>
                  <a:lnTo>
                    <a:pt x="802" y="270"/>
                  </a:lnTo>
                  <a:lnTo>
                    <a:pt x="804" y="262"/>
                  </a:lnTo>
                  <a:lnTo>
                    <a:pt x="806" y="260"/>
                  </a:lnTo>
                  <a:lnTo>
                    <a:pt x="806" y="258"/>
                  </a:lnTo>
                  <a:lnTo>
                    <a:pt x="806" y="258"/>
                  </a:lnTo>
                  <a:lnTo>
                    <a:pt x="806" y="253"/>
                  </a:lnTo>
                  <a:lnTo>
                    <a:pt x="806" y="251"/>
                  </a:lnTo>
                  <a:lnTo>
                    <a:pt x="806" y="249"/>
                  </a:lnTo>
                  <a:lnTo>
                    <a:pt x="804" y="249"/>
                  </a:lnTo>
                  <a:lnTo>
                    <a:pt x="804" y="249"/>
                  </a:lnTo>
                  <a:lnTo>
                    <a:pt x="802" y="247"/>
                  </a:lnTo>
                  <a:lnTo>
                    <a:pt x="802" y="247"/>
                  </a:lnTo>
                  <a:lnTo>
                    <a:pt x="804" y="241"/>
                  </a:lnTo>
                  <a:lnTo>
                    <a:pt x="804" y="239"/>
                  </a:lnTo>
                  <a:lnTo>
                    <a:pt x="804" y="237"/>
                  </a:lnTo>
                  <a:lnTo>
                    <a:pt x="804" y="236"/>
                  </a:lnTo>
                  <a:lnTo>
                    <a:pt x="804" y="236"/>
                  </a:lnTo>
                  <a:lnTo>
                    <a:pt x="804" y="234"/>
                  </a:lnTo>
                  <a:lnTo>
                    <a:pt x="804" y="234"/>
                  </a:lnTo>
                  <a:lnTo>
                    <a:pt x="804" y="234"/>
                  </a:lnTo>
                  <a:lnTo>
                    <a:pt x="806" y="234"/>
                  </a:lnTo>
                  <a:lnTo>
                    <a:pt x="808" y="234"/>
                  </a:lnTo>
                  <a:lnTo>
                    <a:pt x="810" y="234"/>
                  </a:lnTo>
                  <a:lnTo>
                    <a:pt x="810" y="234"/>
                  </a:lnTo>
                  <a:lnTo>
                    <a:pt x="812" y="232"/>
                  </a:lnTo>
                  <a:lnTo>
                    <a:pt x="812" y="232"/>
                  </a:lnTo>
                  <a:lnTo>
                    <a:pt x="810" y="230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xmlns="" id="{C7706682-DAE8-4B32-BF2D-917975F003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010" y="3261499"/>
              <a:ext cx="1289050" cy="927100"/>
            </a:xfrm>
            <a:custGeom>
              <a:avLst/>
              <a:gdLst>
                <a:gd name="T0" fmla="*/ 764 w 812"/>
                <a:gd name="T1" fmla="*/ 220 h 584"/>
                <a:gd name="T2" fmla="*/ 745 w 812"/>
                <a:gd name="T3" fmla="*/ 209 h 584"/>
                <a:gd name="T4" fmla="*/ 697 w 812"/>
                <a:gd name="T5" fmla="*/ 180 h 584"/>
                <a:gd name="T6" fmla="*/ 667 w 812"/>
                <a:gd name="T7" fmla="*/ 173 h 584"/>
                <a:gd name="T8" fmla="*/ 635 w 812"/>
                <a:gd name="T9" fmla="*/ 192 h 584"/>
                <a:gd name="T10" fmla="*/ 625 w 812"/>
                <a:gd name="T11" fmla="*/ 169 h 584"/>
                <a:gd name="T12" fmla="*/ 600 w 812"/>
                <a:gd name="T13" fmla="*/ 178 h 584"/>
                <a:gd name="T14" fmla="*/ 577 w 812"/>
                <a:gd name="T15" fmla="*/ 188 h 584"/>
                <a:gd name="T16" fmla="*/ 585 w 812"/>
                <a:gd name="T17" fmla="*/ 165 h 584"/>
                <a:gd name="T18" fmla="*/ 535 w 812"/>
                <a:gd name="T19" fmla="*/ 165 h 584"/>
                <a:gd name="T20" fmla="*/ 499 w 812"/>
                <a:gd name="T21" fmla="*/ 178 h 584"/>
                <a:gd name="T22" fmla="*/ 490 w 812"/>
                <a:gd name="T23" fmla="*/ 163 h 584"/>
                <a:gd name="T24" fmla="*/ 473 w 812"/>
                <a:gd name="T25" fmla="*/ 173 h 584"/>
                <a:gd name="T26" fmla="*/ 452 w 812"/>
                <a:gd name="T27" fmla="*/ 169 h 584"/>
                <a:gd name="T28" fmla="*/ 448 w 812"/>
                <a:gd name="T29" fmla="*/ 135 h 584"/>
                <a:gd name="T30" fmla="*/ 433 w 812"/>
                <a:gd name="T31" fmla="*/ 154 h 584"/>
                <a:gd name="T32" fmla="*/ 427 w 812"/>
                <a:gd name="T33" fmla="*/ 198 h 584"/>
                <a:gd name="T34" fmla="*/ 452 w 812"/>
                <a:gd name="T35" fmla="*/ 243 h 584"/>
                <a:gd name="T36" fmla="*/ 408 w 812"/>
                <a:gd name="T37" fmla="*/ 253 h 584"/>
                <a:gd name="T38" fmla="*/ 391 w 812"/>
                <a:gd name="T39" fmla="*/ 226 h 584"/>
                <a:gd name="T40" fmla="*/ 391 w 812"/>
                <a:gd name="T41" fmla="*/ 148 h 584"/>
                <a:gd name="T42" fmla="*/ 448 w 812"/>
                <a:gd name="T43" fmla="*/ 89 h 584"/>
                <a:gd name="T44" fmla="*/ 461 w 812"/>
                <a:gd name="T45" fmla="*/ 36 h 584"/>
                <a:gd name="T46" fmla="*/ 406 w 812"/>
                <a:gd name="T47" fmla="*/ 4 h 584"/>
                <a:gd name="T48" fmla="*/ 364 w 812"/>
                <a:gd name="T49" fmla="*/ 17 h 584"/>
                <a:gd name="T50" fmla="*/ 301 w 812"/>
                <a:gd name="T51" fmla="*/ 57 h 584"/>
                <a:gd name="T52" fmla="*/ 253 w 812"/>
                <a:gd name="T53" fmla="*/ 91 h 584"/>
                <a:gd name="T54" fmla="*/ 240 w 812"/>
                <a:gd name="T55" fmla="*/ 150 h 584"/>
                <a:gd name="T56" fmla="*/ 301 w 812"/>
                <a:gd name="T57" fmla="*/ 144 h 584"/>
                <a:gd name="T58" fmla="*/ 307 w 812"/>
                <a:gd name="T59" fmla="*/ 177 h 584"/>
                <a:gd name="T60" fmla="*/ 255 w 812"/>
                <a:gd name="T61" fmla="*/ 205 h 584"/>
                <a:gd name="T62" fmla="*/ 261 w 812"/>
                <a:gd name="T63" fmla="*/ 234 h 584"/>
                <a:gd name="T64" fmla="*/ 242 w 812"/>
                <a:gd name="T65" fmla="*/ 268 h 584"/>
                <a:gd name="T66" fmla="*/ 200 w 812"/>
                <a:gd name="T67" fmla="*/ 256 h 584"/>
                <a:gd name="T68" fmla="*/ 158 w 812"/>
                <a:gd name="T69" fmla="*/ 300 h 584"/>
                <a:gd name="T70" fmla="*/ 147 w 812"/>
                <a:gd name="T71" fmla="*/ 291 h 584"/>
                <a:gd name="T72" fmla="*/ 160 w 812"/>
                <a:gd name="T73" fmla="*/ 241 h 584"/>
                <a:gd name="T74" fmla="*/ 105 w 812"/>
                <a:gd name="T75" fmla="*/ 215 h 584"/>
                <a:gd name="T76" fmla="*/ 112 w 812"/>
                <a:gd name="T77" fmla="*/ 196 h 584"/>
                <a:gd name="T78" fmla="*/ 99 w 812"/>
                <a:gd name="T79" fmla="*/ 199 h 584"/>
                <a:gd name="T80" fmla="*/ 86 w 812"/>
                <a:gd name="T81" fmla="*/ 211 h 584"/>
                <a:gd name="T82" fmla="*/ 63 w 812"/>
                <a:gd name="T83" fmla="*/ 241 h 584"/>
                <a:gd name="T84" fmla="*/ 80 w 812"/>
                <a:gd name="T85" fmla="*/ 308 h 584"/>
                <a:gd name="T86" fmla="*/ 59 w 812"/>
                <a:gd name="T87" fmla="*/ 369 h 584"/>
                <a:gd name="T88" fmla="*/ 27 w 812"/>
                <a:gd name="T89" fmla="*/ 430 h 584"/>
                <a:gd name="T90" fmla="*/ 8 w 812"/>
                <a:gd name="T91" fmla="*/ 458 h 584"/>
                <a:gd name="T92" fmla="*/ 27 w 812"/>
                <a:gd name="T93" fmla="*/ 494 h 584"/>
                <a:gd name="T94" fmla="*/ 95 w 812"/>
                <a:gd name="T95" fmla="*/ 538 h 584"/>
                <a:gd name="T96" fmla="*/ 192 w 812"/>
                <a:gd name="T97" fmla="*/ 572 h 584"/>
                <a:gd name="T98" fmla="*/ 253 w 812"/>
                <a:gd name="T99" fmla="*/ 544 h 584"/>
                <a:gd name="T100" fmla="*/ 320 w 812"/>
                <a:gd name="T101" fmla="*/ 515 h 584"/>
                <a:gd name="T102" fmla="*/ 324 w 812"/>
                <a:gd name="T103" fmla="*/ 549 h 584"/>
                <a:gd name="T104" fmla="*/ 400 w 812"/>
                <a:gd name="T105" fmla="*/ 528 h 584"/>
                <a:gd name="T106" fmla="*/ 452 w 812"/>
                <a:gd name="T107" fmla="*/ 534 h 584"/>
                <a:gd name="T108" fmla="*/ 518 w 812"/>
                <a:gd name="T109" fmla="*/ 532 h 584"/>
                <a:gd name="T110" fmla="*/ 581 w 812"/>
                <a:gd name="T111" fmla="*/ 534 h 584"/>
                <a:gd name="T112" fmla="*/ 619 w 812"/>
                <a:gd name="T113" fmla="*/ 517 h 584"/>
                <a:gd name="T114" fmla="*/ 661 w 812"/>
                <a:gd name="T115" fmla="*/ 443 h 584"/>
                <a:gd name="T116" fmla="*/ 715 w 812"/>
                <a:gd name="T117" fmla="*/ 411 h 584"/>
                <a:gd name="T118" fmla="*/ 722 w 812"/>
                <a:gd name="T119" fmla="*/ 340 h 584"/>
                <a:gd name="T120" fmla="*/ 715 w 812"/>
                <a:gd name="T121" fmla="*/ 312 h 584"/>
                <a:gd name="T122" fmla="*/ 802 w 812"/>
                <a:gd name="T123" fmla="*/ 283 h 584"/>
                <a:gd name="T124" fmla="*/ 812 w 812"/>
                <a:gd name="T125" fmla="*/ 23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12" h="584">
                  <a:moveTo>
                    <a:pt x="810" y="230"/>
                  </a:moveTo>
                  <a:lnTo>
                    <a:pt x="810" y="230"/>
                  </a:lnTo>
                  <a:lnTo>
                    <a:pt x="808" y="228"/>
                  </a:lnTo>
                  <a:lnTo>
                    <a:pt x="808" y="228"/>
                  </a:lnTo>
                  <a:lnTo>
                    <a:pt x="808" y="224"/>
                  </a:lnTo>
                  <a:lnTo>
                    <a:pt x="808" y="224"/>
                  </a:lnTo>
                  <a:lnTo>
                    <a:pt x="806" y="224"/>
                  </a:lnTo>
                  <a:lnTo>
                    <a:pt x="806" y="222"/>
                  </a:lnTo>
                  <a:lnTo>
                    <a:pt x="802" y="222"/>
                  </a:lnTo>
                  <a:lnTo>
                    <a:pt x="802" y="222"/>
                  </a:lnTo>
                  <a:lnTo>
                    <a:pt x="802" y="222"/>
                  </a:lnTo>
                  <a:lnTo>
                    <a:pt x="802" y="222"/>
                  </a:lnTo>
                  <a:lnTo>
                    <a:pt x="802" y="218"/>
                  </a:lnTo>
                  <a:lnTo>
                    <a:pt x="802" y="218"/>
                  </a:lnTo>
                  <a:lnTo>
                    <a:pt x="800" y="218"/>
                  </a:lnTo>
                  <a:lnTo>
                    <a:pt x="800" y="218"/>
                  </a:lnTo>
                  <a:lnTo>
                    <a:pt x="800" y="218"/>
                  </a:lnTo>
                  <a:lnTo>
                    <a:pt x="793" y="220"/>
                  </a:lnTo>
                  <a:lnTo>
                    <a:pt x="793" y="220"/>
                  </a:lnTo>
                  <a:lnTo>
                    <a:pt x="791" y="222"/>
                  </a:lnTo>
                  <a:lnTo>
                    <a:pt x="787" y="220"/>
                  </a:lnTo>
                  <a:lnTo>
                    <a:pt x="777" y="218"/>
                  </a:lnTo>
                  <a:lnTo>
                    <a:pt x="776" y="218"/>
                  </a:lnTo>
                  <a:lnTo>
                    <a:pt x="776" y="218"/>
                  </a:lnTo>
                  <a:lnTo>
                    <a:pt x="776" y="218"/>
                  </a:lnTo>
                  <a:lnTo>
                    <a:pt x="774" y="220"/>
                  </a:lnTo>
                  <a:lnTo>
                    <a:pt x="774" y="220"/>
                  </a:lnTo>
                  <a:lnTo>
                    <a:pt x="776" y="222"/>
                  </a:lnTo>
                  <a:lnTo>
                    <a:pt x="776" y="224"/>
                  </a:lnTo>
                  <a:lnTo>
                    <a:pt x="776" y="224"/>
                  </a:lnTo>
                  <a:lnTo>
                    <a:pt x="774" y="226"/>
                  </a:lnTo>
                  <a:lnTo>
                    <a:pt x="774" y="226"/>
                  </a:lnTo>
                  <a:lnTo>
                    <a:pt x="772" y="226"/>
                  </a:lnTo>
                  <a:lnTo>
                    <a:pt x="768" y="226"/>
                  </a:lnTo>
                  <a:lnTo>
                    <a:pt x="764" y="226"/>
                  </a:lnTo>
                  <a:lnTo>
                    <a:pt x="764" y="226"/>
                  </a:lnTo>
                  <a:lnTo>
                    <a:pt x="764" y="226"/>
                  </a:lnTo>
                  <a:lnTo>
                    <a:pt x="766" y="222"/>
                  </a:lnTo>
                  <a:lnTo>
                    <a:pt x="766" y="220"/>
                  </a:lnTo>
                  <a:lnTo>
                    <a:pt x="764" y="220"/>
                  </a:lnTo>
                  <a:lnTo>
                    <a:pt x="764" y="220"/>
                  </a:lnTo>
                  <a:lnTo>
                    <a:pt x="764" y="218"/>
                  </a:lnTo>
                  <a:lnTo>
                    <a:pt x="762" y="218"/>
                  </a:lnTo>
                  <a:lnTo>
                    <a:pt x="762" y="218"/>
                  </a:lnTo>
                  <a:lnTo>
                    <a:pt x="762" y="220"/>
                  </a:lnTo>
                  <a:lnTo>
                    <a:pt x="762" y="220"/>
                  </a:lnTo>
                  <a:lnTo>
                    <a:pt x="760" y="220"/>
                  </a:lnTo>
                  <a:lnTo>
                    <a:pt x="760" y="218"/>
                  </a:lnTo>
                  <a:lnTo>
                    <a:pt x="760" y="218"/>
                  </a:lnTo>
                  <a:lnTo>
                    <a:pt x="760" y="218"/>
                  </a:lnTo>
                  <a:lnTo>
                    <a:pt x="760" y="213"/>
                  </a:lnTo>
                  <a:lnTo>
                    <a:pt x="760" y="211"/>
                  </a:lnTo>
                  <a:lnTo>
                    <a:pt x="760" y="211"/>
                  </a:lnTo>
                  <a:lnTo>
                    <a:pt x="758" y="211"/>
                  </a:lnTo>
                  <a:lnTo>
                    <a:pt x="758" y="211"/>
                  </a:lnTo>
                  <a:lnTo>
                    <a:pt x="758" y="211"/>
                  </a:lnTo>
                  <a:lnTo>
                    <a:pt x="758" y="213"/>
                  </a:lnTo>
                  <a:lnTo>
                    <a:pt x="758" y="213"/>
                  </a:lnTo>
                  <a:lnTo>
                    <a:pt x="756" y="215"/>
                  </a:lnTo>
                  <a:lnTo>
                    <a:pt x="756" y="215"/>
                  </a:lnTo>
                  <a:lnTo>
                    <a:pt x="756" y="215"/>
                  </a:lnTo>
                  <a:lnTo>
                    <a:pt x="755" y="213"/>
                  </a:lnTo>
                  <a:lnTo>
                    <a:pt x="755" y="213"/>
                  </a:lnTo>
                  <a:lnTo>
                    <a:pt x="755" y="213"/>
                  </a:lnTo>
                  <a:lnTo>
                    <a:pt x="755" y="211"/>
                  </a:lnTo>
                  <a:lnTo>
                    <a:pt x="755" y="211"/>
                  </a:lnTo>
                  <a:lnTo>
                    <a:pt x="755" y="209"/>
                  </a:lnTo>
                  <a:lnTo>
                    <a:pt x="755" y="207"/>
                  </a:lnTo>
                  <a:lnTo>
                    <a:pt x="755" y="207"/>
                  </a:lnTo>
                  <a:lnTo>
                    <a:pt x="755" y="205"/>
                  </a:lnTo>
                  <a:lnTo>
                    <a:pt x="755" y="205"/>
                  </a:lnTo>
                  <a:lnTo>
                    <a:pt x="755" y="205"/>
                  </a:lnTo>
                  <a:lnTo>
                    <a:pt x="753" y="205"/>
                  </a:lnTo>
                  <a:lnTo>
                    <a:pt x="749" y="209"/>
                  </a:lnTo>
                  <a:lnTo>
                    <a:pt x="749" y="209"/>
                  </a:lnTo>
                  <a:lnTo>
                    <a:pt x="749" y="209"/>
                  </a:lnTo>
                  <a:lnTo>
                    <a:pt x="747" y="209"/>
                  </a:lnTo>
                  <a:lnTo>
                    <a:pt x="747" y="209"/>
                  </a:lnTo>
                  <a:lnTo>
                    <a:pt x="747" y="209"/>
                  </a:lnTo>
                  <a:lnTo>
                    <a:pt x="745" y="209"/>
                  </a:lnTo>
                  <a:lnTo>
                    <a:pt x="741" y="205"/>
                  </a:lnTo>
                  <a:lnTo>
                    <a:pt x="739" y="203"/>
                  </a:lnTo>
                  <a:lnTo>
                    <a:pt x="737" y="203"/>
                  </a:lnTo>
                  <a:lnTo>
                    <a:pt x="736" y="203"/>
                  </a:lnTo>
                  <a:lnTo>
                    <a:pt x="734" y="203"/>
                  </a:lnTo>
                  <a:lnTo>
                    <a:pt x="732" y="203"/>
                  </a:lnTo>
                  <a:lnTo>
                    <a:pt x="732" y="203"/>
                  </a:lnTo>
                  <a:lnTo>
                    <a:pt x="724" y="198"/>
                  </a:lnTo>
                  <a:lnTo>
                    <a:pt x="724" y="198"/>
                  </a:lnTo>
                  <a:lnTo>
                    <a:pt x="724" y="196"/>
                  </a:lnTo>
                  <a:lnTo>
                    <a:pt x="724" y="196"/>
                  </a:lnTo>
                  <a:lnTo>
                    <a:pt x="724" y="196"/>
                  </a:lnTo>
                  <a:lnTo>
                    <a:pt x="724" y="194"/>
                  </a:lnTo>
                  <a:lnTo>
                    <a:pt x="724" y="194"/>
                  </a:lnTo>
                  <a:lnTo>
                    <a:pt x="724" y="192"/>
                  </a:lnTo>
                  <a:lnTo>
                    <a:pt x="724" y="192"/>
                  </a:lnTo>
                  <a:lnTo>
                    <a:pt x="722" y="190"/>
                  </a:lnTo>
                  <a:lnTo>
                    <a:pt x="722" y="190"/>
                  </a:lnTo>
                  <a:lnTo>
                    <a:pt x="722" y="190"/>
                  </a:lnTo>
                  <a:lnTo>
                    <a:pt x="722" y="188"/>
                  </a:lnTo>
                  <a:lnTo>
                    <a:pt x="720" y="186"/>
                  </a:lnTo>
                  <a:lnTo>
                    <a:pt x="720" y="186"/>
                  </a:lnTo>
                  <a:lnTo>
                    <a:pt x="718" y="186"/>
                  </a:lnTo>
                  <a:lnTo>
                    <a:pt x="718" y="186"/>
                  </a:lnTo>
                  <a:lnTo>
                    <a:pt x="716" y="186"/>
                  </a:lnTo>
                  <a:lnTo>
                    <a:pt x="716" y="186"/>
                  </a:lnTo>
                  <a:lnTo>
                    <a:pt x="715" y="188"/>
                  </a:lnTo>
                  <a:lnTo>
                    <a:pt x="715" y="188"/>
                  </a:lnTo>
                  <a:lnTo>
                    <a:pt x="713" y="188"/>
                  </a:lnTo>
                  <a:lnTo>
                    <a:pt x="711" y="188"/>
                  </a:lnTo>
                  <a:lnTo>
                    <a:pt x="711" y="186"/>
                  </a:lnTo>
                  <a:lnTo>
                    <a:pt x="709" y="186"/>
                  </a:lnTo>
                  <a:lnTo>
                    <a:pt x="709" y="184"/>
                  </a:lnTo>
                  <a:lnTo>
                    <a:pt x="709" y="184"/>
                  </a:lnTo>
                  <a:lnTo>
                    <a:pt x="709" y="182"/>
                  </a:lnTo>
                  <a:lnTo>
                    <a:pt x="705" y="182"/>
                  </a:lnTo>
                  <a:lnTo>
                    <a:pt x="701" y="182"/>
                  </a:lnTo>
                  <a:lnTo>
                    <a:pt x="699" y="182"/>
                  </a:lnTo>
                  <a:lnTo>
                    <a:pt x="697" y="182"/>
                  </a:lnTo>
                  <a:lnTo>
                    <a:pt x="697" y="180"/>
                  </a:lnTo>
                  <a:lnTo>
                    <a:pt x="696" y="180"/>
                  </a:lnTo>
                  <a:lnTo>
                    <a:pt x="696" y="180"/>
                  </a:lnTo>
                  <a:lnTo>
                    <a:pt x="696" y="178"/>
                  </a:lnTo>
                  <a:lnTo>
                    <a:pt x="697" y="178"/>
                  </a:lnTo>
                  <a:lnTo>
                    <a:pt x="697" y="178"/>
                  </a:lnTo>
                  <a:lnTo>
                    <a:pt x="697" y="178"/>
                  </a:lnTo>
                  <a:lnTo>
                    <a:pt x="696" y="177"/>
                  </a:lnTo>
                  <a:lnTo>
                    <a:pt x="696" y="177"/>
                  </a:lnTo>
                  <a:lnTo>
                    <a:pt x="696" y="175"/>
                  </a:lnTo>
                  <a:lnTo>
                    <a:pt x="696" y="173"/>
                  </a:lnTo>
                  <a:lnTo>
                    <a:pt x="694" y="169"/>
                  </a:lnTo>
                  <a:lnTo>
                    <a:pt x="684" y="173"/>
                  </a:lnTo>
                  <a:lnTo>
                    <a:pt x="682" y="173"/>
                  </a:lnTo>
                  <a:lnTo>
                    <a:pt x="682" y="173"/>
                  </a:lnTo>
                  <a:lnTo>
                    <a:pt x="684" y="173"/>
                  </a:lnTo>
                  <a:lnTo>
                    <a:pt x="686" y="175"/>
                  </a:lnTo>
                  <a:lnTo>
                    <a:pt x="686" y="177"/>
                  </a:lnTo>
                  <a:lnTo>
                    <a:pt x="686" y="177"/>
                  </a:lnTo>
                  <a:lnTo>
                    <a:pt x="686" y="178"/>
                  </a:lnTo>
                  <a:lnTo>
                    <a:pt x="686" y="178"/>
                  </a:lnTo>
                  <a:lnTo>
                    <a:pt x="684" y="178"/>
                  </a:lnTo>
                  <a:lnTo>
                    <a:pt x="682" y="178"/>
                  </a:lnTo>
                  <a:lnTo>
                    <a:pt x="678" y="178"/>
                  </a:lnTo>
                  <a:lnTo>
                    <a:pt x="678" y="178"/>
                  </a:lnTo>
                  <a:lnTo>
                    <a:pt x="676" y="178"/>
                  </a:lnTo>
                  <a:lnTo>
                    <a:pt x="676" y="178"/>
                  </a:lnTo>
                  <a:lnTo>
                    <a:pt x="676" y="177"/>
                  </a:lnTo>
                  <a:lnTo>
                    <a:pt x="676" y="177"/>
                  </a:lnTo>
                  <a:lnTo>
                    <a:pt x="676" y="175"/>
                  </a:lnTo>
                  <a:lnTo>
                    <a:pt x="678" y="175"/>
                  </a:lnTo>
                  <a:lnTo>
                    <a:pt x="676" y="175"/>
                  </a:lnTo>
                  <a:lnTo>
                    <a:pt x="676" y="175"/>
                  </a:lnTo>
                  <a:lnTo>
                    <a:pt x="676" y="173"/>
                  </a:lnTo>
                  <a:lnTo>
                    <a:pt x="675" y="173"/>
                  </a:lnTo>
                  <a:lnTo>
                    <a:pt x="673" y="173"/>
                  </a:lnTo>
                  <a:lnTo>
                    <a:pt x="673" y="173"/>
                  </a:lnTo>
                  <a:lnTo>
                    <a:pt x="671" y="173"/>
                  </a:lnTo>
                  <a:lnTo>
                    <a:pt x="669" y="173"/>
                  </a:lnTo>
                  <a:lnTo>
                    <a:pt x="669" y="173"/>
                  </a:lnTo>
                  <a:lnTo>
                    <a:pt x="667" y="173"/>
                  </a:lnTo>
                  <a:lnTo>
                    <a:pt x="665" y="173"/>
                  </a:lnTo>
                  <a:lnTo>
                    <a:pt x="665" y="173"/>
                  </a:lnTo>
                  <a:lnTo>
                    <a:pt x="665" y="173"/>
                  </a:lnTo>
                  <a:lnTo>
                    <a:pt x="665" y="177"/>
                  </a:lnTo>
                  <a:lnTo>
                    <a:pt x="665" y="178"/>
                  </a:lnTo>
                  <a:lnTo>
                    <a:pt x="665" y="178"/>
                  </a:lnTo>
                  <a:lnTo>
                    <a:pt x="665" y="180"/>
                  </a:lnTo>
                  <a:lnTo>
                    <a:pt x="665" y="180"/>
                  </a:lnTo>
                  <a:lnTo>
                    <a:pt x="663" y="182"/>
                  </a:lnTo>
                  <a:lnTo>
                    <a:pt x="663" y="184"/>
                  </a:lnTo>
                  <a:lnTo>
                    <a:pt x="659" y="188"/>
                  </a:lnTo>
                  <a:lnTo>
                    <a:pt x="659" y="188"/>
                  </a:lnTo>
                  <a:lnTo>
                    <a:pt x="659" y="188"/>
                  </a:lnTo>
                  <a:lnTo>
                    <a:pt x="659" y="190"/>
                  </a:lnTo>
                  <a:lnTo>
                    <a:pt x="659" y="190"/>
                  </a:lnTo>
                  <a:lnTo>
                    <a:pt x="659" y="190"/>
                  </a:lnTo>
                  <a:lnTo>
                    <a:pt x="659" y="190"/>
                  </a:lnTo>
                  <a:lnTo>
                    <a:pt x="659" y="192"/>
                  </a:lnTo>
                  <a:lnTo>
                    <a:pt x="659" y="192"/>
                  </a:lnTo>
                  <a:lnTo>
                    <a:pt x="659" y="192"/>
                  </a:lnTo>
                  <a:lnTo>
                    <a:pt x="659" y="194"/>
                  </a:lnTo>
                  <a:lnTo>
                    <a:pt x="659" y="194"/>
                  </a:lnTo>
                  <a:lnTo>
                    <a:pt x="659" y="194"/>
                  </a:lnTo>
                  <a:lnTo>
                    <a:pt x="659" y="194"/>
                  </a:lnTo>
                  <a:lnTo>
                    <a:pt x="657" y="194"/>
                  </a:lnTo>
                  <a:lnTo>
                    <a:pt x="656" y="196"/>
                  </a:lnTo>
                  <a:lnTo>
                    <a:pt x="656" y="196"/>
                  </a:lnTo>
                  <a:lnTo>
                    <a:pt x="656" y="196"/>
                  </a:lnTo>
                  <a:lnTo>
                    <a:pt x="652" y="199"/>
                  </a:lnTo>
                  <a:lnTo>
                    <a:pt x="650" y="198"/>
                  </a:lnTo>
                  <a:lnTo>
                    <a:pt x="646" y="194"/>
                  </a:lnTo>
                  <a:lnTo>
                    <a:pt x="644" y="194"/>
                  </a:lnTo>
                  <a:lnTo>
                    <a:pt x="644" y="194"/>
                  </a:lnTo>
                  <a:lnTo>
                    <a:pt x="642" y="194"/>
                  </a:lnTo>
                  <a:lnTo>
                    <a:pt x="640" y="194"/>
                  </a:lnTo>
                  <a:lnTo>
                    <a:pt x="640" y="194"/>
                  </a:lnTo>
                  <a:lnTo>
                    <a:pt x="638" y="194"/>
                  </a:lnTo>
                  <a:lnTo>
                    <a:pt x="636" y="194"/>
                  </a:lnTo>
                  <a:lnTo>
                    <a:pt x="636" y="194"/>
                  </a:lnTo>
                  <a:lnTo>
                    <a:pt x="635" y="192"/>
                  </a:lnTo>
                  <a:lnTo>
                    <a:pt x="635" y="192"/>
                  </a:lnTo>
                  <a:lnTo>
                    <a:pt x="635" y="192"/>
                  </a:lnTo>
                  <a:lnTo>
                    <a:pt x="633" y="192"/>
                  </a:lnTo>
                  <a:lnTo>
                    <a:pt x="629" y="192"/>
                  </a:lnTo>
                  <a:lnTo>
                    <a:pt x="627" y="192"/>
                  </a:lnTo>
                  <a:lnTo>
                    <a:pt x="625" y="194"/>
                  </a:lnTo>
                  <a:lnTo>
                    <a:pt x="623" y="192"/>
                  </a:lnTo>
                  <a:lnTo>
                    <a:pt x="621" y="192"/>
                  </a:lnTo>
                  <a:lnTo>
                    <a:pt x="621" y="192"/>
                  </a:lnTo>
                  <a:lnTo>
                    <a:pt x="621" y="190"/>
                  </a:lnTo>
                  <a:lnTo>
                    <a:pt x="621" y="190"/>
                  </a:lnTo>
                  <a:lnTo>
                    <a:pt x="621" y="190"/>
                  </a:lnTo>
                  <a:lnTo>
                    <a:pt x="623" y="188"/>
                  </a:lnTo>
                  <a:lnTo>
                    <a:pt x="623" y="188"/>
                  </a:lnTo>
                  <a:lnTo>
                    <a:pt x="623" y="188"/>
                  </a:lnTo>
                  <a:lnTo>
                    <a:pt x="623" y="186"/>
                  </a:lnTo>
                  <a:lnTo>
                    <a:pt x="623" y="186"/>
                  </a:lnTo>
                  <a:lnTo>
                    <a:pt x="623" y="184"/>
                  </a:lnTo>
                  <a:lnTo>
                    <a:pt x="625" y="184"/>
                  </a:lnTo>
                  <a:lnTo>
                    <a:pt x="625" y="184"/>
                  </a:lnTo>
                  <a:lnTo>
                    <a:pt x="625" y="182"/>
                  </a:lnTo>
                  <a:lnTo>
                    <a:pt x="625" y="182"/>
                  </a:lnTo>
                  <a:lnTo>
                    <a:pt x="627" y="180"/>
                  </a:lnTo>
                  <a:lnTo>
                    <a:pt x="627" y="180"/>
                  </a:lnTo>
                  <a:lnTo>
                    <a:pt x="627" y="178"/>
                  </a:lnTo>
                  <a:lnTo>
                    <a:pt x="627" y="177"/>
                  </a:lnTo>
                  <a:lnTo>
                    <a:pt x="631" y="171"/>
                  </a:lnTo>
                  <a:lnTo>
                    <a:pt x="631" y="169"/>
                  </a:lnTo>
                  <a:lnTo>
                    <a:pt x="631" y="169"/>
                  </a:lnTo>
                  <a:lnTo>
                    <a:pt x="629" y="167"/>
                  </a:lnTo>
                  <a:lnTo>
                    <a:pt x="629" y="167"/>
                  </a:lnTo>
                  <a:lnTo>
                    <a:pt x="629" y="167"/>
                  </a:lnTo>
                  <a:lnTo>
                    <a:pt x="627" y="167"/>
                  </a:lnTo>
                  <a:lnTo>
                    <a:pt x="627" y="167"/>
                  </a:lnTo>
                  <a:lnTo>
                    <a:pt x="625" y="167"/>
                  </a:lnTo>
                  <a:lnTo>
                    <a:pt x="625" y="169"/>
                  </a:lnTo>
                  <a:lnTo>
                    <a:pt x="625" y="169"/>
                  </a:lnTo>
                  <a:lnTo>
                    <a:pt x="625" y="169"/>
                  </a:lnTo>
                  <a:lnTo>
                    <a:pt x="625" y="169"/>
                  </a:lnTo>
                  <a:lnTo>
                    <a:pt x="625" y="169"/>
                  </a:lnTo>
                  <a:lnTo>
                    <a:pt x="623" y="173"/>
                  </a:lnTo>
                  <a:lnTo>
                    <a:pt x="623" y="173"/>
                  </a:lnTo>
                  <a:lnTo>
                    <a:pt x="623" y="173"/>
                  </a:lnTo>
                  <a:lnTo>
                    <a:pt x="621" y="173"/>
                  </a:lnTo>
                  <a:lnTo>
                    <a:pt x="621" y="173"/>
                  </a:lnTo>
                  <a:lnTo>
                    <a:pt x="614" y="175"/>
                  </a:lnTo>
                  <a:lnTo>
                    <a:pt x="614" y="175"/>
                  </a:lnTo>
                  <a:lnTo>
                    <a:pt x="614" y="175"/>
                  </a:lnTo>
                  <a:lnTo>
                    <a:pt x="612" y="175"/>
                  </a:lnTo>
                  <a:lnTo>
                    <a:pt x="612" y="175"/>
                  </a:lnTo>
                  <a:lnTo>
                    <a:pt x="612" y="175"/>
                  </a:lnTo>
                  <a:lnTo>
                    <a:pt x="614" y="175"/>
                  </a:lnTo>
                  <a:lnTo>
                    <a:pt x="617" y="178"/>
                  </a:lnTo>
                  <a:lnTo>
                    <a:pt x="617" y="178"/>
                  </a:lnTo>
                  <a:lnTo>
                    <a:pt x="617" y="180"/>
                  </a:lnTo>
                  <a:lnTo>
                    <a:pt x="617" y="180"/>
                  </a:lnTo>
                  <a:lnTo>
                    <a:pt x="617" y="180"/>
                  </a:lnTo>
                  <a:lnTo>
                    <a:pt x="615" y="182"/>
                  </a:lnTo>
                  <a:lnTo>
                    <a:pt x="614" y="182"/>
                  </a:lnTo>
                  <a:lnTo>
                    <a:pt x="614" y="182"/>
                  </a:lnTo>
                  <a:lnTo>
                    <a:pt x="612" y="182"/>
                  </a:lnTo>
                  <a:lnTo>
                    <a:pt x="610" y="182"/>
                  </a:lnTo>
                  <a:lnTo>
                    <a:pt x="610" y="182"/>
                  </a:lnTo>
                  <a:lnTo>
                    <a:pt x="610" y="182"/>
                  </a:lnTo>
                  <a:lnTo>
                    <a:pt x="606" y="178"/>
                  </a:lnTo>
                  <a:lnTo>
                    <a:pt x="606" y="178"/>
                  </a:lnTo>
                  <a:lnTo>
                    <a:pt x="606" y="177"/>
                  </a:lnTo>
                  <a:lnTo>
                    <a:pt x="604" y="175"/>
                  </a:lnTo>
                  <a:lnTo>
                    <a:pt x="604" y="175"/>
                  </a:lnTo>
                  <a:lnTo>
                    <a:pt x="604" y="175"/>
                  </a:lnTo>
                  <a:lnTo>
                    <a:pt x="602" y="175"/>
                  </a:lnTo>
                  <a:lnTo>
                    <a:pt x="602" y="175"/>
                  </a:lnTo>
                  <a:lnTo>
                    <a:pt x="602" y="175"/>
                  </a:lnTo>
                  <a:lnTo>
                    <a:pt x="602" y="175"/>
                  </a:lnTo>
                  <a:lnTo>
                    <a:pt x="602" y="177"/>
                  </a:lnTo>
                  <a:lnTo>
                    <a:pt x="602" y="177"/>
                  </a:lnTo>
                  <a:lnTo>
                    <a:pt x="602" y="178"/>
                  </a:lnTo>
                  <a:lnTo>
                    <a:pt x="602" y="178"/>
                  </a:lnTo>
                  <a:lnTo>
                    <a:pt x="602" y="178"/>
                  </a:lnTo>
                  <a:lnTo>
                    <a:pt x="600" y="178"/>
                  </a:lnTo>
                  <a:lnTo>
                    <a:pt x="600" y="178"/>
                  </a:lnTo>
                  <a:lnTo>
                    <a:pt x="598" y="178"/>
                  </a:lnTo>
                  <a:lnTo>
                    <a:pt x="596" y="178"/>
                  </a:lnTo>
                  <a:lnTo>
                    <a:pt x="595" y="178"/>
                  </a:lnTo>
                  <a:lnTo>
                    <a:pt x="593" y="178"/>
                  </a:lnTo>
                  <a:lnTo>
                    <a:pt x="593" y="178"/>
                  </a:lnTo>
                  <a:lnTo>
                    <a:pt x="593" y="178"/>
                  </a:lnTo>
                  <a:lnTo>
                    <a:pt x="593" y="178"/>
                  </a:lnTo>
                  <a:lnTo>
                    <a:pt x="593" y="180"/>
                  </a:lnTo>
                  <a:lnTo>
                    <a:pt x="593" y="180"/>
                  </a:lnTo>
                  <a:lnTo>
                    <a:pt x="595" y="182"/>
                  </a:lnTo>
                  <a:lnTo>
                    <a:pt x="595" y="182"/>
                  </a:lnTo>
                  <a:lnTo>
                    <a:pt x="595" y="182"/>
                  </a:lnTo>
                  <a:lnTo>
                    <a:pt x="598" y="184"/>
                  </a:lnTo>
                  <a:lnTo>
                    <a:pt x="598" y="184"/>
                  </a:lnTo>
                  <a:lnTo>
                    <a:pt x="598" y="184"/>
                  </a:lnTo>
                  <a:lnTo>
                    <a:pt x="598" y="186"/>
                  </a:lnTo>
                  <a:lnTo>
                    <a:pt x="595" y="188"/>
                  </a:lnTo>
                  <a:lnTo>
                    <a:pt x="595" y="188"/>
                  </a:lnTo>
                  <a:lnTo>
                    <a:pt x="593" y="188"/>
                  </a:lnTo>
                  <a:lnTo>
                    <a:pt x="593" y="188"/>
                  </a:lnTo>
                  <a:lnTo>
                    <a:pt x="593" y="188"/>
                  </a:lnTo>
                  <a:lnTo>
                    <a:pt x="591" y="184"/>
                  </a:lnTo>
                  <a:lnTo>
                    <a:pt x="589" y="184"/>
                  </a:lnTo>
                  <a:lnTo>
                    <a:pt x="589" y="182"/>
                  </a:lnTo>
                  <a:lnTo>
                    <a:pt x="589" y="184"/>
                  </a:lnTo>
                  <a:lnTo>
                    <a:pt x="589" y="184"/>
                  </a:lnTo>
                  <a:lnTo>
                    <a:pt x="589" y="184"/>
                  </a:lnTo>
                  <a:lnTo>
                    <a:pt x="589" y="186"/>
                  </a:lnTo>
                  <a:lnTo>
                    <a:pt x="589" y="188"/>
                  </a:lnTo>
                  <a:lnTo>
                    <a:pt x="589" y="188"/>
                  </a:lnTo>
                  <a:lnTo>
                    <a:pt x="587" y="188"/>
                  </a:lnTo>
                  <a:lnTo>
                    <a:pt x="587" y="188"/>
                  </a:lnTo>
                  <a:lnTo>
                    <a:pt x="587" y="188"/>
                  </a:lnTo>
                  <a:lnTo>
                    <a:pt x="585" y="188"/>
                  </a:lnTo>
                  <a:lnTo>
                    <a:pt x="585" y="188"/>
                  </a:lnTo>
                  <a:lnTo>
                    <a:pt x="583" y="188"/>
                  </a:lnTo>
                  <a:lnTo>
                    <a:pt x="581" y="188"/>
                  </a:lnTo>
                  <a:lnTo>
                    <a:pt x="579" y="188"/>
                  </a:lnTo>
                  <a:lnTo>
                    <a:pt x="577" y="188"/>
                  </a:lnTo>
                  <a:lnTo>
                    <a:pt x="577" y="188"/>
                  </a:lnTo>
                  <a:lnTo>
                    <a:pt x="577" y="186"/>
                  </a:lnTo>
                  <a:lnTo>
                    <a:pt x="575" y="186"/>
                  </a:lnTo>
                  <a:lnTo>
                    <a:pt x="575" y="182"/>
                  </a:lnTo>
                  <a:lnTo>
                    <a:pt x="575" y="182"/>
                  </a:lnTo>
                  <a:lnTo>
                    <a:pt x="575" y="180"/>
                  </a:lnTo>
                  <a:lnTo>
                    <a:pt x="575" y="180"/>
                  </a:lnTo>
                  <a:lnTo>
                    <a:pt x="575" y="180"/>
                  </a:lnTo>
                  <a:lnTo>
                    <a:pt x="575" y="180"/>
                  </a:lnTo>
                  <a:lnTo>
                    <a:pt x="577" y="180"/>
                  </a:lnTo>
                  <a:lnTo>
                    <a:pt x="577" y="180"/>
                  </a:lnTo>
                  <a:lnTo>
                    <a:pt x="579" y="180"/>
                  </a:lnTo>
                  <a:lnTo>
                    <a:pt x="579" y="180"/>
                  </a:lnTo>
                  <a:lnTo>
                    <a:pt x="581" y="178"/>
                  </a:lnTo>
                  <a:lnTo>
                    <a:pt x="583" y="177"/>
                  </a:lnTo>
                  <a:lnTo>
                    <a:pt x="583" y="177"/>
                  </a:lnTo>
                  <a:lnTo>
                    <a:pt x="583" y="175"/>
                  </a:lnTo>
                  <a:lnTo>
                    <a:pt x="583" y="175"/>
                  </a:lnTo>
                  <a:lnTo>
                    <a:pt x="585" y="175"/>
                  </a:lnTo>
                  <a:lnTo>
                    <a:pt x="585" y="175"/>
                  </a:lnTo>
                  <a:lnTo>
                    <a:pt x="585" y="175"/>
                  </a:lnTo>
                  <a:lnTo>
                    <a:pt x="587" y="173"/>
                  </a:lnTo>
                  <a:lnTo>
                    <a:pt x="589" y="173"/>
                  </a:lnTo>
                  <a:lnTo>
                    <a:pt x="589" y="173"/>
                  </a:lnTo>
                  <a:lnTo>
                    <a:pt x="589" y="171"/>
                  </a:lnTo>
                  <a:lnTo>
                    <a:pt x="591" y="171"/>
                  </a:lnTo>
                  <a:lnTo>
                    <a:pt x="591" y="171"/>
                  </a:lnTo>
                  <a:lnTo>
                    <a:pt x="589" y="171"/>
                  </a:lnTo>
                  <a:lnTo>
                    <a:pt x="589" y="169"/>
                  </a:lnTo>
                  <a:lnTo>
                    <a:pt x="589" y="169"/>
                  </a:lnTo>
                  <a:lnTo>
                    <a:pt x="589" y="167"/>
                  </a:lnTo>
                  <a:lnTo>
                    <a:pt x="589" y="165"/>
                  </a:lnTo>
                  <a:lnTo>
                    <a:pt x="589" y="165"/>
                  </a:lnTo>
                  <a:lnTo>
                    <a:pt x="587" y="165"/>
                  </a:lnTo>
                  <a:lnTo>
                    <a:pt x="587" y="165"/>
                  </a:lnTo>
                  <a:lnTo>
                    <a:pt x="587" y="165"/>
                  </a:lnTo>
                  <a:lnTo>
                    <a:pt x="587" y="165"/>
                  </a:lnTo>
                  <a:lnTo>
                    <a:pt x="585" y="165"/>
                  </a:lnTo>
                  <a:lnTo>
                    <a:pt x="585" y="165"/>
                  </a:lnTo>
                  <a:lnTo>
                    <a:pt x="585" y="165"/>
                  </a:lnTo>
                  <a:lnTo>
                    <a:pt x="585" y="163"/>
                  </a:lnTo>
                  <a:lnTo>
                    <a:pt x="585" y="163"/>
                  </a:lnTo>
                  <a:lnTo>
                    <a:pt x="583" y="161"/>
                  </a:lnTo>
                  <a:lnTo>
                    <a:pt x="583" y="161"/>
                  </a:lnTo>
                  <a:lnTo>
                    <a:pt x="581" y="161"/>
                  </a:lnTo>
                  <a:lnTo>
                    <a:pt x="581" y="159"/>
                  </a:lnTo>
                  <a:lnTo>
                    <a:pt x="581" y="159"/>
                  </a:lnTo>
                  <a:lnTo>
                    <a:pt x="579" y="156"/>
                  </a:lnTo>
                  <a:lnTo>
                    <a:pt x="579" y="152"/>
                  </a:lnTo>
                  <a:lnTo>
                    <a:pt x="579" y="152"/>
                  </a:lnTo>
                  <a:lnTo>
                    <a:pt x="579" y="150"/>
                  </a:lnTo>
                  <a:lnTo>
                    <a:pt x="577" y="148"/>
                  </a:lnTo>
                  <a:lnTo>
                    <a:pt x="577" y="148"/>
                  </a:lnTo>
                  <a:lnTo>
                    <a:pt x="575" y="148"/>
                  </a:lnTo>
                  <a:lnTo>
                    <a:pt x="575" y="148"/>
                  </a:lnTo>
                  <a:lnTo>
                    <a:pt x="574" y="148"/>
                  </a:lnTo>
                  <a:lnTo>
                    <a:pt x="572" y="148"/>
                  </a:lnTo>
                  <a:lnTo>
                    <a:pt x="572" y="148"/>
                  </a:lnTo>
                  <a:lnTo>
                    <a:pt x="572" y="148"/>
                  </a:lnTo>
                  <a:lnTo>
                    <a:pt x="570" y="148"/>
                  </a:lnTo>
                  <a:lnTo>
                    <a:pt x="570" y="148"/>
                  </a:lnTo>
                  <a:lnTo>
                    <a:pt x="568" y="148"/>
                  </a:lnTo>
                  <a:lnTo>
                    <a:pt x="568" y="148"/>
                  </a:lnTo>
                  <a:lnTo>
                    <a:pt x="568" y="150"/>
                  </a:lnTo>
                  <a:lnTo>
                    <a:pt x="568" y="150"/>
                  </a:lnTo>
                  <a:lnTo>
                    <a:pt x="566" y="150"/>
                  </a:lnTo>
                  <a:lnTo>
                    <a:pt x="562" y="154"/>
                  </a:lnTo>
                  <a:lnTo>
                    <a:pt x="562" y="154"/>
                  </a:lnTo>
                  <a:lnTo>
                    <a:pt x="562" y="154"/>
                  </a:lnTo>
                  <a:lnTo>
                    <a:pt x="560" y="154"/>
                  </a:lnTo>
                  <a:lnTo>
                    <a:pt x="558" y="152"/>
                  </a:lnTo>
                  <a:lnTo>
                    <a:pt x="553" y="156"/>
                  </a:lnTo>
                  <a:lnTo>
                    <a:pt x="551" y="158"/>
                  </a:lnTo>
                  <a:lnTo>
                    <a:pt x="549" y="159"/>
                  </a:lnTo>
                  <a:lnTo>
                    <a:pt x="545" y="161"/>
                  </a:lnTo>
                  <a:lnTo>
                    <a:pt x="543" y="163"/>
                  </a:lnTo>
                  <a:lnTo>
                    <a:pt x="541" y="163"/>
                  </a:lnTo>
                  <a:lnTo>
                    <a:pt x="539" y="163"/>
                  </a:lnTo>
                  <a:lnTo>
                    <a:pt x="537" y="165"/>
                  </a:lnTo>
                  <a:lnTo>
                    <a:pt x="535" y="165"/>
                  </a:lnTo>
                  <a:lnTo>
                    <a:pt x="535" y="165"/>
                  </a:lnTo>
                  <a:lnTo>
                    <a:pt x="535" y="167"/>
                  </a:lnTo>
                  <a:lnTo>
                    <a:pt x="535" y="167"/>
                  </a:lnTo>
                  <a:lnTo>
                    <a:pt x="535" y="167"/>
                  </a:lnTo>
                  <a:lnTo>
                    <a:pt x="535" y="169"/>
                  </a:lnTo>
                  <a:lnTo>
                    <a:pt x="535" y="169"/>
                  </a:lnTo>
                  <a:lnTo>
                    <a:pt x="537" y="169"/>
                  </a:lnTo>
                  <a:lnTo>
                    <a:pt x="537" y="171"/>
                  </a:lnTo>
                  <a:lnTo>
                    <a:pt x="539" y="173"/>
                  </a:lnTo>
                  <a:lnTo>
                    <a:pt x="539" y="173"/>
                  </a:lnTo>
                  <a:lnTo>
                    <a:pt x="539" y="175"/>
                  </a:lnTo>
                  <a:lnTo>
                    <a:pt x="537" y="175"/>
                  </a:lnTo>
                  <a:lnTo>
                    <a:pt x="537" y="175"/>
                  </a:lnTo>
                  <a:lnTo>
                    <a:pt x="535" y="175"/>
                  </a:lnTo>
                  <a:lnTo>
                    <a:pt x="534" y="177"/>
                  </a:lnTo>
                  <a:lnTo>
                    <a:pt x="532" y="177"/>
                  </a:lnTo>
                  <a:lnTo>
                    <a:pt x="532" y="177"/>
                  </a:lnTo>
                  <a:lnTo>
                    <a:pt x="530" y="175"/>
                  </a:lnTo>
                  <a:lnTo>
                    <a:pt x="530" y="175"/>
                  </a:lnTo>
                  <a:lnTo>
                    <a:pt x="530" y="175"/>
                  </a:lnTo>
                  <a:lnTo>
                    <a:pt x="530" y="173"/>
                  </a:lnTo>
                  <a:lnTo>
                    <a:pt x="526" y="175"/>
                  </a:lnTo>
                  <a:lnTo>
                    <a:pt x="520" y="175"/>
                  </a:lnTo>
                  <a:lnTo>
                    <a:pt x="518" y="175"/>
                  </a:lnTo>
                  <a:lnTo>
                    <a:pt x="516" y="173"/>
                  </a:lnTo>
                  <a:lnTo>
                    <a:pt x="513" y="173"/>
                  </a:lnTo>
                  <a:lnTo>
                    <a:pt x="511" y="171"/>
                  </a:lnTo>
                  <a:lnTo>
                    <a:pt x="511" y="171"/>
                  </a:lnTo>
                  <a:lnTo>
                    <a:pt x="509" y="171"/>
                  </a:lnTo>
                  <a:lnTo>
                    <a:pt x="509" y="171"/>
                  </a:lnTo>
                  <a:lnTo>
                    <a:pt x="507" y="173"/>
                  </a:lnTo>
                  <a:lnTo>
                    <a:pt x="507" y="173"/>
                  </a:lnTo>
                  <a:lnTo>
                    <a:pt x="505" y="177"/>
                  </a:lnTo>
                  <a:lnTo>
                    <a:pt x="505" y="177"/>
                  </a:lnTo>
                  <a:lnTo>
                    <a:pt x="505" y="178"/>
                  </a:lnTo>
                  <a:lnTo>
                    <a:pt x="503" y="178"/>
                  </a:lnTo>
                  <a:lnTo>
                    <a:pt x="501" y="178"/>
                  </a:lnTo>
                  <a:lnTo>
                    <a:pt x="501" y="178"/>
                  </a:lnTo>
                  <a:lnTo>
                    <a:pt x="501" y="178"/>
                  </a:lnTo>
                  <a:lnTo>
                    <a:pt x="499" y="178"/>
                  </a:lnTo>
                  <a:lnTo>
                    <a:pt x="499" y="177"/>
                  </a:lnTo>
                  <a:lnTo>
                    <a:pt x="499" y="177"/>
                  </a:lnTo>
                  <a:lnTo>
                    <a:pt x="499" y="177"/>
                  </a:lnTo>
                  <a:lnTo>
                    <a:pt x="499" y="175"/>
                  </a:lnTo>
                  <a:lnTo>
                    <a:pt x="497" y="175"/>
                  </a:lnTo>
                  <a:lnTo>
                    <a:pt x="495" y="175"/>
                  </a:lnTo>
                  <a:lnTo>
                    <a:pt x="495" y="175"/>
                  </a:lnTo>
                  <a:lnTo>
                    <a:pt x="495" y="177"/>
                  </a:lnTo>
                  <a:lnTo>
                    <a:pt x="495" y="177"/>
                  </a:lnTo>
                  <a:lnTo>
                    <a:pt x="495" y="178"/>
                  </a:lnTo>
                  <a:lnTo>
                    <a:pt x="495" y="180"/>
                  </a:lnTo>
                  <a:lnTo>
                    <a:pt x="495" y="180"/>
                  </a:lnTo>
                  <a:lnTo>
                    <a:pt x="495" y="182"/>
                  </a:lnTo>
                  <a:lnTo>
                    <a:pt x="492" y="182"/>
                  </a:lnTo>
                  <a:lnTo>
                    <a:pt x="490" y="182"/>
                  </a:lnTo>
                  <a:lnTo>
                    <a:pt x="490" y="182"/>
                  </a:lnTo>
                  <a:lnTo>
                    <a:pt x="490" y="180"/>
                  </a:lnTo>
                  <a:lnTo>
                    <a:pt x="490" y="180"/>
                  </a:lnTo>
                  <a:lnTo>
                    <a:pt x="490" y="178"/>
                  </a:lnTo>
                  <a:lnTo>
                    <a:pt x="490" y="177"/>
                  </a:lnTo>
                  <a:lnTo>
                    <a:pt x="490" y="175"/>
                  </a:lnTo>
                  <a:lnTo>
                    <a:pt x="490" y="175"/>
                  </a:lnTo>
                  <a:lnTo>
                    <a:pt x="490" y="175"/>
                  </a:lnTo>
                  <a:lnTo>
                    <a:pt x="492" y="171"/>
                  </a:lnTo>
                  <a:lnTo>
                    <a:pt x="494" y="171"/>
                  </a:lnTo>
                  <a:lnTo>
                    <a:pt x="495" y="167"/>
                  </a:lnTo>
                  <a:lnTo>
                    <a:pt x="497" y="163"/>
                  </a:lnTo>
                  <a:lnTo>
                    <a:pt x="499" y="161"/>
                  </a:lnTo>
                  <a:lnTo>
                    <a:pt x="499" y="159"/>
                  </a:lnTo>
                  <a:lnTo>
                    <a:pt x="499" y="159"/>
                  </a:lnTo>
                  <a:lnTo>
                    <a:pt x="497" y="159"/>
                  </a:lnTo>
                  <a:lnTo>
                    <a:pt x="497" y="159"/>
                  </a:lnTo>
                  <a:lnTo>
                    <a:pt x="495" y="161"/>
                  </a:lnTo>
                  <a:lnTo>
                    <a:pt x="495" y="161"/>
                  </a:lnTo>
                  <a:lnTo>
                    <a:pt x="494" y="161"/>
                  </a:lnTo>
                  <a:lnTo>
                    <a:pt x="494" y="161"/>
                  </a:lnTo>
                  <a:lnTo>
                    <a:pt x="494" y="161"/>
                  </a:lnTo>
                  <a:lnTo>
                    <a:pt x="492" y="161"/>
                  </a:lnTo>
                  <a:lnTo>
                    <a:pt x="490" y="161"/>
                  </a:lnTo>
                  <a:lnTo>
                    <a:pt x="490" y="163"/>
                  </a:lnTo>
                  <a:lnTo>
                    <a:pt x="490" y="163"/>
                  </a:lnTo>
                  <a:lnTo>
                    <a:pt x="490" y="163"/>
                  </a:lnTo>
                  <a:lnTo>
                    <a:pt x="490" y="165"/>
                  </a:lnTo>
                  <a:lnTo>
                    <a:pt x="488" y="165"/>
                  </a:lnTo>
                  <a:lnTo>
                    <a:pt x="488" y="165"/>
                  </a:lnTo>
                  <a:lnTo>
                    <a:pt x="488" y="165"/>
                  </a:lnTo>
                  <a:lnTo>
                    <a:pt x="486" y="165"/>
                  </a:lnTo>
                  <a:lnTo>
                    <a:pt x="486" y="163"/>
                  </a:lnTo>
                  <a:lnTo>
                    <a:pt x="486" y="161"/>
                  </a:lnTo>
                  <a:lnTo>
                    <a:pt x="486" y="161"/>
                  </a:lnTo>
                  <a:lnTo>
                    <a:pt x="486" y="159"/>
                  </a:lnTo>
                  <a:lnTo>
                    <a:pt x="486" y="159"/>
                  </a:lnTo>
                  <a:lnTo>
                    <a:pt x="486" y="159"/>
                  </a:lnTo>
                  <a:lnTo>
                    <a:pt x="488" y="156"/>
                  </a:lnTo>
                  <a:lnTo>
                    <a:pt x="488" y="154"/>
                  </a:lnTo>
                  <a:lnTo>
                    <a:pt x="488" y="154"/>
                  </a:lnTo>
                  <a:lnTo>
                    <a:pt x="488" y="152"/>
                  </a:lnTo>
                  <a:lnTo>
                    <a:pt x="488" y="152"/>
                  </a:lnTo>
                  <a:lnTo>
                    <a:pt x="486" y="152"/>
                  </a:lnTo>
                  <a:lnTo>
                    <a:pt x="484" y="156"/>
                  </a:lnTo>
                  <a:lnTo>
                    <a:pt x="482" y="158"/>
                  </a:lnTo>
                  <a:lnTo>
                    <a:pt x="482" y="159"/>
                  </a:lnTo>
                  <a:lnTo>
                    <a:pt x="482" y="159"/>
                  </a:lnTo>
                  <a:lnTo>
                    <a:pt x="482" y="161"/>
                  </a:lnTo>
                  <a:lnTo>
                    <a:pt x="486" y="169"/>
                  </a:lnTo>
                  <a:lnTo>
                    <a:pt x="486" y="171"/>
                  </a:lnTo>
                  <a:lnTo>
                    <a:pt x="486" y="171"/>
                  </a:lnTo>
                  <a:lnTo>
                    <a:pt x="486" y="173"/>
                  </a:lnTo>
                  <a:lnTo>
                    <a:pt x="484" y="173"/>
                  </a:lnTo>
                  <a:lnTo>
                    <a:pt x="484" y="173"/>
                  </a:lnTo>
                  <a:lnTo>
                    <a:pt x="482" y="173"/>
                  </a:lnTo>
                  <a:lnTo>
                    <a:pt x="480" y="171"/>
                  </a:lnTo>
                  <a:lnTo>
                    <a:pt x="480" y="171"/>
                  </a:lnTo>
                  <a:lnTo>
                    <a:pt x="478" y="173"/>
                  </a:lnTo>
                  <a:lnTo>
                    <a:pt x="478" y="173"/>
                  </a:lnTo>
                  <a:lnTo>
                    <a:pt x="476" y="171"/>
                  </a:lnTo>
                  <a:lnTo>
                    <a:pt x="474" y="171"/>
                  </a:lnTo>
                  <a:lnTo>
                    <a:pt x="474" y="171"/>
                  </a:lnTo>
                  <a:lnTo>
                    <a:pt x="473" y="173"/>
                  </a:lnTo>
                  <a:lnTo>
                    <a:pt x="473" y="173"/>
                  </a:lnTo>
                  <a:lnTo>
                    <a:pt x="473" y="175"/>
                  </a:lnTo>
                  <a:lnTo>
                    <a:pt x="471" y="175"/>
                  </a:lnTo>
                  <a:lnTo>
                    <a:pt x="471" y="175"/>
                  </a:lnTo>
                  <a:lnTo>
                    <a:pt x="469" y="175"/>
                  </a:lnTo>
                  <a:lnTo>
                    <a:pt x="469" y="175"/>
                  </a:lnTo>
                  <a:lnTo>
                    <a:pt x="469" y="171"/>
                  </a:lnTo>
                  <a:lnTo>
                    <a:pt x="469" y="169"/>
                  </a:lnTo>
                  <a:lnTo>
                    <a:pt x="467" y="169"/>
                  </a:lnTo>
                  <a:lnTo>
                    <a:pt x="467" y="169"/>
                  </a:lnTo>
                  <a:lnTo>
                    <a:pt x="463" y="171"/>
                  </a:lnTo>
                  <a:lnTo>
                    <a:pt x="461" y="171"/>
                  </a:lnTo>
                  <a:lnTo>
                    <a:pt x="461" y="173"/>
                  </a:lnTo>
                  <a:lnTo>
                    <a:pt x="459" y="171"/>
                  </a:lnTo>
                  <a:lnTo>
                    <a:pt x="459" y="171"/>
                  </a:lnTo>
                  <a:lnTo>
                    <a:pt x="459" y="171"/>
                  </a:lnTo>
                  <a:lnTo>
                    <a:pt x="459" y="169"/>
                  </a:lnTo>
                  <a:lnTo>
                    <a:pt x="459" y="167"/>
                  </a:lnTo>
                  <a:lnTo>
                    <a:pt x="459" y="167"/>
                  </a:lnTo>
                  <a:lnTo>
                    <a:pt x="463" y="163"/>
                  </a:lnTo>
                  <a:lnTo>
                    <a:pt x="463" y="163"/>
                  </a:lnTo>
                  <a:lnTo>
                    <a:pt x="463" y="163"/>
                  </a:lnTo>
                  <a:lnTo>
                    <a:pt x="463" y="163"/>
                  </a:lnTo>
                  <a:lnTo>
                    <a:pt x="461" y="163"/>
                  </a:lnTo>
                  <a:lnTo>
                    <a:pt x="461" y="161"/>
                  </a:lnTo>
                  <a:lnTo>
                    <a:pt x="461" y="161"/>
                  </a:lnTo>
                  <a:lnTo>
                    <a:pt x="461" y="161"/>
                  </a:lnTo>
                  <a:lnTo>
                    <a:pt x="459" y="161"/>
                  </a:lnTo>
                  <a:lnTo>
                    <a:pt x="459" y="161"/>
                  </a:lnTo>
                  <a:lnTo>
                    <a:pt x="457" y="161"/>
                  </a:lnTo>
                  <a:lnTo>
                    <a:pt x="457" y="161"/>
                  </a:lnTo>
                  <a:lnTo>
                    <a:pt x="457" y="161"/>
                  </a:lnTo>
                  <a:lnTo>
                    <a:pt x="457" y="163"/>
                  </a:lnTo>
                  <a:lnTo>
                    <a:pt x="457" y="165"/>
                  </a:lnTo>
                  <a:lnTo>
                    <a:pt x="457" y="165"/>
                  </a:lnTo>
                  <a:lnTo>
                    <a:pt x="455" y="167"/>
                  </a:lnTo>
                  <a:lnTo>
                    <a:pt x="455" y="167"/>
                  </a:lnTo>
                  <a:lnTo>
                    <a:pt x="454" y="167"/>
                  </a:lnTo>
                  <a:lnTo>
                    <a:pt x="454" y="167"/>
                  </a:lnTo>
                  <a:lnTo>
                    <a:pt x="452" y="167"/>
                  </a:lnTo>
                  <a:lnTo>
                    <a:pt x="452" y="169"/>
                  </a:lnTo>
                  <a:lnTo>
                    <a:pt x="450" y="171"/>
                  </a:lnTo>
                  <a:lnTo>
                    <a:pt x="448" y="171"/>
                  </a:lnTo>
                  <a:lnTo>
                    <a:pt x="448" y="173"/>
                  </a:lnTo>
                  <a:lnTo>
                    <a:pt x="446" y="171"/>
                  </a:lnTo>
                  <a:lnTo>
                    <a:pt x="446" y="171"/>
                  </a:lnTo>
                  <a:lnTo>
                    <a:pt x="446" y="169"/>
                  </a:lnTo>
                  <a:lnTo>
                    <a:pt x="446" y="167"/>
                  </a:lnTo>
                  <a:lnTo>
                    <a:pt x="446" y="165"/>
                  </a:lnTo>
                  <a:lnTo>
                    <a:pt x="448" y="163"/>
                  </a:lnTo>
                  <a:lnTo>
                    <a:pt x="448" y="163"/>
                  </a:lnTo>
                  <a:lnTo>
                    <a:pt x="450" y="161"/>
                  </a:lnTo>
                  <a:lnTo>
                    <a:pt x="452" y="159"/>
                  </a:lnTo>
                  <a:lnTo>
                    <a:pt x="452" y="159"/>
                  </a:lnTo>
                  <a:lnTo>
                    <a:pt x="452" y="159"/>
                  </a:lnTo>
                  <a:lnTo>
                    <a:pt x="454" y="158"/>
                  </a:lnTo>
                  <a:lnTo>
                    <a:pt x="454" y="158"/>
                  </a:lnTo>
                  <a:lnTo>
                    <a:pt x="452" y="156"/>
                  </a:lnTo>
                  <a:lnTo>
                    <a:pt x="452" y="154"/>
                  </a:lnTo>
                  <a:lnTo>
                    <a:pt x="454" y="154"/>
                  </a:lnTo>
                  <a:lnTo>
                    <a:pt x="454" y="150"/>
                  </a:lnTo>
                  <a:lnTo>
                    <a:pt x="455" y="150"/>
                  </a:lnTo>
                  <a:lnTo>
                    <a:pt x="455" y="146"/>
                  </a:lnTo>
                  <a:lnTo>
                    <a:pt x="455" y="146"/>
                  </a:lnTo>
                  <a:lnTo>
                    <a:pt x="455" y="144"/>
                  </a:lnTo>
                  <a:lnTo>
                    <a:pt x="454" y="144"/>
                  </a:lnTo>
                  <a:lnTo>
                    <a:pt x="454" y="144"/>
                  </a:lnTo>
                  <a:lnTo>
                    <a:pt x="454" y="144"/>
                  </a:lnTo>
                  <a:lnTo>
                    <a:pt x="452" y="144"/>
                  </a:lnTo>
                  <a:lnTo>
                    <a:pt x="452" y="144"/>
                  </a:lnTo>
                  <a:lnTo>
                    <a:pt x="450" y="144"/>
                  </a:lnTo>
                  <a:lnTo>
                    <a:pt x="450" y="144"/>
                  </a:lnTo>
                  <a:lnTo>
                    <a:pt x="450" y="144"/>
                  </a:lnTo>
                  <a:lnTo>
                    <a:pt x="450" y="142"/>
                  </a:lnTo>
                  <a:lnTo>
                    <a:pt x="452" y="140"/>
                  </a:lnTo>
                  <a:lnTo>
                    <a:pt x="452" y="140"/>
                  </a:lnTo>
                  <a:lnTo>
                    <a:pt x="452" y="139"/>
                  </a:lnTo>
                  <a:lnTo>
                    <a:pt x="452" y="137"/>
                  </a:lnTo>
                  <a:lnTo>
                    <a:pt x="450" y="137"/>
                  </a:lnTo>
                  <a:lnTo>
                    <a:pt x="450" y="135"/>
                  </a:lnTo>
                  <a:lnTo>
                    <a:pt x="448" y="135"/>
                  </a:lnTo>
                  <a:lnTo>
                    <a:pt x="448" y="135"/>
                  </a:lnTo>
                  <a:lnTo>
                    <a:pt x="446" y="137"/>
                  </a:lnTo>
                  <a:lnTo>
                    <a:pt x="446" y="137"/>
                  </a:lnTo>
                  <a:lnTo>
                    <a:pt x="446" y="139"/>
                  </a:lnTo>
                  <a:lnTo>
                    <a:pt x="446" y="139"/>
                  </a:lnTo>
                  <a:lnTo>
                    <a:pt x="444" y="140"/>
                  </a:lnTo>
                  <a:lnTo>
                    <a:pt x="444" y="140"/>
                  </a:lnTo>
                  <a:lnTo>
                    <a:pt x="446" y="144"/>
                  </a:lnTo>
                  <a:lnTo>
                    <a:pt x="446" y="146"/>
                  </a:lnTo>
                  <a:lnTo>
                    <a:pt x="444" y="146"/>
                  </a:lnTo>
                  <a:lnTo>
                    <a:pt x="444" y="146"/>
                  </a:lnTo>
                  <a:lnTo>
                    <a:pt x="442" y="148"/>
                  </a:lnTo>
                  <a:lnTo>
                    <a:pt x="440" y="146"/>
                  </a:lnTo>
                  <a:lnTo>
                    <a:pt x="440" y="146"/>
                  </a:lnTo>
                  <a:lnTo>
                    <a:pt x="440" y="144"/>
                  </a:lnTo>
                  <a:lnTo>
                    <a:pt x="440" y="140"/>
                  </a:lnTo>
                  <a:lnTo>
                    <a:pt x="440" y="139"/>
                  </a:lnTo>
                  <a:lnTo>
                    <a:pt x="440" y="139"/>
                  </a:lnTo>
                  <a:lnTo>
                    <a:pt x="440" y="139"/>
                  </a:lnTo>
                  <a:lnTo>
                    <a:pt x="438" y="137"/>
                  </a:lnTo>
                  <a:lnTo>
                    <a:pt x="436" y="137"/>
                  </a:lnTo>
                  <a:lnTo>
                    <a:pt x="436" y="139"/>
                  </a:lnTo>
                  <a:lnTo>
                    <a:pt x="434" y="139"/>
                  </a:lnTo>
                  <a:lnTo>
                    <a:pt x="434" y="139"/>
                  </a:lnTo>
                  <a:lnTo>
                    <a:pt x="433" y="139"/>
                  </a:lnTo>
                  <a:lnTo>
                    <a:pt x="433" y="140"/>
                  </a:lnTo>
                  <a:lnTo>
                    <a:pt x="433" y="142"/>
                  </a:lnTo>
                  <a:lnTo>
                    <a:pt x="433" y="142"/>
                  </a:lnTo>
                  <a:lnTo>
                    <a:pt x="434" y="144"/>
                  </a:lnTo>
                  <a:lnTo>
                    <a:pt x="434" y="146"/>
                  </a:lnTo>
                  <a:lnTo>
                    <a:pt x="434" y="146"/>
                  </a:lnTo>
                  <a:lnTo>
                    <a:pt x="434" y="148"/>
                  </a:lnTo>
                  <a:lnTo>
                    <a:pt x="434" y="148"/>
                  </a:lnTo>
                  <a:lnTo>
                    <a:pt x="434" y="150"/>
                  </a:lnTo>
                  <a:lnTo>
                    <a:pt x="434" y="150"/>
                  </a:lnTo>
                  <a:lnTo>
                    <a:pt x="434" y="150"/>
                  </a:lnTo>
                  <a:lnTo>
                    <a:pt x="434" y="152"/>
                  </a:lnTo>
                  <a:lnTo>
                    <a:pt x="434" y="154"/>
                  </a:lnTo>
                  <a:lnTo>
                    <a:pt x="434" y="154"/>
                  </a:lnTo>
                  <a:lnTo>
                    <a:pt x="433" y="154"/>
                  </a:lnTo>
                  <a:lnTo>
                    <a:pt x="433" y="154"/>
                  </a:lnTo>
                  <a:lnTo>
                    <a:pt x="433" y="154"/>
                  </a:lnTo>
                  <a:lnTo>
                    <a:pt x="431" y="152"/>
                  </a:lnTo>
                  <a:lnTo>
                    <a:pt x="431" y="152"/>
                  </a:lnTo>
                  <a:lnTo>
                    <a:pt x="429" y="150"/>
                  </a:lnTo>
                  <a:lnTo>
                    <a:pt x="429" y="150"/>
                  </a:lnTo>
                  <a:lnTo>
                    <a:pt x="427" y="148"/>
                  </a:lnTo>
                  <a:lnTo>
                    <a:pt x="427" y="148"/>
                  </a:lnTo>
                  <a:lnTo>
                    <a:pt x="427" y="148"/>
                  </a:lnTo>
                  <a:lnTo>
                    <a:pt x="425" y="148"/>
                  </a:lnTo>
                  <a:lnTo>
                    <a:pt x="423" y="148"/>
                  </a:lnTo>
                  <a:lnTo>
                    <a:pt x="421" y="148"/>
                  </a:lnTo>
                  <a:lnTo>
                    <a:pt x="421" y="148"/>
                  </a:lnTo>
                  <a:lnTo>
                    <a:pt x="419" y="148"/>
                  </a:lnTo>
                  <a:lnTo>
                    <a:pt x="419" y="148"/>
                  </a:lnTo>
                  <a:lnTo>
                    <a:pt x="419" y="150"/>
                  </a:lnTo>
                  <a:lnTo>
                    <a:pt x="419" y="150"/>
                  </a:lnTo>
                  <a:lnTo>
                    <a:pt x="419" y="150"/>
                  </a:lnTo>
                  <a:lnTo>
                    <a:pt x="419" y="152"/>
                  </a:lnTo>
                  <a:lnTo>
                    <a:pt x="419" y="152"/>
                  </a:lnTo>
                  <a:lnTo>
                    <a:pt x="419" y="152"/>
                  </a:lnTo>
                  <a:lnTo>
                    <a:pt x="417" y="154"/>
                  </a:lnTo>
                  <a:lnTo>
                    <a:pt x="417" y="154"/>
                  </a:lnTo>
                  <a:lnTo>
                    <a:pt x="415" y="158"/>
                  </a:lnTo>
                  <a:lnTo>
                    <a:pt x="413" y="159"/>
                  </a:lnTo>
                  <a:lnTo>
                    <a:pt x="413" y="159"/>
                  </a:lnTo>
                  <a:lnTo>
                    <a:pt x="413" y="161"/>
                  </a:lnTo>
                  <a:lnTo>
                    <a:pt x="413" y="161"/>
                  </a:lnTo>
                  <a:lnTo>
                    <a:pt x="413" y="163"/>
                  </a:lnTo>
                  <a:lnTo>
                    <a:pt x="413" y="163"/>
                  </a:lnTo>
                  <a:lnTo>
                    <a:pt x="415" y="163"/>
                  </a:lnTo>
                  <a:lnTo>
                    <a:pt x="417" y="165"/>
                  </a:lnTo>
                  <a:lnTo>
                    <a:pt x="417" y="167"/>
                  </a:lnTo>
                  <a:lnTo>
                    <a:pt x="419" y="169"/>
                  </a:lnTo>
                  <a:lnTo>
                    <a:pt x="423" y="177"/>
                  </a:lnTo>
                  <a:lnTo>
                    <a:pt x="423" y="178"/>
                  </a:lnTo>
                  <a:lnTo>
                    <a:pt x="423" y="182"/>
                  </a:lnTo>
                  <a:lnTo>
                    <a:pt x="425" y="194"/>
                  </a:lnTo>
                  <a:lnTo>
                    <a:pt x="427" y="196"/>
                  </a:lnTo>
                  <a:lnTo>
                    <a:pt x="427" y="198"/>
                  </a:lnTo>
                  <a:lnTo>
                    <a:pt x="431" y="201"/>
                  </a:lnTo>
                  <a:lnTo>
                    <a:pt x="433" y="203"/>
                  </a:lnTo>
                  <a:lnTo>
                    <a:pt x="433" y="205"/>
                  </a:lnTo>
                  <a:lnTo>
                    <a:pt x="434" y="207"/>
                  </a:lnTo>
                  <a:lnTo>
                    <a:pt x="434" y="209"/>
                  </a:lnTo>
                  <a:lnTo>
                    <a:pt x="434" y="213"/>
                  </a:lnTo>
                  <a:lnTo>
                    <a:pt x="434" y="217"/>
                  </a:lnTo>
                  <a:lnTo>
                    <a:pt x="434" y="218"/>
                  </a:lnTo>
                  <a:lnTo>
                    <a:pt x="434" y="218"/>
                  </a:lnTo>
                  <a:lnTo>
                    <a:pt x="434" y="218"/>
                  </a:lnTo>
                  <a:lnTo>
                    <a:pt x="433" y="220"/>
                  </a:lnTo>
                  <a:lnTo>
                    <a:pt x="433" y="222"/>
                  </a:lnTo>
                  <a:lnTo>
                    <a:pt x="433" y="224"/>
                  </a:lnTo>
                  <a:lnTo>
                    <a:pt x="433" y="224"/>
                  </a:lnTo>
                  <a:lnTo>
                    <a:pt x="433" y="226"/>
                  </a:lnTo>
                  <a:lnTo>
                    <a:pt x="434" y="226"/>
                  </a:lnTo>
                  <a:lnTo>
                    <a:pt x="434" y="228"/>
                  </a:lnTo>
                  <a:lnTo>
                    <a:pt x="436" y="228"/>
                  </a:lnTo>
                  <a:lnTo>
                    <a:pt x="436" y="226"/>
                  </a:lnTo>
                  <a:lnTo>
                    <a:pt x="440" y="226"/>
                  </a:lnTo>
                  <a:lnTo>
                    <a:pt x="442" y="226"/>
                  </a:lnTo>
                  <a:lnTo>
                    <a:pt x="442" y="226"/>
                  </a:lnTo>
                  <a:lnTo>
                    <a:pt x="444" y="226"/>
                  </a:lnTo>
                  <a:lnTo>
                    <a:pt x="446" y="226"/>
                  </a:lnTo>
                  <a:lnTo>
                    <a:pt x="446" y="228"/>
                  </a:lnTo>
                  <a:lnTo>
                    <a:pt x="448" y="230"/>
                  </a:lnTo>
                  <a:lnTo>
                    <a:pt x="448" y="230"/>
                  </a:lnTo>
                  <a:lnTo>
                    <a:pt x="448" y="232"/>
                  </a:lnTo>
                  <a:lnTo>
                    <a:pt x="448" y="234"/>
                  </a:lnTo>
                  <a:lnTo>
                    <a:pt x="450" y="236"/>
                  </a:lnTo>
                  <a:lnTo>
                    <a:pt x="452" y="237"/>
                  </a:lnTo>
                  <a:lnTo>
                    <a:pt x="452" y="237"/>
                  </a:lnTo>
                  <a:lnTo>
                    <a:pt x="450" y="239"/>
                  </a:lnTo>
                  <a:lnTo>
                    <a:pt x="450" y="239"/>
                  </a:lnTo>
                  <a:lnTo>
                    <a:pt x="450" y="241"/>
                  </a:lnTo>
                  <a:lnTo>
                    <a:pt x="450" y="241"/>
                  </a:lnTo>
                  <a:lnTo>
                    <a:pt x="450" y="241"/>
                  </a:lnTo>
                  <a:lnTo>
                    <a:pt x="452" y="241"/>
                  </a:lnTo>
                  <a:lnTo>
                    <a:pt x="452" y="241"/>
                  </a:lnTo>
                  <a:lnTo>
                    <a:pt x="452" y="243"/>
                  </a:lnTo>
                  <a:lnTo>
                    <a:pt x="454" y="243"/>
                  </a:lnTo>
                  <a:lnTo>
                    <a:pt x="455" y="243"/>
                  </a:lnTo>
                  <a:lnTo>
                    <a:pt x="457" y="243"/>
                  </a:lnTo>
                  <a:lnTo>
                    <a:pt x="457" y="247"/>
                  </a:lnTo>
                  <a:lnTo>
                    <a:pt x="455" y="249"/>
                  </a:lnTo>
                  <a:lnTo>
                    <a:pt x="455" y="251"/>
                  </a:lnTo>
                  <a:lnTo>
                    <a:pt x="454" y="251"/>
                  </a:lnTo>
                  <a:lnTo>
                    <a:pt x="454" y="253"/>
                  </a:lnTo>
                  <a:lnTo>
                    <a:pt x="454" y="253"/>
                  </a:lnTo>
                  <a:lnTo>
                    <a:pt x="450" y="256"/>
                  </a:lnTo>
                  <a:lnTo>
                    <a:pt x="448" y="258"/>
                  </a:lnTo>
                  <a:lnTo>
                    <a:pt x="448" y="260"/>
                  </a:lnTo>
                  <a:lnTo>
                    <a:pt x="446" y="264"/>
                  </a:lnTo>
                  <a:lnTo>
                    <a:pt x="444" y="266"/>
                  </a:lnTo>
                  <a:lnTo>
                    <a:pt x="442" y="268"/>
                  </a:lnTo>
                  <a:lnTo>
                    <a:pt x="440" y="268"/>
                  </a:lnTo>
                  <a:lnTo>
                    <a:pt x="440" y="270"/>
                  </a:lnTo>
                  <a:lnTo>
                    <a:pt x="438" y="268"/>
                  </a:lnTo>
                  <a:lnTo>
                    <a:pt x="436" y="268"/>
                  </a:lnTo>
                  <a:lnTo>
                    <a:pt x="436" y="266"/>
                  </a:lnTo>
                  <a:lnTo>
                    <a:pt x="436" y="264"/>
                  </a:lnTo>
                  <a:lnTo>
                    <a:pt x="436" y="264"/>
                  </a:lnTo>
                  <a:lnTo>
                    <a:pt x="436" y="262"/>
                  </a:lnTo>
                  <a:lnTo>
                    <a:pt x="434" y="262"/>
                  </a:lnTo>
                  <a:lnTo>
                    <a:pt x="434" y="262"/>
                  </a:lnTo>
                  <a:lnTo>
                    <a:pt x="433" y="262"/>
                  </a:lnTo>
                  <a:lnTo>
                    <a:pt x="431" y="262"/>
                  </a:lnTo>
                  <a:lnTo>
                    <a:pt x="429" y="262"/>
                  </a:lnTo>
                  <a:lnTo>
                    <a:pt x="427" y="260"/>
                  </a:lnTo>
                  <a:lnTo>
                    <a:pt x="425" y="260"/>
                  </a:lnTo>
                  <a:lnTo>
                    <a:pt x="423" y="256"/>
                  </a:lnTo>
                  <a:lnTo>
                    <a:pt x="421" y="256"/>
                  </a:lnTo>
                  <a:lnTo>
                    <a:pt x="415" y="251"/>
                  </a:lnTo>
                  <a:lnTo>
                    <a:pt x="413" y="251"/>
                  </a:lnTo>
                  <a:lnTo>
                    <a:pt x="412" y="249"/>
                  </a:lnTo>
                  <a:lnTo>
                    <a:pt x="410" y="249"/>
                  </a:lnTo>
                  <a:lnTo>
                    <a:pt x="410" y="249"/>
                  </a:lnTo>
                  <a:lnTo>
                    <a:pt x="410" y="251"/>
                  </a:lnTo>
                  <a:lnTo>
                    <a:pt x="408" y="251"/>
                  </a:lnTo>
                  <a:lnTo>
                    <a:pt x="408" y="253"/>
                  </a:lnTo>
                  <a:lnTo>
                    <a:pt x="408" y="253"/>
                  </a:lnTo>
                  <a:lnTo>
                    <a:pt x="408" y="255"/>
                  </a:lnTo>
                  <a:lnTo>
                    <a:pt x="408" y="255"/>
                  </a:lnTo>
                  <a:lnTo>
                    <a:pt x="408" y="256"/>
                  </a:lnTo>
                  <a:lnTo>
                    <a:pt x="408" y="256"/>
                  </a:lnTo>
                  <a:lnTo>
                    <a:pt x="406" y="258"/>
                  </a:lnTo>
                  <a:lnTo>
                    <a:pt x="406" y="258"/>
                  </a:lnTo>
                  <a:lnTo>
                    <a:pt x="404" y="260"/>
                  </a:lnTo>
                  <a:lnTo>
                    <a:pt x="402" y="260"/>
                  </a:lnTo>
                  <a:lnTo>
                    <a:pt x="400" y="260"/>
                  </a:lnTo>
                  <a:lnTo>
                    <a:pt x="398" y="260"/>
                  </a:lnTo>
                  <a:lnTo>
                    <a:pt x="398" y="258"/>
                  </a:lnTo>
                  <a:lnTo>
                    <a:pt x="396" y="258"/>
                  </a:lnTo>
                  <a:lnTo>
                    <a:pt x="396" y="256"/>
                  </a:lnTo>
                  <a:lnTo>
                    <a:pt x="396" y="255"/>
                  </a:lnTo>
                  <a:lnTo>
                    <a:pt x="396" y="255"/>
                  </a:lnTo>
                  <a:lnTo>
                    <a:pt x="398" y="251"/>
                  </a:lnTo>
                  <a:lnTo>
                    <a:pt x="398" y="251"/>
                  </a:lnTo>
                  <a:lnTo>
                    <a:pt x="398" y="249"/>
                  </a:lnTo>
                  <a:lnTo>
                    <a:pt x="398" y="249"/>
                  </a:lnTo>
                  <a:lnTo>
                    <a:pt x="396" y="249"/>
                  </a:lnTo>
                  <a:lnTo>
                    <a:pt x="394" y="247"/>
                  </a:lnTo>
                  <a:lnTo>
                    <a:pt x="393" y="247"/>
                  </a:lnTo>
                  <a:lnTo>
                    <a:pt x="393" y="245"/>
                  </a:lnTo>
                  <a:lnTo>
                    <a:pt x="391" y="243"/>
                  </a:lnTo>
                  <a:lnTo>
                    <a:pt x="391" y="243"/>
                  </a:lnTo>
                  <a:lnTo>
                    <a:pt x="391" y="243"/>
                  </a:lnTo>
                  <a:lnTo>
                    <a:pt x="389" y="241"/>
                  </a:lnTo>
                  <a:lnTo>
                    <a:pt x="389" y="241"/>
                  </a:lnTo>
                  <a:lnTo>
                    <a:pt x="389" y="241"/>
                  </a:lnTo>
                  <a:lnTo>
                    <a:pt x="387" y="239"/>
                  </a:lnTo>
                  <a:lnTo>
                    <a:pt x="387" y="239"/>
                  </a:lnTo>
                  <a:lnTo>
                    <a:pt x="387" y="237"/>
                  </a:lnTo>
                  <a:lnTo>
                    <a:pt x="389" y="234"/>
                  </a:lnTo>
                  <a:lnTo>
                    <a:pt x="391" y="232"/>
                  </a:lnTo>
                  <a:lnTo>
                    <a:pt x="391" y="230"/>
                  </a:lnTo>
                  <a:lnTo>
                    <a:pt x="391" y="228"/>
                  </a:lnTo>
                  <a:lnTo>
                    <a:pt x="391" y="228"/>
                  </a:lnTo>
                  <a:lnTo>
                    <a:pt x="391" y="226"/>
                  </a:lnTo>
                  <a:lnTo>
                    <a:pt x="391" y="226"/>
                  </a:lnTo>
                  <a:lnTo>
                    <a:pt x="391" y="224"/>
                  </a:lnTo>
                  <a:lnTo>
                    <a:pt x="391" y="224"/>
                  </a:lnTo>
                  <a:lnTo>
                    <a:pt x="391" y="220"/>
                  </a:lnTo>
                  <a:lnTo>
                    <a:pt x="389" y="218"/>
                  </a:lnTo>
                  <a:lnTo>
                    <a:pt x="389" y="218"/>
                  </a:lnTo>
                  <a:lnTo>
                    <a:pt x="387" y="217"/>
                  </a:lnTo>
                  <a:lnTo>
                    <a:pt x="387" y="215"/>
                  </a:lnTo>
                  <a:lnTo>
                    <a:pt x="387" y="213"/>
                  </a:lnTo>
                  <a:lnTo>
                    <a:pt x="387" y="211"/>
                  </a:lnTo>
                  <a:lnTo>
                    <a:pt x="385" y="205"/>
                  </a:lnTo>
                  <a:lnTo>
                    <a:pt x="385" y="205"/>
                  </a:lnTo>
                  <a:lnTo>
                    <a:pt x="383" y="205"/>
                  </a:lnTo>
                  <a:lnTo>
                    <a:pt x="383" y="205"/>
                  </a:lnTo>
                  <a:lnTo>
                    <a:pt x="381" y="203"/>
                  </a:lnTo>
                  <a:lnTo>
                    <a:pt x="381" y="201"/>
                  </a:lnTo>
                  <a:lnTo>
                    <a:pt x="383" y="201"/>
                  </a:lnTo>
                  <a:lnTo>
                    <a:pt x="387" y="198"/>
                  </a:lnTo>
                  <a:lnTo>
                    <a:pt x="391" y="196"/>
                  </a:lnTo>
                  <a:lnTo>
                    <a:pt x="394" y="192"/>
                  </a:lnTo>
                  <a:lnTo>
                    <a:pt x="396" y="190"/>
                  </a:lnTo>
                  <a:lnTo>
                    <a:pt x="396" y="188"/>
                  </a:lnTo>
                  <a:lnTo>
                    <a:pt x="398" y="184"/>
                  </a:lnTo>
                  <a:lnTo>
                    <a:pt x="396" y="182"/>
                  </a:lnTo>
                  <a:lnTo>
                    <a:pt x="396" y="180"/>
                  </a:lnTo>
                  <a:lnTo>
                    <a:pt x="396" y="180"/>
                  </a:lnTo>
                  <a:lnTo>
                    <a:pt x="398" y="178"/>
                  </a:lnTo>
                  <a:lnTo>
                    <a:pt x="398" y="177"/>
                  </a:lnTo>
                  <a:lnTo>
                    <a:pt x="398" y="175"/>
                  </a:lnTo>
                  <a:lnTo>
                    <a:pt x="400" y="173"/>
                  </a:lnTo>
                  <a:lnTo>
                    <a:pt x="400" y="171"/>
                  </a:lnTo>
                  <a:lnTo>
                    <a:pt x="400" y="169"/>
                  </a:lnTo>
                  <a:lnTo>
                    <a:pt x="400" y="169"/>
                  </a:lnTo>
                  <a:lnTo>
                    <a:pt x="398" y="167"/>
                  </a:lnTo>
                  <a:lnTo>
                    <a:pt x="394" y="156"/>
                  </a:lnTo>
                  <a:lnTo>
                    <a:pt x="393" y="154"/>
                  </a:lnTo>
                  <a:lnTo>
                    <a:pt x="391" y="154"/>
                  </a:lnTo>
                  <a:lnTo>
                    <a:pt x="391" y="152"/>
                  </a:lnTo>
                  <a:lnTo>
                    <a:pt x="389" y="150"/>
                  </a:lnTo>
                  <a:lnTo>
                    <a:pt x="389" y="150"/>
                  </a:lnTo>
                  <a:lnTo>
                    <a:pt x="391" y="148"/>
                  </a:lnTo>
                  <a:lnTo>
                    <a:pt x="391" y="148"/>
                  </a:lnTo>
                  <a:lnTo>
                    <a:pt x="396" y="142"/>
                  </a:lnTo>
                  <a:lnTo>
                    <a:pt x="398" y="140"/>
                  </a:lnTo>
                  <a:lnTo>
                    <a:pt x="398" y="135"/>
                  </a:lnTo>
                  <a:lnTo>
                    <a:pt x="400" y="133"/>
                  </a:lnTo>
                  <a:lnTo>
                    <a:pt x="408" y="131"/>
                  </a:lnTo>
                  <a:lnTo>
                    <a:pt x="412" y="131"/>
                  </a:lnTo>
                  <a:lnTo>
                    <a:pt x="412" y="131"/>
                  </a:lnTo>
                  <a:lnTo>
                    <a:pt x="415" y="131"/>
                  </a:lnTo>
                  <a:lnTo>
                    <a:pt x="417" y="131"/>
                  </a:lnTo>
                  <a:lnTo>
                    <a:pt x="417" y="131"/>
                  </a:lnTo>
                  <a:lnTo>
                    <a:pt x="419" y="131"/>
                  </a:lnTo>
                  <a:lnTo>
                    <a:pt x="419" y="129"/>
                  </a:lnTo>
                  <a:lnTo>
                    <a:pt x="423" y="127"/>
                  </a:lnTo>
                  <a:lnTo>
                    <a:pt x="433" y="125"/>
                  </a:lnTo>
                  <a:lnTo>
                    <a:pt x="434" y="123"/>
                  </a:lnTo>
                  <a:lnTo>
                    <a:pt x="436" y="123"/>
                  </a:lnTo>
                  <a:lnTo>
                    <a:pt x="436" y="123"/>
                  </a:lnTo>
                  <a:lnTo>
                    <a:pt x="436" y="123"/>
                  </a:lnTo>
                  <a:lnTo>
                    <a:pt x="436" y="121"/>
                  </a:lnTo>
                  <a:lnTo>
                    <a:pt x="436" y="121"/>
                  </a:lnTo>
                  <a:lnTo>
                    <a:pt x="436" y="120"/>
                  </a:lnTo>
                  <a:lnTo>
                    <a:pt x="434" y="118"/>
                  </a:lnTo>
                  <a:lnTo>
                    <a:pt x="434" y="116"/>
                  </a:lnTo>
                  <a:lnTo>
                    <a:pt x="433" y="116"/>
                  </a:lnTo>
                  <a:lnTo>
                    <a:pt x="433" y="114"/>
                  </a:lnTo>
                  <a:lnTo>
                    <a:pt x="433" y="114"/>
                  </a:lnTo>
                  <a:lnTo>
                    <a:pt x="434" y="112"/>
                  </a:lnTo>
                  <a:lnTo>
                    <a:pt x="434" y="110"/>
                  </a:lnTo>
                  <a:lnTo>
                    <a:pt x="434" y="108"/>
                  </a:lnTo>
                  <a:lnTo>
                    <a:pt x="434" y="108"/>
                  </a:lnTo>
                  <a:lnTo>
                    <a:pt x="436" y="106"/>
                  </a:lnTo>
                  <a:lnTo>
                    <a:pt x="438" y="106"/>
                  </a:lnTo>
                  <a:lnTo>
                    <a:pt x="438" y="106"/>
                  </a:lnTo>
                  <a:lnTo>
                    <a:pt x="440" y="104"/>
                  </a:lnTo>
                  <a:lnTo>
                    <a:pt x="442" y="101"/>
                  </a:lnTo>
                  <a:lnTo>
                    <a:pt x="444" y="97"/>
                  </a:lnTo>
                  <a:lnTo>
                    <a:pt x="448" y="93"/>
                  </a:lnTo>
                  <a:lnTo>
                    <a:pt x="448" y="91"/>
                  </a:lnTo>
                  <a:lnTo>
                    <a:pt x="448" y="89"/>
                  </a:lnTo>
                  <a:lnTo>
                    <a:pt x="448" y="87"/>
                  </a:lnTo>
                  <a:lnTo>
                    <a:pt x="450" y="83"/>
                  </a:lnTo>
                  <a:lnTo>
                    <a:pt x="454" y="78"/>
                  </a:lnTo>
                  <a:lnTo>
                    <a:pt x="454" y="78"/>
                  </a:lnTo>
                  <a:lnTo>
                    <a:pt x="454" y="76"/>
                  </a:lnTo>
                  <a:lnTo>
                    <a:pt x="454" y="76"/>
                  </a:lnTo>
                  <a:lnTo>
                    <a:pt x="452" y="74"/>
                  </a:lnTo>
                  <a:lnTo>
                    <a:pt x="452" y="74"/>
                  </a:lnTo>
                  <a:lnTo>
                    <a:pt x="452" y="72"/>
                  </a:lnTo>
                  <a:lnTo>
                    <a:pt x="452" y="70"/>
                  </a:lnTo>
                  <a:lnTo>
                    <a:pt x="452" y="70"/>
                  </a:lnTo>
                  <a:lnTo>
                    <a:pt x="452" y="70"/>
                  </a:lnTo>
                  <a:lnTo>
                    <a:pt x="454" y="68"/>
                  </a:lnTo>
                  <a:lnTo>
                    <a:pt x="454" y="68"/>
                  </a:lnTo>
                  <a:lnTo>
                    <a:pt x="455" y="68"/>
                  </a:lnTo>
                  <a:lnTo>
                    <a:pt x="454" y="66"/>
                  </a:lnTo>
                  <a:lnTo>
                    <a:pt x="454" y="64"/>
                  </a:lnTo>
                  <a:lnTo>
                    <a:pt x="454" y="64"/>
                  </a:lnTo>
                  <a:lnTo>
                    <a:pt x="454" y="62"/>
                  </a:lnTo>
                  <a:lnTo>
                    <a:pt x="454" y="61"/>
                  </a:lnTo>
                  <a:lnTo>
                    <a:pt x="454" y="61"/>
                  </a:lnTo>
                  <a:lnTo>
                    <a:pt x="454" y="59"/>
                  </a:lnTo>
                  <a:lnTo>
                    <a:pt x="455" y="59"/>
                  </a:lnTo>
                  <a:lnTo>
                    <a:pt x="455" y="59"/>
                  </a:lnTo>
                  <a:lnTo>
                    <a:pt x="457" y="59"/>
                  </a:lnTo>
                  <a:lnTo>
                    <a:pt x="459" y="59"/>
                  </a:lnTo>
                  <a:lnTo>
                    <a:pt x="461" y="57"/>
                  </a:lnTo>
                  <a:lnTo>
                    <a:pt x="461" y="57"/>
                  </a:lnTo>
                  <a:lnTo>
                    <a:pt x="461" y="55"/>
                  </a:lnTo>
                  <a:lnTo>
                    <a:pt x="463" y="53"/>
                  </a:lnTo>
                  <a:lnTo>
                    <a:pt x="465" y="51"/>
                  </a:lnTo>
                  <a:lnTo>
                    <a:pt x="465" y="51"/>
                  </a:lnTo>
                  <a:lnTo>
                    <a:pt x="463" y="51"/>
                  </a:lnTo>
                  <a:lnTo>
                    <a:pt x="463" y="51"/>
                  </a:lnTo>
                  <a:lnTo>
                    <a:pt x="463" y="49"/>
                  </a:lnTo>
                  <a:lnTo>
                    <a:pt x="463" y="49"/>
                  </a:lnTo>
                  <a:lnTo>
                    <a:pt x="463" y="45"/>
                  </a:lnTo>
                  <a:lnTo>
                    <a:pt x="463" y="42"/>
                  </a:lnTo>
                  <a:lnTo>
                    <a:pt x="463" y="40"/>
                  </a:lnTo>
                  <a:lnTo>
                    <a:pt x="461" y="36"/>
                  </a:lnTo>
                  <a:lnTo>
                    <a:pt x="455" y="28"/>
                  </a:lnTo>
                  <a:lnTo>
                    <a:pt x="455" y="26"/>
                  </a:lnTo>
                  <a:lnTo>
                    <a:pt x="454" y="23"/>
                  </a:lnTo>
                  <a:lnTo>
                    <a:pt x="454" y="19"/>
                  </a:lnTo>
                  <a:lnTo>
                    <a:pt x="454" y="19"/>
                  </a:lnTo>
                  <a:lnTo>
                    <a:pt x="454" y="19"/>
                  </a:lnTo>
                  <a:lnTo>
                    <a:pt x="454" y="17"/>
                  </a:lnTo>
                  <a:lnTo>
                    <a:pt x="454" y="17"/>
                  </a:lnTo>
                  <a:lnTo>
                    <a:pt x="452" y="15"/>
                  </a:lnTo>
                  <a:lnTo>
                    <a:pt x="452" y="15"/>
                  </a:lnTo>
                  <a:lnTo>
                    <a:pt x="450" y="15"/>
                  </a:lnTo>
                  <a:lnTo>
                    <a:pt x="446" y="15"/>
                  </a:lnTo>
                  <a:lnTo>
                    <a:pt x="446" y="15"/>
                  </a:lnTo>
                  <a:lnTo>
                    <a:pt x="444" y="15"/>
                  </a:lnTo>
                  <a:lnTo>
                    <a:pt x="442" y="11"/>
                  </a:lnTo>
                  <a:lnTo>
                    <a:pt x="440" y="9"/>
                  </a:lnTo>
                  <a:lnTo>
                    <a:pt x="438" y="9"/>
                  </a:lnTo>
                  <a:lnTo>
                    <a:pt x="438" y="9"/>
                  </a:lnTo>
                  <a:lnTo>
                    <a:pt x="436" y="9"/>
                  </a:lnTo>
                  <a:lnTo>
                    <a:pt x="436" y="7"/>
                  </a:lnTo>
                  <a:lnTo>
                    <a:pt x="436" y="7"/>
                  </a:lnTo>
                  <a:lnTo>
                    <a:pt x="434" y="5"/>
                  </a:lnTo>
                  <a:lnTo>
                    <a:pt x="434" y="7"/>
                  </a:lnTo>
                  <a:lnTo>
                    <a:pt x="433" y="7"/>
                  </a:lnTo>
                  <a:lnTo>
                    <a:pt x="433" y="5"/>
                  </a:lnTo>
                  <a:lnTo>
                    <a:pt x="431" y="5"/>
                  </a:lnTo>
                  <a:lnTo>
                    <a:pt x="427" y="7"/>
                  </a:lnTo>
                  <a:lnTo>
                    <a:pt x="425" y="7"/>
                  </a:lnTo>
                  <a:lnTo>
                    <a:pt x="423" y="7"/>
                  </a:lnTo>
                  <a:lnTo>
                    <a:pt x="423" y="7"/>
                  </a:lnTo>
                  <a:lnTo>
                    <a:pt x="423" y="7"/>
                  </a:lnTo>
                  <a:lnTo>
                    <a:pt x="421" y="9"/>
                  </a:lnTo>
                  <a:lnTo>
                    <a:pt x="421" y="9"/>
                  </a:lnTo>
                  <a:lnTo>
                    <a:pt x="419" y="9"/>
                  </a:lnTo>
                  <a:lnTo>
                    <a:pt x="417" y="9"/>
                  </a:lnTo>
                  <a:lnTo>
                    <a:pt x="413" y="7"/>
                  </a:lnTo>
                  <a:lnTo>
                    <a:pt x="412" y="7"/>
                  </a:lnTo>
                  <a:lnTo>
                    <a:pt x="410" y="5"/>
                  </a:lnTo>
                  <a:lnTo>
                    <a:pt x="408" y="5"/>
                  </a:lnTo>
                  <a:lnTo>
                    <a:pt x="406" y="4"/>
                  </a:lnTo>
                  <a:lnTo>
                    <a:pt x="406" y="4"/>
                  </a:lnTo>
                  <a:lnTo>
                    <a:pt x="406" y="4"/>
                  </a:lnTo>
                  <a:lnTo>
                    <a:pt x="404" y="4"/>
                  </a:lnTo>
                  <a:lnTo>
                    <a:pt x="402" y="4"/>
                  </a:lnTo>
                  <a:lnTo>
                    <a:pt x="402" y="2"/>
                  </a:lnTo>
                  <a:lnTo>
                    <a:pt x="400" y="0"/>
                  </a:lnTo>
                  <a:lnTo>
                    <a:pt x="398" y="0"/>
                  </a:lnTo>
                  <a:lnTo>
                    <a:pt x="396" y="0"/>
                  </a:lnTo>
                  <a:lnTo>
                    <a:pt x="393" y="0"/>
                  </a:lnTo>
                  <a:lnTo>
                    <a:pt x="393" y="0"/>
                  </a:lnTo>
                  <a:lnTo>
                    <a:pt x="391" y="0"/>
                  </a:lnTo>
                  <a:lnTo>
                    <a:pt x="391" y="4"/>
                  </a:lnTo>
                  <a:lnTo>
                    <a:pt x="391" y="4"/>
                  </a:lnTo>
                  <a:lnTo>
                    <a:pt x="389" y="4"/>
                  </a:lnTo>
                  <a:lnTo>
                    <a:pt x="387" y="4"/>
                  </a:lnTo>
                  <a:lnTo>
                    <a:pt x="385" y="4"/>
                  </a:lnTo>
                  <a:lnTo>
                    <a:pt x="383" y="4"/>
                  </a:lnTo>
                  <a:lnTo>
                    <a:pt x="381" y="4"/>
                  </a:lnTo>
                  <a:lnTo>
                    <a:pt x="381" y="5"/>
                  </a:lnTo>
                  <a:lnTo>
                    <a:pt x="381" y="7"/>
                  </a:lnTo>
                  <a:lnTo>
                    <a:pt x="377" y="5"/>
                  </a:lnTo>
                  <a:lnTo>
                    <a:pt x="375" y="5"/>
                  </a:lnTo>
                  <a:lnTo>
                    <a:pt x="375" y="7"/>
                  </a:lnTo>
                  <a:lnTo>
                    <a:pt x="375" y="9"/>
                  </a:lnTo>
                  <a:lnTo>
                    <a:pt x="375" y="9"/>
                  </a:lnTo>
                  <a:lnTo>
                    <a:pt x="375" y="11"/>
                  </a:lnTo>
                  <a:lnTo>
                    <a:pt x="375" y="11"/>
                  </a:lnTo>
                  <a:lnTo>
                    <a:pt x="375" y="13"/>
                  </a:lnTo>
                  <a:lnTo>
                    <a:pt x="373" y="13"/>
                  </a:lnTo>
                  <a:lnTo>
                    <a:pt x="373" y="15"/>
                  </a:lnTo>
                  <a:lnTo>
                    <a:pt x="373" y="17"/>
                  </a:lnTo>
                  <a:lnTo>
                    <a:pt x="373" y="17"/>
                  </a:lnTo>
                  <a:lnTo>
                    <a:pt x="372" y="17"/>
                  </a:lnTo>
                  <a:lnTo>
                    <a:pt x="372" y="17"/>
                  </a:lnTo>
                  <a:lnTo>
                    <a:pt x="370" y="17"/>
                  </a:lnTo>
                  <a:lnTo>
                    <a:pt x="370" y="17"/>
                  </a:lnTo>
                  <a:lnTo>
                    <a:pt x="368" y="17"/>
                  </a:lnTo>
                  <a:lnTo>
                    <a:pt x="368" y="17"/>
                  </a:lnTo>
                  <a:lnTo>
                    <a:pt x="366" y="17"/>
                  </a:lnTo>
                  <a:lnTo>
                    <a:pt x="364" y="17"/>
                  </a:lnTo>
                  <a:lnTo>
                    <a:pt x="362" y="19"/>
                  </a:lnTo>
                  <a:lnTo>
                    <a:pt x="360" y="19"/>
                  </a:lnTo>
                  <a:lnTo>
                    <a:pt x="358" y="19"/>
                  </a:lnTo>
                  <a:lnTo>
                    <a:pt x="356" y="19"/>
                  </a:lnTo>
                  <a:lnTo>
                    <a:pt x="356" y="21"/>
                  </a:lnTo>
                  <a:lnTo>
                    <a:pt x="356" y="21"/>
                  </a:lnTo>
                  <a:lnTo>
                    <a:pt x="356" y="23"/>
                  </a:lnTo>
                  <a:lnTo>
                    <a:pt x="354" y="23"/>
                  </a:lnTo>
                  <a:lnTo>
                    <a:pt x="354" y="24"/>
                  </a:lnTo>
                  <a:lnTo>
                    <a:pt x="349" y="24"/>
                  </a:lnTo>
                  <a:lnTo>
                    <a:pt x="351" y="28"/>
                  </a:lnTo>
                  <a:lnTo>
                    <a:pt x="349" y="30"/>
                  </a:lnTo>
                  <a:lnTo>
                    <a:pt x="345" y="32"/>
                  </a:lnTo>
                  <a:lnTo>
                    <a:pt x="343" y="32"/>
                  </a:lnTo>
                  <a:lnTo>
                    <a:pt x="341" y="34"/>
                  </a:lnTo>
                  <a:lnTo>
                    <a:pt x="339" y="36"/>
                  </a:lnTo>
                  <a:lnTo>
                    <a:pt x="339" y="36"/>
                  </a:lnTo>
                  <a:lnTo>
                    <a:pt x="337" y="36"/>
                  </a:lnTo>
                  <a:lnTo>
                    <a:pt x="333" y="38"/>
                  </a:lnTo>
                  <a:lnTo>
                    <a:pt x="332" y="38"/>
                  </a:lnTo>
                  <a:lnTo>
                    <a:pt x="332" y="38"/>
                  </a:lnTo>
                  <a:lnTo>
                    <a:pt x="326" y="42"/>
                  </a:lnTo>
                  <a:lnTo>
                    <a:pt x="322" y="43"/>
                  </a:lnTo>
                  <a:lnTo>
                    <a:pt x="322" y="45"/>
                  </a:lnTo>
                  <a:lnTo>
                    <a:pt x="320" y="45"/>
                  </a:lnTo>
                  <a:lnTo>
                    <a:pt x="316" y="45"/>
                  </a:lnTo>
                  <a:lnTo>
                    <a:pt x="314" y="45"/>
                  </a:lnTo>
                  <a:lnTo>
                    <a:pt x="314" y="47"/>
                  </a:lnTo>
                  <a:lnTo>
                    <a:pt x="314" y="47"/>
                  </a:lnTo>
                  <a:lnTo>
                    <a:pt x="314" y="49"/>
                  </a:lnTo>
                  <a:lnTo>
                    <a:pt x="313" y="49"/>
                  </a:lnTo>
                  <a:lnTo>
                    <a:pt x="311" y="49"/>
                  </a:lnTo>
                  <a:lnTo>
                    <a:pt x="311" y="49"/>
                  </a:lnTo>
                  <a:lnTo>
                    <a:pt x="309" y="51"/>
                  </a:lnTo>
                  <a:lnTo>
                    <a:pt x="307" y="49"/>
                  </a:lnTo>
                  <a:lnTo>
                    <a:pt x="305" y="51"/>
                  </a:lnTo>
                  <a:lnTo>
                    <a:pt x="303" y="51"/>
                  </a:lnTo>
                  <a:lnTo>
                    <a:pt x="303" y="53"/>
                  </a:lnTo>
                  <a:lnTo>
                    <a:pt x="301" y="55"/>
                  </a:lnTo>
                  <a:lnTo>
                    <a:pt x="301" y="57"/>
                  </a:lnTo>
                  <a:lnTo>
                    <a:pt x="301" y="57"/>
                  </a:lnTo>
                  <a:lnTo>
                    <a:pt x="299" y="57"/>
                  </a:lnTo>
                  <a:lnTo>
                    <a:pt x="299" y="59"/>
                  </a:lnTo>
                  <a:lnTo>
                    <a:pt x="297" y="59"/>
                  </a:lnTo>
                  <a:lnTo>
                    <a:pt x="295" y="61"/>
                  </a:lnTo>
                  <a:lnTo>
                    <a:pt x="293" y="62"/>
                  </a:lnTo>
                  <a:lnTo>
                    <a:pt x="290" y="62"/>
                  </a:lnTo>
                  <a:lnTo>
                    <a:pt x="288" y="62"/>
                  </a:lnTo>
                  <a:lnTo>
                    <a:pt x="286" y="62"/>
                  </a:lnTo>
                  <a:lnTo>
                    <a:pt x="284" y="64"/>
                  </a:lnTo>
                  <a:lnTo>
                    <a:pt x="282" y="66"/>
                  </a:lnTo>
                  <a:lnTo>
                    <a:pt x="282" y="66"/>
                  </a:lnTo>
                  <a:lnTo>
                    <a:pt x="282" y="68"/>
                  </a:lnTo>
                  <a:lnTo>
                    <a:pt x="282" y="68"/>
                  </a:lnTo>
                  <a:lnTo>
                    <a:pt x="280" y="68"/>
                  </a:lnTo>
                  <a:lnTo>
                    <a:pt x="280" y="68"/>
                  </a:lnTo>
                  <a:lnTo>
                    <a:pt x="278" y="68"/>
                  </a:lnTo>
                  <a:lnTo>
                    <a:pt x="276" y="70"/>
                  </a:lnTo>
                  <a:lnTo>
                    <a:pt x="274" y="70"/>
                  </a:lnTo>
                  <a:lnTo>
                    <a:pt x="274" y="72"/>
                  </a:lnTo>
                  <a:lnTo>
                    <a:pt x="274" y="72"/>
                  </a:lnTo>
                  <a:lnTo>
                    <a:pt x="272" y="74"/>
                  </a:lnTo>
                  <a:lnTo>
                    <a:pt x="271" y="74"/>
                  </a:lnTo>
                  <a:lnTo>
                    <a:pt x="271" y="76"/>
                  </a:lnTo>
                  <a:lnTo>
                    <a:pt x="269" y="76"/>
                  </a:lnTo>
                  <a:lnTo>
                    <a:pt x="269" y="78"/>
                  </a:lnTo>
                  <a:lnTo>
                    <a:pt x="265" y="78"/>
                  </a:lnTo>
                  <a:lnTo>
                    <a:pt x="265" y="78"/>
                  </a:lnTo>
                  <a:lnTo>
                    <a:pt x="265" y="80"/>
                  </a:lnTo>
                  <a:lnTo>
                    <a:pt x="265" y="80"/>
                  </a:lnTo>
                  <a:lnTo>
                    <a:pt x="263" y="81"/>
                  </a:lnTo>
                  <a:lnTo>
                    <a:pt x="263" y="81"/>
                  </a:lnTo>
                  <a:lnTo>
                    <a:pt x="257" y="85"/>
                  </a:lnTo>
                  <a:lnTo>
                    <a:pt x="255" y="87"/>
                  </a:lnTo>
                  <a:lnTo>
                    <a:pt x="255" y="87"/>
                  </a:lnTo>
                  <a:lnTo>
                    <a:pt x="255" y="89"/>
                  </a:lnTo>
                  <a:lnTo>
                    <a:pt x="255" y="91"/>
                  </a:lnTo>
                  <a:lnTo>
                    <a:pt x="255" y="91"/>
                  </a:lnTo>
                  <a:lnTo>
                    <a:pt x="253" y="91"/>
                  </a:lnTo>
                  <a:lnTo>
                    <a:pt x="253" y="91"/>
                  </a:lnTo>
                  <a:lnTo>
                    <a:pt x="253" y="93"/>
                  </a:lnTo>
                  <a:lnTo>
                    <a:pt x="252" y="93"/>
                  </a:lnTo>
                  <a:lnTo>
                    <a:pt x="250" y="95"/>
                  </a:lnTo>
                  <a:lnTo>
                    <a:pt x="250" y="97"/>
                  </a:lnTo>
                  <a:lnTo>
                    <a:pt x="248" y="97"/>
                  </a:lnTo>
                  <a:lnTo>
                    <a:pt x="246" y="97"/>
                  </a:lnTo>
                  <a:lnTo>
                    <a:pt x="242" y="95"/>
                  </a:lnTo>
                  <a:lnTo>
                    <a:pt x="240" y="95"/>
                  </a:lnTo>
                  <a:lnTo>
                    <a:pt x="240" y="97"/>
                  </a:lnTo>
                  <a:lnTo>
                    <a:pt x="240" y="99"/>
                  </a:lnTo>
                  <a:lnTo>
                    <a:pt x="238" y="99"/>
                  </a:lnTo>
                  <a:lnTo>
                    <a:pt x="238" y="101"/>
                  </a:lnTo>
                  <a:lnTo>
                    <a:pt x="236" y="101"/>
                  </a:lnTo>
                  <a:lnTo>
                    <a:pt x="236" y="101"/>
                  </a:lnTo>
                  <a:lnTo>
                    <a:pt x="232" y="102"/>
                  </a:lnTo>
                  <a:lnTo>
                    <a:pt x="232" y="102"/>
                  </a:lnTo>
                  <a:lnTo>
                    <a:pt x="232" y="102"/>
                  </a:lnTo>
                  <a:lnTo>
                    <a:pt x="231" y="106"/>
                  </a:lnTo>
                  <a:lnTo>
                    <a:pt x="229" y="108"/>
                  </a:lnTo>
                  <a:lnTo>
                    <a:pt x="229" y="110"/>
                  </a:lnTo>
                  <a:lnTo>
                    <a:pt x="229" y="112"/>
                  </a:lnTo>
                  <a:lnTo>
                    <a:pt x="229" y="114"/>
                  </a:lnTo>
                  <a:lnTo>
                    <a:pt x="229" y="114"/>
                  </a:lnTo>
                  <a:lnTo>
                    <a:pt x="227" y="114"/>
                  </a:lnTo>
                  <a:lnTo>
                    <a:pt x="227" y="116"/>
                  </a:lnTo>
                  <a:lnTo>
                    <a:pt x="225" y="116"/>
                  </a:lnTo>
                  <a:lnTo>
                    <a:pt x="227" y="118"/>
                  </a:lnTo>
                  <a:lnTo>
                    <a:pt x="227" y="118"/>
                  </a:lnTo>
                  <a:lnTo>
                    <a:pt x="227" y="120"/>
                  </a:lnTo>
                  <a:lnTo>
                    <a:pt x="231" y="133"/>
                  </a:lnTo>
                  <a:lnTo>
                    <a:pt x="232" y="139"/>
                  </a:lnTo>
                  <a:lnTo>
                    <a:pt x="232" y="142"/>
                  </a:lnTo>
                  <a:lnTo>
                    <a:pt x="232" y="142"/>
                  </a:lnTo>
                  <a:lnTo>
                    <a:pt x="232" y="144"/>
                  </a:lnTo>
                  <a:lnTo>
                    <a:pt x="234" y="144"/>
                  </a:lnTo>
                  <a:lnTo>
                    <a:pt x="234" y="144"/>
                  </a:lnTo>
                  <a:lnTo>
                    <a:pt x="236" y="144"/>
                  </a:lnTo>
                  <a:lnTo>
                    <a:pt x="236" y="144"/>
                  </a:lnTo>
                  <a:lnTo>
                    <a:pt x="238" y="146"/>
                  </a:lnTo>
                  <a:lnTo>
                    <a:pt x="240" y="150"/>
                  </a:lnTo>
                  <a:lnTo>
                    <a:pt x="240" y="150"/>
                  </a:lnTo>
                  <a:lnTo>
                    <a:pt x="242" y="152"/>
                  </a:lnTo>
                  <a:lnTo>
                    <a:pt x="242" y="152"/>
                  </a:lnTo>
                  <a:lnTo>
                    <a:pt x="244" y="152"/>
                  </a:lnTo>
                  <a:lnTo>
                    <a:pt x="246" y="152"/>
                  </a:lnTo>
                  <a:lnTo>
                    <a:pt x="246" y="152"/>
                  </a:lnTo>
                  <a:lnTo>
                    <a:pt x="248" y="152"/>
                  </a:lnTo>
                  <a:lnTo>
                    <a:pt x="252" y="156"/>
                  </a:lnTo>
                  <a:lnTo>
                    <a:pt x="252" y="156"/>
                  </a:lnTo>
                  <a:lnTo>
                    <a:pt x="253" y="156"/>
                  </a:lnTo>
                  <a:lnTo>
                    <a:pt x="253" y="156"/>
                  </a:lnTo>
                  <a:lnTo>
                    <a:pt x="257" y="156"/>
                  </a:lnTo>
                  <a:lnTo>
                    <a:pt x="257" y="154"/>
                  </a:lnTo>
                  <a:lnTo>
                    <a:pt x="257" y="154"/>
                  </a:lnTo>
                  <a:lnTo>
                    <a:pt x="261" y="156"/>
                  </a:lnTo>
                  <a:lnTo>
                    <a:pt x="263" y="156"/>
                  </a:lnTo>
                  <a:lnTo>
                    <a:pt x="267" y="158"/>
                  </a:lnTo>
                  <a:lnTo>
                    <a:pt x="267" y="158"/>
                  </a:lnTo>
                  <a:lnTo>
                    <a:pt x="267" y="158"/>
                  </a:lnTo>
                  <a:lnTo>
                    <a:pt x="269" y="158"/>
                  </a:lnTo>
                  <a:lnTo>
                    <a:pt x="274" y="158"/>
                  </a:lnTo>
                  <a:lnTo>
                    <a:pt x="276" y="156"/>
                  </a:lnTo>
                  <a:lnTo>
                    <a:pt x="280" y="154"/>
                  </a:lnTo>
                  <a:lnTo>
                    <a:pt x="282" y="154"/>
                  </a:lnTo>
                  <a:lnTo>
                    <a:pt x="282" y="154"/>
                  </a:lnTo>
                  <a:lnTo>
                    <a:pt x="284" y="154"/>
                  </a:lnTo>
                  <a:lnTo>
                    <a:pt x="286" y="154"/>
                  </a:lnTo>
                  <a:lnTo>
                    <a:pt x="288" y="156"/>
                  </a:lnTo>
                  <a:lnTo>
                    <a:pt x="290" y="156"/>
                  </a:lnTo>
                  <a:lnTo>
                    <a:pt x="290" y="156"/>
                  </a:lnTo>
                  <a:lnTo>
                    <a:pt x="292" y="154"/>
                  </a:lnTo>
                  <a:lnTo>
                    <a:pt x="292" y="154"/>
                  </a:lnTo>
                  <a:lnTo>
                    <a:pt x="293" y="152"/>
                  </a:lnTo>
                  <a:lnTo>
                    <a:pt x="293" y="152"/>
                  </a:lnTo>
                  <a:lnTo>
                    <a:pt x="295" y="148"/>
                  </a:lnTo>
                  <a:lnTo>
                    <a:pt x="295" y="148"/>
                  </a:lnTo>
                  <a:lnTo>
                    <a:pt x="295" y="146"/>
                  </a:lnTo>
                  <a:lnTo>
                    <a:pt x="297" y="146"/>
                  </a:lnTo>
                  <a:lnTo>
                    <a:pt x="299" y="144"/>
                  </a:lnTo>
                  <a:lnTo>
                    <a:pt x="301" y="144"/>
                  </a:lnTo>
                  <a:lnTo>
                    <a:pt x="303" y="144"/>
                  </a:lnTo>
                  <a:lnTo>
                    <a:pt x="305" y="144"/>
                  </a:lnTo>
                  <a:lnTo>
                    <a:pt x="305" y="144"/>
                  </a:lnTo>
                  <a:lnTo>
                    <a:pt x="305" y="144"/>
                  </a:lnTo>
                  <a:lnTo>
                    <a:pt x="307" y="146"/>
                  </a:lnTo>
                  <a:lnTo>
                    <a:pt x="307" y="146"/>
                  </a:lnTo>
                  <a:lnTo>
                    <a:pt x="307" y="146"/>
                  </a:lnTo>
                  <a:lnTo>
                    <a:pt x="307" y="148"/>
                  </a:lnTo>
                  <a:lnTo>
                    <a:pt x="307" y="148"/>
                  </a:lnTo>
                  <a:lnTo>
                    <a:pt x="307" y="148"/>
                  </a:lnTo>
                  <a:lnTo>
                    <a:pt x="307" y="150"/>
                  </a:lnTo>
                  <a:lnTo>
                    <a:pt x="307" y="150"/>
                  </a:lnTo>
                  <a:lnTo>
                    <a:pt x="305" y="152"/>
                  </a:lnTo>
                  <a:lnTo>
                    <a:pt x="305" y="152"/>
                  </a:lnTo>
                  <a:lnTo>
                    <a:pt x="305" y="154"/>
                  </a:lnTo>
                  <a:lnTo>
                    <a:pt x="307" y="154"/>
                  </a:lnTo>
                  <a:lnTo>
                    <a:pt x="307" y="156"/>
                  </a:lnTo>
                  <a:lnTo>
                    <a:pt x="307" y="156"/>
                  </a:lnTo>
                  <a:lnTo>
                    <a:pt x="307" y="158"/>
                  </a:lnTo>
                  <a:lnTo>
                    <a:pt x="307" y="158"/>
                  </a:lnTo>
                  <a:lnTo>
                    <a:pt x="307" y="159"/>
                  </a:lnTo>
                  <a:lnTo>
                    <a:pt x="307" y="159"/>
                  </a:lnTo>
                  <a:lnTo>
                    <a:pt x="307" y="159"/>
                  </a:lnTo>
                  <a:lnTo>
                    <a:pt x="307" y="161"/>
                  </a:lnTo>
                  <a:lnTo>
                    <a:pt x="307" y="161"/>
                  </a:lnTo>
                  <a:lnTo>
                    <a:pt x="307" y="163"/>
                  </a:lnTo>
                  <a:lnTo>
                    <a:pt x="309" y="163"/>
                  </a:lnTo>
                  <a:lnTo>
                    <a:pt x="311" y="167"/>
                  </a:lnTo>
                  <a:lnTo>
                    <a:pt x="311" y="167"/>
                  </a:lnTo>
                  <a:lnTo>
                    <a:pt x="311" y="169"/>
                  </a:lnTo>
                  <a:lnTo>
                    <a:pt x="311" y="169"/>
                  </a:lnTo>
                  <a:lnTo>
                    <a:pt x="311" y="169"/>
                  </a:lnTo>
                  <a:lnTo>
                    <a:pt x="311" y="171"/>
                  </a:lnTo>
                  <a:lnTo>
                    <a:pt x="309" y="171"/>
                  </a:lnTo>
                  <a:lnTo>
                    <a:pt x="311" y="173"/>
                  </a:lnTo>
                  <a:lnTo>
                    <a:pt x="311" y="175"/>
                  </a:lnTo>
                  <a:lnTo>
                    <a:pt x="309" y="175"/>
                  </a:lnTo>
                  <a:lnTo>
                    <a:pt x="309" y="175"/>
                  </a:lnTo>
                  <a:lnTo>
                    <a:pt x="307" y="177"/>
                  </a:lnTo>
                  <a:lnTo>
                    <a:pt x="307" y="177"/>
                  </a:lnTo>
                  <a:lnTo>
                    <a:pt x="307" y="177"/>
                  </a:lnTo>
                  <a:lnTo>
                    <a:pt x="307" y="177"/>
                  </a:lnTo>
                  <a:lnTo>
                    <a:pt x="305" y="178"/>
                  </a:lnTo>
                  <a:lnTo>
                    <a:pt x="305" y="178"/>
                  </a:lnTo>
                  <a:lnTo>
                    <a:pt x="303" y="178"/>
                  </a:lnTo>
                  <a:lnTo>
                    <a:pt x="301" y="178"/>
                  </a:lnTo>
                  <a:lnTo>
                    <a:pt x="299" y="177"/>
                  </a:lnTo>
                  <a:lnTo>
                    <a:pt x="299" y="177"/>
                  </a:lnTo>
                  <a:lnTo>
                    <a:pt x="297" y="177"/>
                  </a:lnTo>
                  <a:lnTo>
                    <a:pt x="295" y="177"/>
                  </a:lnTo>
                  <a:lnTo>
                    <a:pt x="293" y="177"/>
                  </a:lnTo>
                  <a:lnTo>
                    <a:pt x="292" y="177"/>
                  </a:lnTo>
                  <a:lnTo>
                    <a:pt x="292" y="177"/>
                  </a:lnTo>
                  <a:lnTo>
                    <a:pt x="282" y="180"/>
                  </a:lnTo>
                  <a:lnTo>
                    <a:pt x="278" y="180"/>
                  </a:lnTo>
                  <a:lnTo>
                    <a:pt x="276" y="180"/>
                  </a:lnTo>
                  <a:lnTo>
                    <a:pt x="274" y="180"/>
                  </a:lnTo>
                  <a:lnTo>
                    <a:pt x="274" y="180"/>
                  </a:lnTo>
                  <a:lnTo>
                    <a:pt x="267" y="184"/>
                  </a:lnTo>
                  <a:lnTo>
                    <a:pt x="263" y="184"/>
                  </a:lnTo>
                  <a:lnTo>
                    <a:pt x="261" y="186"/>
                  </a:lnTo>
                  <a:lnTo>
                    <a:pt x="261" y="186"/>
                  </a:lnTo>
                  <a:lnTo>
                    <a:pt x="261" y="188"/>
                  </a:lnTo>
                  <a:lnTo>
                    <a:pt x="259" y="188"/>
                  </a:lnTo>
                  <a:lnTo>
                    <a:pt x="259" y="190"/>
                  </a:lnTo>
                  <a:lnTo>
                    <a:pt x="259" y="190"/>
                  </a:lnTo>
                  <a:lnTo>
                    <a:pt x="259" y="190"/>
                  </a:lnTo>
                  <a:lnTo>
                    <a:pt x="259" y="190"/>
                  </a:lnTo>
                  <a:lnTo>
                    <a:pt x="261" y="194"/>
                  </a:lnTo>
                  <a:lnTo>
                    <a:pt x="263" y="196"/>
                  </a:lnTo>
                  <a:lnTo>
                    <a:pt x="263" y="198"/>
                  </a:lnTo>
                  <a:lnTo>
                    <a:pt x="263" y="199"/>
                  </a:lnTo>
                  <a:lnTo>
                    <a:pt x="263" y="201"/>
                  </a:lnTo>
                  <a:lnTo>
                    <a:pt x="263" y="201"/>
                  </a:lnTo>
                  <a:lnTo>
                    <a:pt x="261" y="203"/>
                  </a:lnTo>
                  <a:lnTo>
                    <a:pt x="261" y="203"/>
                  </a:lnTo>
                  <a:lnTo>
                    <a:pt x="259" y="203"/>
                  </a:lnTo>
                  <a:lnTo>
                    <a:pt x="257" y="203"/>
                  </a:lnTo>
                  <a:lnTo>
                    <a:pt x="255" y="205"/>
                  </a:lnTo>
                  <a:lnTo>
                    <a:pt x="255" y="205"/>
                  </a:lnTo>
                  <a:lnTo>
                    <a:pt x="255" y="205"/>
                  </a:lnTo>
                  <a:lnTo>
                    <a:pt x="253" y="205"/>
                  </a:lnTo>
                  <a:lnTo>
                    <a:pt x="253" y="207"/>
                  </a:lnTo>
                  <a:lnTo>
                    <a:pt x="253" y="207"/>
                  </a:lnTo>
                  <a:lnTo>
                    <a:pt x="255" y="209"/>
                  </a:lnTo>
                  <a:lnTo>
                    <a:pt x="259" y="215"/>
                  </a:lnTo>
                  <a:lnTo>
                    <a:pt x="263" y="217"/>
                  </a:lnTo>
                  <a:lnTo>
                    <a:pt x="267" y="217"/>
                  </a:lnTo>
                  <a:lnTo>
                    <a:pt x="267" y="217"/>
                  </a:lnTo>
                  <a:lnTo>
                    <a:pt x="269" y="217"/>
                  </a:lnTo>
                  <a:lnTo>
                    <a:pt x="269" y="217"/>
                  </a:lnTo>
                  <a:lnTo>
                    <a:pt x="271" y="217"/>
                  </a:lnTo>
                  <a:lnTo>
                    <a:pt x="271" y="217"/>
                  </a:lnTo>
                  <a:lnTo>
                    <a:pt x="274" y="220"/>
                  </a:lnTo>
                  <a:lnTo>
                    <a:pt x="276" y="222"/>
                  </a:lnTo>
                  <a:lnTo>
                    <a:pt x="278" y="222"/>
                  </a:lnTo>
                  <a:lnTo>
                    <a:pt x="278" y="226"/>
                  </a:lnTo>
                  <a:lnTo>
                    <a:pt x="280" y="230"/>
                  </a:lnTo>
                  <a:lnTo>
                    <a:pt x="280" y="232"/>
                  </a:lnTo>
                  <a:lnTo>
                    <a:pt x="280" y="234"/>
                  </a:lnTo>
                  <a:lnTo>
                    <a:pt x="278" y="236"/>
                  </a:lnTo>
                  <a:lnTo>
                    <a:pt x="278" y="236"/>
                  </a:lnTo>
                  <a:lnTo>
                    <a:pt x="276" y="236"/>
                  </a:lnTo>
                  <a:lnTo>
                    <a:pt x="269" y="241"/>
                  </a:lnTo>
                  <a:lnTo>
                    <a:pt x="269" y="241"/>
                  </a:lnTo>
                  <a:lnTo>
                    <a:pt x="267" y="241"/>
                  </a:lnTo>
                  <a:lnTo>
                    <a:pt x="265" y="241"/>
                  </a:lnTo>
                  <a:lnTo>
                    <a:pt x="265" y="241"/>
                  </a:lnTo>
                  <a:lnTo>
                    <a:pt x="265" y="241"/>
                  </a:lnTo>
                  <a:lnTo>
                    <a:pt x="265" y="241"/>
                  </a:lnTo>
                  <a:lnTo>
                    <a:pt x="265" y="239"/>
                  </a:lnTo>
                  <a:lnTo>
                    <a:pt x="265" y="237"/>
                  </a:lnTo>
                  <a:lnTo>
                    <a:pt x="265" y="237"/>
                  </a:lnTo>
                  <a:lnTo>
                    <a:pt x="265" y="237"/>
                  </a:lnTo>
                  <a:lnTo>
                    <a:pt x="263" y="236"/>
                  </a:lnTo>
                  <a:lnTo>
                    <a:pt x="263" y="236"/>
                  </a:lnTo>
                  <a:lnTo>
                    <a:pt x="263" y="234"/>
                  </a:lnTo>
                  <a:lnTo>
                    <a:pt x="263" y="234"/>
                  </a:lnTo>
                  <a:lnTo>
                    <a:pt x="261" y="234"/>
                  </a:lnTo>
                  <a:lnTo>
                    <a:pt x="261" y="234"/>
                  </a:lnTo>
                  <a:lnTo>
                    <a:pt x="259" y="234"/>
                  </a:lnTo>
                  <a:lnTo>
                    <a:pt x="259" y="234"/>
                  </a:lnTo>
                  <a:lnTo>
                    <a:pt x="259" y="234"/>
                  </a:lnTo>
                  <a:lnTo>
                    <a:pt x="257" y="232"/>
                  </a:lnTo>
                  <a:lnTo>
                    <a:pt x="257" y="232"/>
                  </a:lnTo>
                  <a:lnTo>
                    <a:pt x="257" y="234"/>
                  </a:lnTo>
                  <a:lnTo>
                    <a:pt x="255" y="234"/>
                  </a:lnTo>
                  <a:lnTo>
                    <a:pt x="255" y="236"/>
                  </a:lnTo>
                  <a:lnTo>
                    <a:pt x="257" y="237"/>
                  </a:lnTo>
                  <a:lnTo>
                    <a:pt x="257" y="239"/>
                  </a:lnTo>
                  <a:lnTo>
                    <a:pt x="257" y="239"/>
                  </a:lnTo>
                  <a:lnTo>
                    <a:pt x="257" y="239"/>
                  </a:lnTo>
                  <a:lnTo>
                    <a:pt x="255" y="243"/>
                  </a:lnTo>
                  <a:lnTo>
                    <a:pt x="255" y="243"/>
                  </a:lnTo>
                  <a:lnTo>
                    <a:pt x="255" y="245"/>
                  </a:lnTo>
                  <a:lnTo>
                    <a:pt x="255" y="245"/>
                  </a:lnTo>
                  <a:lnTo>
                    <a:pt x="257" y="247"/>
                  </a:lnTo>
                  <a:lnTo>
                    <a:pt x="257" y="255"/>
                  </a:lnTo>
                  <a:lnTo>
                    <a:pt x="257" y="256"/>
                  </a:lnTo>
                  <a:lnTo>
                    <a:pt x="259" y="258"/>
                  </a:lnTo>
                  <a:lnTo>
                    <a:pt x="263" y="264"/>
                  </a:lnTo>
                  <a:lnTo>
                    <a:pt x="263" y="266"/>
                  </a:lnTo>
                  <a:lnTo>
                    <a:pt x="265" y="268"/>
                  </a:lnTo>
                  <a:lnTo>
                    <a:pt x="263" y="268"/>
                  </a:lnTo>
                  <a:lnTo>
                    <a:pt x="263" y="270"/>
                  </a:lnTo>
                  <a:lnTo>
                    <a:pt x="263" y="270"/>
                  </a:lnTo>
                  <a:lnTo>
                    <a:pt x="263" y="272"/>
                  </a:lnTo>
                  <a:lnTo>
                    <a:pt x="261" y="272"/>
                  </a:lnTo>
                  <a:lnTo>
                    <a:pt x="261" y="274"/>
                  </a:lnTo>
                  <a:lnTo>
                    <a:pt x="261" y="274"/>
                  </a:lnTo>
                  <a:lnTo>
                    <a:pt x="259" y="274"/>
                  </a:lnTo>
                  <a:lnTo>
                    <a:pt x="257" y="274"/>
                  </a:lnTo>
                  <a:lnTo>
                    <a:pt x="257" y="274"/>
                  </a:lnTo>
                  <a:lnTo>
                    <a:pt x="257" y="274"/>
                  </a:lnTo>
                  <a:lnTo>
                    <a:pt x="255" y="275"/>
                  </a:lnTo>
                  <a:lnTo>
                    <a:pt x="252" y="275"/>
                  </a:lnTo>
                  <a:lnTo>
                    <a:pt x="250" y="274"/>
                  </a:lnTo>
                  <a:lnTo>
                    <a:pt x="248" y="272"/>
                  </a:lnTo>
                  <a:lnTo>
                    <a:pt x="244" y="268"/>
                  </a:lnTo>
                  <a:lnTo>
                    <a:pt x="242" y="268"/>
                  </a:lnTo>
                  <a:lnTo>
                    <a:pt x="242" y="266"/>
                  </a:lnTo>
                  <a:lnTo>
                    <a:pt x="242" y="266"/>
                  </a:lnTo>
                  <a:lnTo>
                    <a:pt x="242" y="264"/>
                  </a:lnTo>
                  <a:lnTo>
                    <a:pt x="244" y="264"/>
                  </a:lnTo>
                  <a:lnTo>
                    <a:pt x="244" y="262"/>
                  </a:lnTo>
                  <a:lnTo>
                    <a:pt x="244" y="260"/>
                  </a:lnTo>
                  <a:lnTo>
                    <a:pt x="244" y="260"/>
                  </a:lnTo>
                  <a:lnTo>
                    <a:pt x="242" y="260"/>
                  </a:lnTo>
                  <a:lnTo>
                    <a:pt x="242" y="260"/>
                  </a:lnTo>
                  <a:lnTo>
                    <a:pt x="238" y="260"/>
                  </a:lnTo>
                  <a:lnTo>
                    <a:pt x="236" y="262"/>
                  </a:lnTo>
                  <a:lnTo>
                    <a:pt x="234" y="262"/>
                  </a:lnTo>
                  <a:lnTo>
                    <a:pt x="234" y="264"/>
                  </a:lnTo>
                  <a:lnTo>
                    <a:pt x="234" y="264"/>
                  </a:lnTo>
                  <a:lnTo>
                    <a:pt x="232" y="268"/>
                  </a:lnTo>
                  <a:lnTo>
                    <a:pt x="232" y="268"/>
                  </a:lnTo>
                  <a:lnTo>
                    <a:pt x="232" y="270"/>
                  </a:lnTo>
                  <a:lnTo>
                    <a:pt x="231" y="270"/>
                  </a:lnTo>
                  <a:lnTo>
                    <a:pt x="229" y="270"/>
                  </a:lnTo>
                  <a:lnTo>
                    <a:pt x="229" y="270"/>
                  </a:lnTo>
                  <a:lnTo>
                    <a:pt x="227" y="270"/>
                  </a:lnTo>
                  <a:lnTo>
                    <a:pt x="227" y="268"/>
                  </a:lnTo>
                  <a:lnTo>
                    <a:pt x="227" y="266"/>
                  </a:lnTo>
                  <a:lnTo>
                    <a:pt x="225" y="266"/>
                  </a:lnTo>
                  <a:lnTo>
                    <a:pt x="225" y="264"/>
                  </a:lnTo>
                  <a:lnTo>
                    <a:pt x="223" y="264"/>
                  </a:lnTo>
                  <a:lnTo>
                    <a:pt x="219" y="264"/>
                  </a:lnTo>
                  <a:lnTo>
                    <a:pt x="217" y="264"/>
                  </a:lnTo>
                  <a:lnTo>
                    <a:pt x="215" y="264"/>
                  </a:lnTo>
                  <a:lnTo>
                    <a:pt x="210" y="262"/>
                  </a:lnTo>
                  <a:lnTo>
                    <a:pt x="208" y="262"/>
                  </a:lnTo>
                  <a:lnTo>
                    <a:pt x="206" y="262"/>
                  </a:lnTo>
                  <a:lnTo>
                    <a:pt x="202" y="262"/>
                  </a:lnTo>
                  <a:lnTo>
                    <a:pt x="202" y="262"/>
                  </a:lnTo>
                  <a:lnTo>
                    <a:pt x="200" y="262"/>
                  </a:lnTo>
                  <a:lnTo>
                    <a:pt x="200" y="260"/>
                  </a:lnTo>
                  <a:lnTo>
                    <a:pt x="198" y="260"/>
                  </a:lnTo>
                  <a:lnTo>
                    <a:pt x="198" y="258"/>
                  </a:lnTo>
                  <a:lnTo>
                    <a:pt x="198" y="258"/>
                  </a:lnTo>
                  <a:lnTo>
                    <a:pt x="200" y="256"/>
                  </a:lnTo>
                  <a:lnTo>
                    <a:pt x="200" y="256"/>
                  </a:lnTo>
                  <a:lnTo>
                    <a:pt x="198" y="255"/>
                  </a:lnTo>
                  <a:lnTo>
                    <a:pt x="198" y="255"/>
                  </a:lnTo>
                  <a:lnTo>
                    <a:pt x="198" y="255"/>
                  </a:lnTo>
                  <a:lnTo>
                    <a:pt x="196" y="256"/>
                  </a:lnTo>
                  <a:lnTo>
                    <a:pt x="194" y="256"/>
                  </a:lnTo>
                  <a:lnTo>
                    <a:pt x="194" y="258"/>
                  </a:lnTo>
                  <a:lnTo>
                    <a:pt x="192" y="258"/>
                  </a:lnTo>
                  <a:lnTo>
                    <a:pt x="192" y="260"/>
                  </a:lnTo>
                  <a:lnTo>
                    <a:pt x="192" y="262"/>
                  </a:lnTo>
                  <a:lnTo>
                    <a:pt x="192" y="264"/>
                  </a:lnTo>
                  <a:lnTo>
                    <a:pt x="192" y="266"/>
                  </a:lnTo>
                  <a:lnTo>
                    <a:pt x="192" y="268"/>
                  </a:lnTo>
                  <a:lnTo>
                    <a:pt x="192" y="272"/>
                  </a:lnTo>
                  <a:lnTo>
                    <a:pt x="192" y="272"/>
                  </a:lnTo>
                  <a:lnTo>
                    <a:pt x="192" y="275"/>
                  </a:lnTo>
                  <a:lnTo>
                    <a:pt x="192" y="275"/>
                  </a:lnTo>
                  <a:lnTo>
                    <a:pt x="192" y="277"/>
                  </a:lnTo>
                  <a:lnTo>
                    <a:pt x="189" y="281"/>
                  </a:lnTo>
                  <a:lnTo>
                    <a:pt x="181" y="285"/>
                  </a:lnTo>
                  <a:lnTo>
                    <a:pt x="181" y="287"/>
                  </a:lnTo>
                  <a:lnTo>
                    <a:pt x="179" y="289"/>
                  </a:lnTo>
                  <a:lnTo>
                    <a:pt x="181" y="289"/>
                  </a:lnTo>
                  <a:lnTo>
                    <a:pt x="181" y="291"/>
                  </a:lnTo>
                  <a:lnTo>
                    <a:pt x="181" y="291"/>
                  </a:lnTo>
                  <a:lnTo>
                    <a:pt x="181" y="291"/>
                  </a:lnTo>
                  <a:lnTo>
                    <a:pt x="181" y="291"/>
                  </a:lnTo>
                  <a:lnTo>
                    <a:pt x="181" y="293"/>
                  </a:lnTo>
                  <a:lnTo>
                    <a:pt x="181" y="293"/>
                  </a:lnTo>
                  <a:lnTo>
                    <a:pt x="181" y="295"/>
                  </a:lnTo>
                  <a:lnTo>
                    <a:pt x="179" y="295"/>
                  </a:lnTo>
                  <a:lnTo>
                    <a:pt x="171" y="298"/>
                  </a:lnTo>
                  <a:lnTo>
                    <a:pt x="168" y="300"/>
                  </a:lnTo>
                  <a:lnTo>
                    <a:pt x="164" y="302"/>
                  </a:lnTo>
                  <a:lnTo>
                    <a:pt x="162" y="302"/>
                  </a:lnTo>
                  <a:lnTo>
                    <a:pt x="160" y="302"/>
                  </a:lnTo>
                  <a:lnTo>
                    <a:pt x="160" y="302"/>
                  </a:lnTo>
                  <a:lnTo>
                    <a:pt x="160" y="300"/>
                  </a:lnTo>
                  <a:lnTo>
                    <a:pt x="158" y="300"/>
                  </a:lnTo>
                  <a:lnTo>
                    <a:pt x="158" y="300"/>
                  </a:lnTo>
                  <a:lnTo>
                    <a:pt x="156" y="300"/>
                  </a:lnTo>
                  <a:lnTo>
                    <a:pt x="156" y="300"/>
                  </a:lnTo>
                  <a:lnTo>
                    <a:pt x="156" y="300"/>
                  </a:lnTo>
                  <a:lnTo>
                    <a:pt x="156" y="300"/>
                  </a:lnTo>
                  <a:lnTo>
                    <a:pt x="156" y="304"/>
                  </a:lnTo>
                  <a:lnTo>
                    <a:pt x="156" y="304"/>
                  </a:lnTo>
                  <a:lnTo>
                    <a:pt x="156" y="306"/>
                  </a:lnTo>
                  <a:lnTo>
                    <a:pt x="154" y="308"/>
                  </a:lnTo>
                  <a:lnTo>
                    <a:pt x="154" y="310"/>
                  </a:lnTo>
                  <a:lnTo>
                    <a:pt x="154" y="310"/>
                  </a:lnTo>
                  <a:lnTo>
                    <a:pt x="154" y="312"/>
                  </a:lnTo>
                  <a:lnTo>
                    <a:pt x="154" y="312"/>
                  </a:lnTo>
                  <a:lnTo>
                    <a:pt x="152" y="312"/>
                  </a:lnTo>
                  <a:lnTo>
                    <a:pt x="152" y="312"/>
                  </a:lnTo>
                  <a:lnTo>
                    <a:pt x="151" y="310"/>
                  </a:lnTo>
                  <a:lnTo>
                    <a:pt x="149" y="310"/>
                  </a:lnTo>
                  <a:lnTo>
                    <a:pt x="149" y="310"/>
                  </a:lnTo>
                  <a:lnTo>
                    <a:pt x="145" y="310"/>
                  </a:lnTo>
                  <a:lnTo>
                    <a:pt x="143" y="308"/>
                  </a:lnTo>
                  <a:lnTo>
                    <a:pt x="143" y="306"/>
                  </a:lnTo>
                  <a:lnTo>
                    <a:pt x="143" y="304"/>
                  </a:lnTo>
                  <a:lnTo>
                    <a:pt x="143" y="304"/>
                  </a:lnTo>
                  <a:lnTo>
                    <a:pt x="137" y="300"/>
                  </a:lnTo>
                  <a:lnTo>
                    <a:pt x="135" y="300"/>
                  </a:lnTo>
                  <a:lnTo>
                    <a:pt x="135" y="298"/>
                  </a:lnTo>
                  <a:lnTo>
                    <a:pt x="135" y="296"/>
                  </a:lnTo>
                  <a:lnTo>
                    <a:pt x="133" y="293"/>
                  </a:lnTo>
                  <a:lnTo>
                    <a:pt x="133" y="293"/>
                  </a:lnTo>
                  <a:lnTo>
                    <a:pt x="135" y="289"/>
                  </a:lnTo>
                  <a:lnTo>
                    <a:pt x="137" y="287"/>
                  </a:lnTo>
                  <a:lnTo>
                    <a:pt x="137" y="287"/>
                  </a:lnTo>
                  <a:lnTo>
                    <a:pt x="137" y="287"/>
                  </a:lnTo>
                  <a:lnTo>
                    <a:pt x="139" y="287"/>
                  </a:lnTo>
                  <a:lnTo>
                    <a:pt x="139" y="287"/>
                  </a:lnTo>
                  <a:lnTo>
                    <a:pt x="141" y="289"/>
                  </a:lnTo>
                  <a:lnTo>
                    <a:pt x="143" y="289"/>
                  </a:lnTo>
                  <a:lnTo>
                    <a:pt x="143" y="289"/>
                  </a:lnTo>
                  <a:lnTo>
                    <a:pt x="145" y="291"/>
                  </a:lnTo>
                  <a:lnTo>
                    <a:pt x="145" y="291"/>
                  </a:lnTo>
                  <a:lnTo>
                    <a:pt x="147" y="291"/>
                  </a:lnTo>
                  <a:lnTo>
                    <a:pt x="149" y="291"/>
                  </a:lnTo>
                  <a:lnTo>
                    <a:pt x="149" y="291"/>
                  </a:lnTo>
                  <a:lnTo>
                    <a:pt x="151" y="289"/>
                  </a:lnTo>
                  <a:lnTo>
                    <a:pt x="152" y="289"/>
                  </a:lnTo>
                  <a:lnTo>
                    <a:pt x="152" y="289"/>
                  </a:lnTo>
                  <a:lnTo>
                    <a:pt x="154" y="291"/>
                  </a:lnTo>
                  <a:lnTo>
                    <a:pt x="156" y="291"/>
                  </a:lnTo>
                  <a:lnTo>
                    <a:pt x="156" y="291"/>
                  </a:lnTo>
                  <a:lnTo>
                    <a:pt x="156" y="291"/>
                  </a:lnTo>
                  <a:lnTo>
                    <a:pt x="158" y="291"/>
                  </a:lnTo>
                  <a:lnTo>
                    <a:pt x="158" y="289"/>
                  </a:lnTo>
                  <a:lnTo>
                    <a:pt x="158" y="287"/>
                  </a:lnTo>
                  <a:lnTo>
                    <a:pt x="160" y="285"/>
                  </a:lnTo>
                  <a:lnTo>
                    <a:pt x="162" y="283"/>
                  </a:lnTo>
                  <a:lnTo>
                    <a:pt x="164" y="281"/>
                  </a:lnTo>
                  <a:lnTo>
                    <a:pt x="164" y="279"/>
                  </a:lnTo>
                  <a:lnTo>
                    <a:pt x="164" y="279"/>
                  </a:lnTo>
                  <a:lnTo>
                    <a:pt x="160" y="277"/>
                  </a:lnTo>
                  <a:lnTo>
                    <a:pt x="158" y="275"/>
                  </a:lnTo>
                  <a:lnTo>
                    <a:pt x="158" y="274"/>
                  </a:lnTo>
                  <a:lnTo>
                    <a:pt x="158" y="272"/>
                  </a:lnTo>
                  <a:lnTo>
                    <a:pt x="160" y="270"/>
                  </a:lnTo>
                  <a:lnTo>
                    <a:pt x="162" y="266"/>
                  </a:lnTo>
                  <a:lnTo>
                    <a:pt x="164" y="264"/>
                  </a:lnTo>
                  <a:lnTo>
                    <a:pt x="164" y="262"/>
                  </a:lnTo>
                  <a:lnTo>
                    <a:pt x="164" y="260"/>
                  </a:lnTo>
                  <a:lnTo>
                    <a:pt x="162" y="258"/>
                  </a:lnTo>
                  <a:lnTo>
                    <a:pt x="162" y="258"/>
                  </a:lnTo>
                  <a:lnTo>
                    <a:pt x="162" y="258"/>
                  </a:lnTo>
                  <a:lnTo>
                    <a:pt x="160" y="258"/>
                  </a:lnTo>
                  <a:lnTo>
                    <a:pt x="160" y="256"/>
                  </a:lnTo>
                  <a:lnTo>
                    <a:pt x="158" y="256"/>
                  </a:lnTo>
                  <a:lnTo>
                    <a:pt x="158" y="255"/>
                  </a:lnTo>
                  <a:lnTo>
                    <a:pt x="158" y="251"/>
                  </a:lnTo>
                  <a:lnTo>
                    <a:pt x="158" y="249"/>
                  </a:lnTo>
                  <a:lnTo>
                    <a:pt x="156" y="249"/>
                  </a:lnTo>
                  <a:lnTo>
                    <a:pt x="156" y="247"/>
                  </a:lnTo>
                  <a:lnTo>
                    <a:pt x="158" y="243"/>
                  </a:lnTo>
                  <a:lnTo>
                    <a:pt x="158" y="241"/>
                  </a:lnTo>
                  <a:lnTo>
                    <a:pt x="160" y="241"/>
                  </a:lnTo>
                  <a:lnTo>
                    <a:pt x="160" y="241"/>
                  </a:lnTo>
                  <a:lnTo>
                    <a:pt x="162" y="241"/>
                  </a:lnTo>
                  <a:lnTo>
                    <a:pt x="166" y="243"/>
                  </a:lnTo>
                  <a:lnTo>
                    <a:pt x="166" y="243"/>
                  </a:lnTo>
                  <a:lnTo>
                    <a:pt x="168" y="243"/>
                  </a:lnTo>
                  <a:lnTo>
                    <a:pt x="170" y="243"/>
                  </a:lnTo>
                  <a:lnTo>
                    <a:pt x="170" y="241"/>
                  </a:lnTo>
                  <a:lnTo>
                    <a:pt x="170" y="241"/>
                  </a:lnTo>
                  <a:lnTo>
                    <a:pt x="170" y="239"/>
                  </a:lnTo>
                  <a:lnTo>
                    <a:pt x="170" y="239"/>
                  </a:lnTo>
                  <a:lnTo>
                    <a:pt x="170" y="230"/>
                  </a:lnTo>
                  <a:lnTo>
                    <a:pt x="168" y="226"/>
                  </a:lnTo>
                  <a:lnTo>
                    <a:pt x="166" y="224"/>
                  </a:lnTo>
                  <a:lnTo>
                    <a:pt x="164" y="224"/>
                  </a:lnTo>
                  <a:lnTo>
                    <a:pt x="164" y="222"/>
                  </a:lnTo>
                  <a:lnTo>
                    <a:pt x="164" y="222"/>
                  </a:lnTo>
                  <a:lnTo>
                    <a:pt x="164" y="220"/>
                  </a:lnTo>
                  <a:lnTo>
                    <a:pt x="164" y="218"/>
                  </a:lnTo>
                  <a:lnTo>
                    <a:pt x="162" y="215"/>
                  </a:lnTo>
                  <a:lnTo>
                    <a:pt x="160" y="213"/>
                  </a:lnTo>
                  <a:lnTo>
                    <a:pt x="160" y="213"/>
                  </a:lnTo>
                  <a:lnTo>
                    <a:pt x="158" y="213"/>
                  </a:lnTo>
                  <a:lnTo>
                    <a:pt x="156" y="213"/>
                  </a:lnTo>
                  <a:lnTo>
                    <a:pt x="156" y="213"/>
                  </a:lnTo>
                  <a:lnTo>
                    <a:pt x="149" y="217"/>
                  </a:lnTo>
                  <a:lnTo>
                    <a:pt x="145" y="217"/>
                  </a:lnTo>
                  <a:lnTo>
                    <a:pt x="139" y="217"/>
                  </a:lnTo>
                  <a:lnTo>
                    <a:pt x="131" y="220"/>
                  </a:lnTo>
                  <a:lnTo>
                    <a:pt x="128" y="220"/>
                  </a:lnTo>
                  <a:lnTo>
                    <a:pt x="126" y="220"/>
                  </a:lnTo>
                  <a:lnTo>
                    <a:pt x="120" y="218"/>
                  </a:lnTo>
                  <a:lnTo>
                    <a:pt x="118" y="218"/>
                  </a:lnTo>
                  <a:lnTo>
                    <a:pt x="114" y="218"/>
                  </a:lnTo>
                  <a:lnTo>
                    <a:pt x="112" y="218"/>
                  </a:lnTo>
                  <a:lnTo>
                    <a:pt x="111" y="218"/>
                  </a:lnTo>
                  <a:lnTo>
                    <a:pt x="109" y="218"/>
                  </a:lnTo>
                  <a:lnTo>
                    <a:pt x="107" y="217"/>
                  </a:lnTo>
                  <a:lnTo>
                    <a:pt x="107" y="217"/>
                  </a:lnTo>
                  <a:lnTo>
                    <a:pt x="105" y="215"/>
                  </a:lnTo>
                  <a:lnTo>
                    <a:pt x="105" y="215"/>
                  </a:lnTo>
                  <a:lnTo>
                    <a:pt x="105" y="213"/>
                  </a:lnTo>
                  <a:lnTo>
                    <a:pt x="107" y="211"/>
                  </a:lnTo>
                  <a:lnTo>
                    <a:pt x="109" y="209"/>
                  </a:lnTo>
                  <a:lnTo>
                    <a:pt x="109" y="209"/>
                  </a:lnTo>
                  <a:lnTo>
                    <a:pt x="109" y="207"/>
                  </a:lnTo>
                  <a:lnTo>
                    <a:pt x="109" y="207"/>
                  </a:lnTo>
                  <a:lnTo>
                    <a:pt x="109" y="205"/>
                  </a:lnTo>
                  <a:lnTo>
                    <a:pt x="107" y="203"/>
                  </a:lnTo>
                  <a:lnTo>
                    <a:pt x="107" y="201"/>
                  </a:lnTo>
                  <a:lnTo>
                    <a:pt x="107" y="201"/>
                  </a:lnTo>
                  <a:lnTo>
                    <a:pt x="107" y="201"/>
                  </a:lnTo>
                  <a:lnTo>
                    <a:pt x="107" y="199"/>
                  </a:lnTo>
                  <a:lnTo>
                    <a:pt x="109" y="201"/>
                  </a:lnTo>
                  <a:lnTo>
                    <a:pt x="109" y="201"/>
                  </a:lnTo>
                  <a:lnTo>
                    <a:pt x="111" y="203"/>
                  </a:lnTo>
                  <a:lnTo>
                    <a:pt x="112" y="205"/>
                  </a:lnTo>
                  <a:lnTo>
                    <a:pt x="114" y="205"/>
                  </a:lnTo>
                  <a:lnTo>
                    <a:pt x="114" y="205"/>
                  </a:lnTo>
                  <a:lnTo>
                    <a:pt x="116" y="205"/>
                  </a:lnTo>
                  <a:lnTo>
                    <a:pt x="118" y="205"/>
                  </a:lnTo>
                  <a:lnTo>
                    <a:pt x="120" y="205"/>
                  </a:lnTo>
                  <a:lnTo>
                    <a:pt x="122" y="205"/>
                  </a:lnTo>
                  <a:lnTo>
                    <a:pt x="124" y="205"/>
                  </a:lnTo>
                  <a:lnTo>
                    <a:pt x="124" y="203"/>
                  </a:lnTo>
                  <a:lnTo>
                    <a:pt x="126" y="203"/>
                  </a:lnTo>
                  <a:lnTo>
                    <a:pt x="126" y="201"/>
                  </a:lnTo>
                  <a:lnTo>
                    <a:pt x="126" y="201"/>
                  </a:lnTo>
                  <a:lnTo>
                    <a:pt x="128" y="199"/>
                  </a:lnTo>
                  <a:lnTo>
                    <a:pt x="126" y="199"/>
                  </a:lnTo>
                  <a:lnTo>
                    <a:pt x="126" y="199"/>
                  </a:lnTo>
                  <a:lnTo>
                    <a:pt x="126" y="199"/>
                  </a:lnTo>
                  <a:lnTo>
                    <a:pt x="122" y="201"/>
                  </a:lnTo>
                  <a:lnTo>
                    <a:pt x="118" y="201"/>
                  </a:lnTo>
                  <a:lnTo>
                    <a:pt x="116" y="201"/>
                  </a:lnTo>
                  <a:lnTo>
                    <a:pt x="114" y="201"/>
                  </a:lnTo>
                  <a:lnTo>
                    <a:pt x="112" y="199"/>
                  </a:lnTo>
                  <a:lnTo>
                    <a:pt x="112" y="199"/>
                  </a:lnTo>
                  <a:lnTo>
                    <a:pt x="112" y="198"/>
                  </a:lnTo>
                  <a:lnTo>
                    <a:pt x="112" y="198"/>
                  </a:lnTo>
                  <a:lnTo>
                    <a:pt x="112" y="196"/>
                  </a:lnTo>
                  <a:lnTo>
                    <a:pt x="112" y="196"/>
                  </a:lnTo>
                  <a:lnTo>
                    <a:pt x="112" y="196"/>
                  </a:lnTo>
                  <a:lnTo>
                    <a:pt x="114" y="196"/>
                  </a:lnTo>
                  <a:lnTo>
                    <a:pt x="116" y="198"/>
                  </a:lnTo>
                  <a:lnTo>
                    <a:pt x="116" y="198"/>
                  </a:lnTo>
                  <a:lnTo>
                    <a:pt x="118" y="198"/>
                  </a:lnTo>
                  <a:lnTo>
                    <a:pt x="118" y="198"/>
                  </a:lnTo>
                  <a:lnTo>
                    <a:pt x="118" y="196"/>
                  </a:lnTo>
                  <a:lnTo>
                    <a:pt x="118" y="196"/>
                  </a:lnTo>
                  <a:lnTo>
                    <a:pt x="118" y="194"/>
                  </a:lnTo>
                  <a:lnTo>
                    <a:pt x="116" y="192"/>
                  </a:lnTo>
                  <a:lnTo>
                    <a:pt x="116" y="192"/>
                  </a:lnTo>
                  <a:lnTo>
                    <a:pt x="116" y="192"/>
                  </a:lnTo>
                  <a:lnTo>
                    <a:pt x="116" y="190"/>
                  </a:lnTo>
                  <a:lnTo>
                    <a:pt x="118" y="186"/>
                  </a:lnTo>
                  <a:lnTo>
                    <a:pt x="118" y="186"/>
                  </a:lnTo>
                  <a:lnTo>
                    <a:pt x="120" y="184"/>
                  </a:lnTo>
                  <a:lnTo>
                    <a:pt x="120" y="184"/>
                  </a:lnTo>
                  <a:lnTo>
                    <a:pt x="118" y="184"/>
                  </a:lnTo>
                  <a:lnTo>
                    <a:pt x="118" y="184"/>
                  </a:lnTo>
                  <a:lnTo>
                    <a:pt x="118" y="184"/>
                  </a:lnTo>
                  <a:lnTo>
                    <a:pt x="114" y="184"/>
                  </a:lnTo>
                  <a:lnTo>
                    <a:pt x="111" y="186"/>
                  </a:lnTo>
                  <a:lnTo>
                    <a:pt x="109" y="186"/>
                  </a:lnTo>
                  <a:lnTo>
                    <a:pt x="103" y="184"/>
                  </a:lnTo>
                  <a:lnTo>
                    <a:pt x="103" y="186"/>
                  </a:lnTo>
                  <a:lnTo>
                    <a:pt x="101" y="186"/>
                  </a:lnTo>
                  <a:lnTo>
                    <a:pt x="101" y="186"/>
                  </a:lnTo>
                  <a:lnTo>
                    <a:pt x="101" y="186"/>
                  </a:lnTo>
                  <a:lnTo>
                    <a:pt x="101" y="188"/>
                  </a:lnTo>
                  <a:lnTo>
                    <a:pt x="101" y="188"/>
                  </a:lnTo>
                  <a:lnTo>
                    <a:pt x="101" y="188"/>
                  </a:lnTo>
                  <a:lnTo>
                    <a:pt x="99" y="190"/>
                  </a:lnTo>
                  <a:lnTo>
                    <a:pt x="99" y="190"/>
                  </a:lnTo>
                  <a:lnTo>
                    <a:pt x="99" y="192"/>
                  </a:lnTo>
                  <a:lnTo>
                    <a:pt x="97" y="192"/>
                  </a:lnTo>
                  <a:lnTo>
                    <a:pt x="97" y="192"/>
                  </a:lnTo>
                  <a:lnTo>
                    <a:pt x="99" y="196"/>
                  </a:lnTo>
                  <a:lnTo>
                    <a:pt x="99" y="198"/>
                  </a:lnTo>
                  <a:lnTo>
                    <a:pt x="99" y="199"/>
                  </a:lnTo>
                  <a:lnTo>
                    <a:pt x="97" y="199"/>
                  </a:lnTo>
                  <a:lnTo>
                    <a:pt x="97" y="201"/>
                  </a:lnTo>
                  <a:lnTo>
                    <a:pt x="97" y="201"/>
                  </a:lnTo>
                  <a:lnTo>
                    <a:pt x="97" y="201"/>
                  </a:lnTo>
                  <a:lnTo>
                    <a:pt x="95" y="201"/>
                  </a:lnTo>
                  <a:lnTo>
                    <a:pt x="93" y="199"/>
                  </a:lnTo>
                  <a:lnTo>
                    <a:pt x="93" y="199"/>
                  </a:lnTo>
                  <a:lnTo>
                    <a:pt x="93" y="199"/>
                  </a:lnTo>
                  <a:lnTo>
                    <a:pt x="91" y="203"/>
                  </a:lnTo>
                  <a:lnTo>
                    <a:pt x="90" y="203"/>
                  </a:lnTo>
                  <a:lnTo>
                    <a:pt x="90" y="203"/>
                  </a:lnTo>
                  <a:lnTo>
                    <a:pt x="88" y="203"/>
                  </a:lnTo>
                  <a:lnTo>
                    <a:pt x="86" y="203"/>
                  </a:lnTo>
                  <a:lnTo>
                    <a:pt x="86" y="203"/>
                  </a:lnTo>
                  <a:lnTo>
                    <a:pt x="82" y="201"/>
                  </a:lnTo>
                  <a:lnTo>
                    <a:pt x="82" y="201"/>
                  </a:lnTo>
                  <a:lnTo>
                    <a:pt x="80" y="201"/>
                  </a:lnTo>
                  <a:lnTo>
                    <a:pt x="80" y="199"/>
                  </a:lnTo>
                  <a:lnTo>
                    <a:pt x="80" y="199"/>
                  </a:lnTo>
                  <a:lnTo>
                    <a:pt x="78" y="198"/>
                  </a:lnTo>
                  <a:lnTo>
                    <a:pt x="76" y="198"/>
                  </a:lnTo>
                  <a:lnTo>
                    <a:pt x="74" y="196"/>
                  </a:lnTo>
                  <a:lnTo>
                    <a:pt x="72" y="196"/>
                  </a:lnTo>
                  <a:lnTo>
                    <a:pt x="72" y="198"/>
                  </a:lnTo>
                  <a:lnTo>
                    <a:pt x="72" y="198"/>
                  </a:lnTo>
                  <a:lnTo>
                    <a:pt x="74" y="203"/>
                  </a:lnTo>
                  <a:lnTo>
                    <a:pt x="74" y="203"/>
                  </a:lnTo>
                  <a:lnTo>
                    <a:pt x="74" y="205"/>
                  </a:lnTo>
                  <a:lnTo>
                    <a:pt x="74" y="207"/>
                  </a:lnTo>
                  <a:lnTo>
                    <a:pt x="74" y="209"/>
                  </a:lnTo>
                  <a:lnTo>
                    <a:pt x="74" y="211"/>
                  </a:lnTo>
                  <a:lnTo>
                    <a:pt x="74" y="211"/>
                  </a:lnTo>
                  <a:lnTo>
                    <a:pt x="76" y="211"/>
                  </a:lnTo>
                  <a:lnTo>
                    <a:pt x="78" y="211"/>
                  </a:lnTo>
                  <a:lnTo>
                    <a:pt x="80" y="211"/>
                  </a:lnTo>
                  <a:lnTo>
                    <a:pt x="82" y="211"/>
                  </a:lnTo>
                  <a:lnTo>
                    <a:pt x="82" y="211"/>
                  </a:lnTo>
                  <a:lnTo>
                    <a:pt x="84" y="211"/>
                  </a:lnTo>
                  <a:lnTo>
                    <a:pt x="84" y="211"/>
                  </a:lnTo>
                  <a:lnTo>
                    <a:pt x="86" y="211"/>
                  </a:lnTo>
                  <a:lnTo>
                    <a:pt x="86" y="211"/>
                  </a:lnTo>
                  <a:lnTo>
                    <a:pt x="88" y="211"/>
                  </a:lnTo>
                  <a:lnTo>
                    <a:pt x="88" y="213"/>
                  </a:lnTo>
                  <a:lnTo>
                    <a:pt x="88" y="213"/>
                  </a:lnTo>
                  <a:lnTo>
                    <a:pt x="86" y="215"/>
                  </a:lnTo>
                  <a:lnTo>
                    <a:pt x="86" y="217"/>
                  </a:lnTo>
                  <a:lnTo>
                    <a:pt x="86" y="218"/>
                  </a:lnTo>
                  <a:lnTo>
                    <a:pt x="86" y="218"/>
                  </a:lnTo>
                  <a:lnTo>
                    <a:pt x="86" y="220"/>
                  </a:lnTo>
                  <a:lnTo>
                    <a:pt x="86" y="222"/>
                  </a:lnTo>
                  <a:lnTo>
                    <a:pt x="84" y="222"/>
                  </a:lnTo>
                  <a:lnTo>
                    <a:pt x="84" y="224"/>
                  </a:lnTo>
                  <a:lnTo>
                    <a:pt x="82" y="224"/>
                  </a:lnTo>
                  <a:lnTo>
                    <a:pt x="78" y="224"/>
                  </a:lnTo>
                  <a:lnTo>
                    <a:pt x="78" y="224"/>
                  </a:lnTo>
                  <a:lnTo>
                    <a:pt x="76" y="222"/>
                  </a:lnTo>
                  <a:lnTo>
                    <a:pt x="76" y="222"/>
                  </a:lnTo>
                  <a:lnTo>
                    <a:pt x="74" y="220"/>
                  </a:lnTo>
                  <a:lnTo>
                    <a:pt x="74" y="218"/>
                  </a:lnTo>
                  <a:lnTo>
                    <a:pt x="72" y="218"/>
                  </a:lnTo>
                  <a:lnTo>
                    <a:pt x="72" y="217"/>
                  </a:lnTo>
                  <a:lnTo>
                    <a:pt x="70" y="217"/>
                  </a:lnTo>
                  <a:lnTo>
                    <a:pt x="70" y="215"/>
                  </a:lnTo>
                  <a:lnTo>
                    <a:pt x="70" y="213"/>
                  </a:lnTo>
                  <a:lnTo>
                    <a:pt x="70" y="213"/>
                  </a:lnTo>
                  <a:lnTo>
                    <a:pt x="69" y="213"/>
                  </a:lnTo>
                  <a:lnTo>
                    <a:pt x="69" y="213"/>
                  </a:lnTo>
                  <a:lnTo>
                    <a:pt x="69" y="213"/>
                  </a:lnTo>
                  <a:lnTo>
                    <a:pt x="69" y="217"/>
                  </a:lnTo>
                  <a:lnTo>
                    <a:pt x="69" y="220"/>
                  </a:lnTo>
                  <a:lnTo>
                    <a:pt x="69" y="220"/>
                  </a:lnTo>
                  <a:lnTo>
                    <a:pt x="69" y="222"/>
                  </a:lnTo>
                  <a:lnTo>
                    <a:pt x="69" y="224"/>
                  </a:lnTo>
                  <a:lnTo>
                    <a:pt x="67" y="232"/>
                  </a:lnTo>
                  <a:lnTo>
                    <a:pt x="63" y="236"/>
                  </a:lnTo>
                  <a:lnTo>
                    <a:pt x="63" y="237"/>
                  </a:lnTo>
                  <a:lnTo>
                    <a:pt x="63" y="237"/>
                  </a:lnTo>
                  <a:lnTo>
                    <a:pt x="63" y="239"/>
                  </a:lnTo>
                  <a:lnTo>
                    <a:pt x="63" y="239"/>
                  </a:lnTo>
                  <a:lnTo>
                    <a:pt x="63" y="241"/>
                  </a:lnTo>
                  <a:lnTo>
                    <a:pt x="72" y="243"/>
                  </a:lnTo>
                  <a:lnTo>
                    <a:pt x="74" y="243"/>
                  </a:lnTo>
                  <a:lnTo>
                    <a:pt x="74" y="245"/>
                  </a:lnTo>
                  <a:lnTo>
                    <a:pt x="74" y="247"/>
                  </a:lnTo>
                  <a:lnTo>
                    <a:pt x="74" y="249"/>
                  </a:lnTo>
                  <a:lnTo>
                    <a:pt x="72" y="251"/>
                  </a:lnTo>
                  <a:lnTo>
                    <a:pt x="69" y="255"/>
                  </a:lnTo>
                  <a:lnTo>
                    <a:pt x="67" y="256"/>
                  </a:lnTo>
                  <a:lnTo>
                    <a:pt x="67" y="256"/>
                  </a:lnTo>
                  <a:lnTo>
                    <a:pt x="67" y="258"/>
                  </a:lnTo>
                  <a:lnTo>
                    <a:pt x="67" y="260"/>
                  </a:lnTo>
                  <a:lnTo>
                    <a:pt x="67" y="262"/>
                  </a:lnTo>
                  <a:lnTo>
                    <a:pt x="65" y="262"/>
                  </a:lnTo>
                  <a:lnTo>
                    <a:pt x="65" y="264"/>
                  </a:lnTo>
                  <a:lnTo>
                    <a:pt x="65" y="264"/>
                  </a:lnTo>
                  <a:lnTo>
                    <a:pt x="67" y="264"/>
                  </a:lnTo>
                  <a:lnTo>
                    <a:pt x="67" y="264"/>
                  </a:lnTo>
                  <a:lnTo>
                    <a:pt x="70" y="264"/>
                  </a:lnTo>
                  <a:lnTo>
                    <a:pt x="72" y="264"/>
                  </a:lnTo>
                  <a:lnTo>
                    <a:pt x="74" y="266"/>
                  </a:lnTo>
                  <a:lnTo>
                    <a:pt x="76" y="266"/>
                  </a:lnTo>
                  <a:lnTo>
                    <a:pt x="78" y="268"/>
                  </a:lnTo>
                  <a:lnTo>
                    <a:pt x="78" y="268"/>
                  </a:lnTo>
                  <a:lnTo>
                    <a:pt x="78" y="270"/>
                  </a:lnTo>
                  <a:lnTo>
                    <a:pt x="78" y="275"/>
                  </a:lnTo>
                  <a:lnTo>
                    <a:pt x="80" y="277"/>
                  </a:lnTo>
                  <a:lnTo>
                    <a:pt x="80" y="279"/>
                  </a:lnTo>
                  <a:lnTo>
                    <a:pt x="80" y="281"/>
                  </a:lnTo>
                  <a:lnTo>
                    <a:pt x="82" y="281"/>
                  </a:lnTo>
                  <a:lnTo>
                    <a:pt x="82" y="283"/>
                  </a:lnTo>
                  <a:lnTo>
                    <a:pt x="84" y="285"/>
                  </a:lnTo>
                  <a:lnTo>
                    <a:pt x="86" y="285"/>
                  </a:lnTo>
                  <a:lnTo>
                    <a:pt x="86" y="287"/>
                  </a:lnTo>
                  <a:lnTo>
                    <a:pt x="86" y="287"/>
                  </a:lnTo>
                  <a:lnTo>
                    <a:pt x="86" y="289"/>
                  </a:lnTo>
                  <a:lnTo>
                    <a:pt x="86" y="289"/>
                  </a:lnTo>
                  <a:lnTo>
                    <a:pt x="84" y="291"/>
                  </a:lnTo>
                  <a:lnTo>
                    <a:pt x="80" y="302"/>
                  </a:lnTo>
                  <a:lnTo>
                    <a:pt x="80" y="306"/>
                  </a:lnTo>
                  <a:lnTo>
                    <a:pt x="80" y="308"/>
                  </a:lnTo>
                  <a:lnTo>
                    <a:pt x="80" y="310"/>
                  </a:lnTo>
                  <a:lnTo>
                    <a:pt x="80" y="312"/>
                  </a:lnTo>
                  <a:lnTo>
                    <a:pt x="82" y="314"/>
                  </a:lnTo>
                  <a:lnTo>
                    <a:pt x="84" y="315"/>
                  </a:lnTo>
                  <a:lnTo>
                    <a:pt x="84" y="319"/>
                  </a:lnTo>
                  <a:lnTo>
                    <a:pt x="84" y="321"/>
                  </a:lnTo>
                  <a:lnTo>
                    <a:pt x="84" y="323"/>
                  </a:lnTo>
                  <a:lnTo>
                    <a:pt x="84" y="325"/>
                  </a:lnTo>
                  <a:lnTo>
                    <a:pt x="82" y="327"/>
                  </a:lnTo>
                  <a:lnTo>
                    <a:pt x="82" y="327"/>
                  </a:lnTo>
                  <a:lnTo>
                    <a:pt x="80" y="329"/>
                  </a:lnTo>
                  <a:lnTo>
                    <a:pt x="80" y="329"/>
                  </a:lnTo>
                  <a:lnTo>
                    <a:pt x="80" y="331"/>
                  </a:lnTo>
                  <a:lnTo>
                    <a:pt x="78" y="334"/>
                  </a:lnTo>
                  <a:lnTo>
                    <a:pt x="78" y="336"/>
                  </a:lnTo>
                  <a:lnTo>
                    <a:pt x="76" y="338"/>
                  </a:lnTo>
                  <a:lnTo>
                    <a:pt x="76" y="338"/>
                  </a:lnTo>
                  <a:lnTo>
                    <a:pt x="72" y="342"/>
                  </a:lnTo>
                  <a:lnTo>
                    <a:pt x="72" y="342"/>
                  </a:lnTo>
                  <a:lnTo>
                    <a:pt x="70" y="342"/>
                  </a:lnTo>
                  <a:lnTo>
                    <a:pt x="69" y="342"/>
                  </a:lnTo>
                  <a:lnTo>
                    <a:pt x="63" y="346"/>
                  </a:lnTo>
                  <a:lnTo>
                    <a:pt x="61" y="346"/>
                  </a:lnTo>
                  <a:lnTo>
                    <a:pt x="57" y="348"/>
                  </a:lnTo>
                  <a:lnTo>
                    <a:pt x="55" y="350"/>
                  </a:lnTo>
                  <a:lnTo>
                    <a:pt x="50" y="355"/>
                  </a:lnTo>
                  <a:lnTo>
                    <a:pt x="48" y="355"/>
                  </a:lnTo>
                  <a:lnTo>
                    <a:pt x="46" y="363"/>
                  </a:lnTo>
                  <a:lnTo>
                    <a:pt x="46" y="363"/>
                  </a:lnTo>
                  <a:lnTo>
                    <a:pt x="46" y="365"/>
                  </a:lnTo>
                  <a:lnTo>
                    <a:pt x="46" y="365"/>
                  </a:lnTo>
                  <a:lnTo>
                    <a:pt x="46" y="367"/>
                  </a:lnTo>
                  <a:lnTo>
                    <a:pt x="48" y="367"/>
                  </a:lnTo>
                  <a:lnTo>
                    <a:pt x="48" y="367"/>
                  </a:lnTo>
                  <a:lnTo>
                    <a:pt x="51" y="367"/>
                  </a:lnTo>
                  <a:lnTo>
                    <a:pt x="53" y="369"/>
                  </a:lnTo>
                  <a:lnTo>
                    <a:pt x="55" y="369"/>
                  </a:lnTo>
                  <a:lnTo>
                    <a:pt x="57" y="369"/>
                  </a:lnTo>
                  <a:lnTo>
                    <a:pt x="57" y="369"/>
                  </a:lnTo>
                  <a:lnTo>
                    <a:pt x="59" y="369"/>
                  </a:lnTo>
                  <a:lnTo>
                    <a:pt x="59" y="371"/>
                  </a:lnTo>
                  <a:lnTo>
                    <a:pt x="61" y="371"/>
                  </a:lnTo>
                  <a:lnTo>
                    <a:pt x="61" y="372"/>
                  </a:lnTo>
                  <a:lnTo>
                    <a:pt x="63" y="372"/>
                  </a:lnTo>
                  <a:lnTo>
                    <a:pt x="63" y="374"/>
                  </a:lnTo>
                  <a:lnTo>
                    <a:pt x="63" y="374"/>
                  </a:lnTo>
                  <a:lnTo>
                    <a:pt x="59" y="376"/>
                  </a:lnTo>
                  <a:lnTo>
                    <a:pt x="53" y="380"/>
                  </a:lnTo>
                  <a:lnTo>
                    <a:pt x="48" y="382"/>
                  </a:lnTo>
                  <a:lnTo>
                    <a:pt x="40" y="386"/>
                  </a:lnTo>
                  <a:lnTo>
                    <a:pt x="38" y="386"/>
                  </a:lnTo>
                  <a:lnTo>
                    <a:pt x="38" y="386"/>
                  </a:lnTo>
                  <a:lnTo>
                    <a:pt x="36" y="384"/>
                  </a:lnTo>
                  <a:lnTo>
                    <a:pt x="34" y="384"/>
                  </a:lnTo>
                  <a:lnTo>
                    <a:pt x="32" y="384"/>
                  </a:lnTo>
                  <a:lnTo>
                    <a:pt x="32" y="384"/>
                  </a:lnTo>
                  <a:lnTo>
                    <a:pt x="30" y="386"/>
                  </a:lnTo>
                  <a:lnTo>
                    <a:pt x="30" y="386"/>
                  </a:lnTo>
                  <a:lnTo>
                    <a:pt x="29" y="386"/>
                  </a:lnTo>
                  <a:lnTo>
                    <a:pt x="27" y="388"/>
                  </a:lnTo>
                  <a:lnTo>
                    <a:pt x="29" y="393"/>
                  </a:lnTo>
                  <a:lnTo>
                    <a:pt x="30" y="401"/>
                  </a:lnTo>
                  <a:lnTo>
                    <a:pt x="30" y="403"/>
                  </a:lnTo>
                  <a:lnTo>
                    <a:pt x="30" y="405"/>
                  </a:lnTo>
                  <a:lnTo>
                    <a:pt x="30" y="405"/>
                  </a:lnTo>
                  <a:lnTo>
                    <a:pt x="32" y="405"/>
                  </a:lnTo>
                  <a:lnTo>
                    <a:pt x="32" y="405"/>
                  </a:lnTo>
                  <a:lnTo>
                    <a:pt x="32" y="403"/>
                  </a:lnTo>
                  <a:lnTo>
                    <a:pt x="34" y="403"/>
                  </a:lnTo>
                  <a:lnTo>
                    <a:pt x="34" y="403"/>
                  </a:lnTo>
                  <a:lnTo>
                    <a:pt x="36" y="405"/>
                  </a:lnTo>
                  <a:lnTo>
                    <a:pt x="38" y="407"/>
                  </a:lnTo>
                  <a:lnTo>
                    <a:pt x="40" y="409"/>
                  </a:lnTo>
                  <a:lnTo>
                    <a:pt x="40" y="411"/>
                  </a:lnTo>
                  <a:lnTo>
                    <a:pt x="32" y="426"/>
                  </a:lnTo>
                  <a:lnTo>
                    <a:pt x="30" y="428"/>
                  </a:lnTo>
                  <a:lnTo>
                    <a:pt x="30" y="428"/>
                  </a:lnTo>
                  <a:lnTo>
                    <a:pt x="29" y="430"/>
                  </a:lnTo>
                  <a:lnTo>
                    <a:pt x="29" y="430"/>
                  </a:lnTo>
                  <a:lnTo>
                    <a:pt x="27" y="430"/>
                  </a:lnTo>
                  <a:lnTo>
                    <a:pt x="27" y="430"/>
                  </a:lnTo>
                  <a:lnTo>
                    <a:pt x="25" y="430"/>
                  </a:lnTo>
                  <a:lnTo>
                    <a:pt x="23" y="430"/>
                  </a:lnTo>
                  <a:lnTo>
                    <a:pt x="23" y="430"/>
                  </a:lnTo>
                  <a:lnTo>
                    <a:pt x="15" y="435"/>
                  </a:lnTo>
                  <a:lnTo>
                    <a:pt x="11" y="439"/>
                  </a:lnTo>
                  <a:lnTo>
                    <a:pt x="11" y="441"/>
                  </a:lnTo>
                  <a:lnTo>
                    <a:pt x="10" y="441"/>
                  </a:lnTo>
                  <a:lnTo>
                    <a:pt x="10" y="441"/>
                  </a:lnTo>
                  <a:lnTo>
                    <a:pt x="8" y="441"/>
                  </a:lnTo>
                  <a:lnTo>
                    <a:pt x="2" y="439"/>
                  </a:lnTo>
                  <a:lnTo>
                    <a:pt x="2" y="439"/>
                  </a:lnTo>
                  <a:lnTo>
                    <a:pt x="2" y="439"/>
                  </a:lnTo>
                  <a:lnTo>
                    <a:pt x="0" y="439"/>
                  </a:lnTo>
                  <a:lnTo>
                    <a:pt x="0" y="441"/>
                  </a:lnTo>
                  <a:lnTo>
                    <a:pt x="0" y="443"/>
                  </a:lnTo>
                  <a:lnTo>
                    <a:pt x="0" y="443"/>
                  </a:lnTo>
                  <a:lnTo>
                    <a:pt x="0" y="445"/>
                  </a:lnTo>
                  <a:lnTo>
                    <a:pt x="4" y="449"/>
                  </a:lnTo>
                  <a:lnTo>
                    <a:pt x="6" y="450"/>
                  </a:lnTo>
                  <a:lnTo>
                    <a:pt x="8" y="450"/>
                  </a:lnTo>
                  <a:lnTo>
                    <a:pt x="8" y="450"/>
                  </a:lnTo>
                  <a:lnTo>
                    <a:pt x="11" y="450"/>
                  </a:lnTo>
                  <a:lnTo>
                    <a:pt x="15" y="450"/>
                  </a:lnTo>
                  <a:lnTo>
                    <a:pt x="17" y="450"/>
                  </a:lnTo>
                  <a:lnTo>
                    <a:pt x="19" y="450"/>
                  </a:lnTo>
                  <a:lnTo>
                    <a:pt x="19" y="452"/>
                  </a:lnTo>
                  <a:lnTo>
                    <a:pt x="19" y="452"/>
                  </a:lnTo>
                  <a:lnTo>
                    <a:pt x="19" y="454"/>
                  </a:lnTo>
                  <a:lnTo>
                    <a:pt x="19" y="454"/>
                  </a:lnTo>
                  <a:lnTo>
                    <a:pt x="19" y="456"/>
                  </a:lnTo>
                  <a:lnTo>
                    <a:pt x="17" y="456"/>
                  </a:lnTo>
                  <a:lnTo>
                    <a:pt x="17" y="458"/>
                  </a:lnTo>
                  <a:lnTo>
                    <a:pt x="15" y="458"/>
                  </a:lnTo>
                  <a:lnTo>
                    <a:pt x="13" y="458"/>
                  </a:lnTo>
                  <a:lnTo>
                    <a:pt x="11" y="460"/>
                  </a:lnTo>
                  <a:lnTo>
                    <a:pt x="10" y="460"/>
                  </a:lnTo>
                  <a:lnTo>
                    <a:pt x="10" y="458"/>
                  </a:lnTo>
                  <a:lnTo>
                    <a:pt x="8" y="458"/>
                  </a:lnTo>
                  <a:lnTo>
                    <a:pt x="8" y="458"/>
                  </a:lnTo>
                  <a:lnTo>
                    <a:pt x="6" y="456"/>
                  </a:lnTo>
                  <a:lnTo>
                    <a:pt x="6" y="456"/>
                  </a:lnTo>
                  <a:lnTo>
                    <a:pt x="4" y="456"/>
                  </a:lnTo>
                  <a:lnTo>
                    <a:pt x="4" y="456"/>
                  </a:lnTo>
                  <a:lnTo>
                    <a:pt x="4" y="456"/>
                  </a:lnTo>
                  <a:lnTo>
                    <a:pt x="4" y="458"/>
                  </a:lnTo>
                  <a:lnTo>
                    <a:pt x="2" y="460"/>
                  </a:lnTo>
                  <a:lnTo>
                    <a:pt x="2" y="462"/>
                  </a:lnTo>
                  <a:lnTo>
                    <a:pt x="2" y="464"/>
                  </a:lnTo>
                  <a:lnTo>
                    <a:pt x="2" y="466"/>
                  </a:lnTo>
                  <a:lnTo>
                    <a:pt x="4" y="468"/>
                  </a:lnTo>
                  <a:lnTo>
                    <a:pt x="2" y="469"/>
                  </a:lnTo>
                  <a:lnTo>
                    <a:pt x="4" y="471"/>
                  </a:lnTo>
                  <a:lnTo>
                    <a:pt x="4" y="471"/>
                  </a:lnTo>
                  <a:lnTo>
                    <a:pt x="6" y="473"/>
                  </a:lnTo>
                  <a:lnTo>
                    <a:pt x="6" y="473"/>
                  </a:lnTo>
                  <a:lnTo>
                    <a:pt x="8" y="475"/>
                  </a:lnTo>
                  <a:lnTo>
                    <a:pt x="8" y="477"/>
                  </a:lnTo>
                  <a:lnTo>
                    <a:pt x="8" y="479"/>
                  </a:lnTo>
                  <a:lnTo>
                    <a:pt x="8" y="481"/>
                  </a:lnTo>
                  <a:lnTo>
                    <a:pt x="8" y="481"/>
                  </a:lnTo>
                  <a:lnTo>
                    <a:pt x="10" y="483"/>
                  </a:lnTo>
                  <a:lnTo>
                    <a:pt x="10" y="485"/>
                  </a:lnTo>
                  <a:lnTo>
                    <a:pt x="10" y="485"/>
                  </a:lnTo>
                  <a:lnTo>
                    <a:pt x="10" y="488"/>
                  </a:lnTo>
                  <a:lnTo>
                    <a:pt x="10" y="496"/>
                  </a:lnTo>
                  <a:lnTo>
                    <a:pt x="11" y="496"/>
                  </a:lnTo>
                  <a:lnTo>
                    <a:pt x="13" y="498"/>
                  </a:lnTo>
                  <a:lnTo>
                    <a:pt x="15" y="498"/>
                  </a:lnTo>
                  <a:lnTo>
                    <a:pt x="17" y="498"/>
                  </a:lnTo>
                  <a:lnTo>
                    <a:pt x="19" y="498"/>
                  </a:lnTo>
                  <a:lnTo>
                    <a:pt x="21" y="498"/>
                  </a:lnTo>
                  <a:lnTo>
                    <a:pt x="23" y="496"/>
                  </a:lnTo>
                  <a:lnTo>
                    <a:pt x="23" y="496"/>
                  </a:lnTo>
                  <a:lnTo>
                    <a:pt x="23" y="496"/>
                  </a:lnTo>
                  <a:lnTo>
                    <a:pt x="23" y="494"/>
                  </a:lnTo>
                  <a:lnTo>
                    <a:pt x="23" y="494"/>
                  </a:lnTo>
                  <a:lnTo>
                    <a:pt x="25" y="494"/>
                  </a:lnTo>
                  <a:lnTo>
                    <a:pt x="25" y="494"/>
                  </a:lnTo>
                  <a:lnTo>
                    <a:pt x="27" y="494"/>
                  </a:lnTo>
                  <a:lnTo>
                    <a:pt x="29" y="492"/>
                  </a:lnTo>
                  <a:lnTo>
                    <a:pt x="29" y="492"/>
                  </a:lnTo>
                  <a:lnTo>
                    <a:pt x="32" y="488"/>
                  </a:lnTo>
                  <a:lnTo>
                    <a:pt x="34" y="488"/>
                  </a:lnTo>
                  <a:lnTo>
                    <a:pt x="36" y="490"/>
                  </a:lnTo>
                  <a:lnTo>
                    <a:pt x="42" y="496"/>
                  </a:lnTo>
                  <a:lnTo>
                    <a:pt x="42" y="500"/>
                  </a:lnTo>
                  <a:lnTo>
                    <a:pt x="42" y="500"/>
                  </a:lnTo>
                  <a:lnTo>
                    <a:pt x="42" y="509"/>
                  </a:lnTo>
                  <a:lnTo>
                    <a:pt x="42" y="511"/>
                  </a:lnTo>
                  <a:lnTo>
                    <a:pt x="42" y="511"/>
                  </a:lnTo>
                  <a:lnTo>
                    <a:pt x="44" y="513"/>
                  </a:lnTo>
                  <a:lnTo>
                    <a:pt x="44" y="515"/>
                  </a:lnTo>
                  <a:lnTo>
                    <a:pt x="44" y="517"/>
                  </a:lnTo>
                  <a:lnTo>
                    <a:pt x="44" y="519"/>
                  </a:lnTo>
                  <a:lnTo>
                    <a:pt x="46" y="519"/>
                  </a:lnTo>
                  <a:lnTo>
                    <a:pt x="46" y="521"/>
                  </a:lnTo>
                  <a:lnTo>
                    <a:pt x="48" y="521"/>
                  </a:lnTo>
                  <a:lnTo>
                    <a:pt x="51" y="525"/>
                  </a:lnTo>
                  <a:lnTo>
                    <a:pt x="53" y="525"/>
                  </a:lnTo>
                  <a:lnTo>
                    <a:pt x="57" y="527"/>
                  </a:lnTo>
                  <a:lnTo>
                    <a:pt x="59" y="527"/>
                  </a:lnTo>
                  <a:lnTo>
                    <a:pt x="59" y="528"/>
                  </a:lnTo>
                  <a:lnTo>
                    <a:pt x="61" y="528"/>
                  </a:lnTo>
                  <a:lnTo>
                    <a:pt x="63" y="530"/>
                  </a:lnTo>
                  <a:lnTo>
                    <a:pt x="65" y="530"/>
                  </a:lnTo>
                  <a:lnTo>
                    <a:pt x="67" y="530"/>
                  </a:lnTo>
                  <a:lnTo>
                    <a:pt x="76" y="528"/>
                  </a:lnTo>
                  <a:lnTo>
                    <a:pt x="76" y="528"/>
                  </a:lnTo>
                  <a:lnTo>
                    <a:pt x="80" y="530"/>
                  </a:lnTo>
                  <a:lnTo>
                    <a:pt x="80" y="530"/>
                  </a:lnTo>
                  <a:lnTo>
                    <a:pt x="82" y="530"/>
                  </a:lnTo>
                  <a:lnTo>
                    <a:pt x="82" y="532"/>
                  </a:lnTo>
                  <a:lnTo>
                    <a:pt x="84" y="532"/>
                  </a:lnTo>
                  <a:lnTo>
                    <a:pt x="86" y="532"/>
                  </a:lnTo>
                  <a:lnTo>
                    <a:pt x="90" y="534"/>
                  </a:lnTo>
                  <a:lnTo>
                    <a:pt x="90" y="534"/>
                  </a:lnTo>
                  <a:lnTo>
                    <a:pt x="93" y="534"/>
                  </a:lnTo>
                  <a:lnTo>
                    <a:pt x="93" y="536"/>
                  </a:lnTo>
                  <a:lnTo>
                    <a:pt x="95" y="538"/>
                  </a:lnTo>
                  <a:lnTo>
                    <a:pt x="99" y="542"/>
                  </a:lnTo>
                  <a:lnTo>
                    <a:pt x="99" y="546"/>
                  </a:lnTo>
                  <a:lnTo>
                    <a:pt x="101" y="546"/>
                  </a:lnTo>
                  <a:lnTo>
                    <a:pt x="101" y="547"/>
                  </a:lnTo>
                  <a:lnTo>
                    <a:pt x="103" y="547"/>
                  </a:lnTo>
                  <a:lnTo>
                    <a:pt x="103" y="547"/>
                  </a:lnTo>
                  <a:lnTo>
                    <a:pt x="109" y="551"/>
                  </a:lnTo>
                  <a:lnTo>
                    <a:pt x="118" y="553"/>
                  </a:lnTo>
                  <a:lnTo>
                    <a:pt x="122" y="551"/>
                  </a:lnTo>
                  <a:lnTo>
                    <a:pt x="122" y="553"/>
                  </a:lnTo>
                  <a:lnTo>
                    <a:pt x="124" y="553"/>
                  </a:lnTo>
                  <a:lnTo>
                    <a:pt x="124" y="553"/>
                  </a:lnTo>
                  <a:lnTo>
                    <a:pt x="133" y="553"/>
                  </a:lnTo>
                  <a:lnTo>
                    <a:pt x="137" y="553"/>
                  </a:lnTo>
                  <a:lnTo>
                    <a:pt x="139" y="553"/>
                  </a:lnTo>
                  <a:lnTo>
                    <a:pt x="141" y="553"/>
                  </a:lnTo>
                  <a:lnTo>
                    <a:pt x="145" y="553"/>
                  </a:lnTo>
                  <a:lnTo>
                    <a:pt x="145" y="551"/>
                  </a:lnTo>
                  <a:lnTo>
                    <a:pt x="147" y="551"/>
                  </a:lnTo>
                  <a:lnTo>
                    <a:pt x="151" y="553"/>
                  </a:lnTo>
                  <a:lnTo>
                    <a:pt x="154" y="553"/>
                  </a:lnTo>
                  <a:lnTo>
                    <a:pt x="164" y="553"/>
                  </a:lnTo>
                  <a:lnTo>
                    <a:pt x="170" y="551"/>
                  </a:lnTo>
                  <a:lnTo>
                    <a:pt x="173" y="551"/>
                  </a:lnTo>
                  <a:lnTo>
                    <a:pt x="175" y="551"/>
                  </a:lnTo>
                  <a:lnTo>
                    <a:pt x="177" y="551"/>
                  </a:lnTo>
                  <a:lnTo>
                    <a:pt x="181" y="553"/>
                  </a:lnTo>
                  <a:lnTo>
                    <a:pt x="185" y="553"/>
                  </a:lnTo>
                  <a:lnTo>
                    <a:pt x="187" y="553"/>
                  </a:lnTo>
                  <a:lnTo>
                    <a:pt x="187" y="553"/>
                  </a:lnTo>
                  <a:lnTo>
                    <a:pt x="189" y="553"/>
                  </a:lnTo>
                  <a:lnTo>
                    <a:pt x="189" y="553"/>
                  </a:lnTo>
                  <a:lnTo>
                    <a:pt x="191" y="555"/>
                  </a:lnTo>
                  <a:lnTo>
                    <a:pt x="192" y="557"/>
                  </a:lnTo>
                  <a:lnTo>
                    <a:pt x="194" y="563"/>
                  </a:lnTo>
                  <a:lnTo>
                    <a:pt x="194" y="566"/>
                  </a:lnTo>
                  <a:lnTo>
                    <a:pt x="194" y="570"/>
                  </a:lnTo>
                  <a:lnTo>
                    <a:pt x="194" y="572"/>
                  </a:lnTo>
                  <a:lnTo>
                    <a:pt x="194" y="572"/>
                  </a:lnTo>
                  <a:lnTo>
                    <a:pt x="192" y="572"/>
                  </a:lnTo>
                  <a:lnTo>
                    <a:pt x="192" y="572"/>
                  </a:lnTo>
                  <a:lnTo>
                    <a:pt x="192" y="572"/>
                  </a:lnTo>
                  <a:lnTo>
                    <a:pt x="191" y="574"/>
                  </a:lnTo>
                  <a:lnTo>
                    <a:pt x="191" y="574"/>
                  </a:lnTo>
                  <a:lnTo>
                    <a:pt x="191" y="574"/>
                  </a:lnTo>
                  <a:lnTo>
                    <a:pt x="191" y="574"/>
                  </a:lnTo>
                  <a:lnTo>
                    <a:pt x="191" y="574"/>
                  </a:lnTo>
                  <a:lnTo>
                    <a:pt x="192" y="574"/>
                  </a:lnTo>
                  <a:lnTo>
                    <a:pt x="194" y="580"/>
                  </a:lnTo>
                  <a:lnTo>
                    <a:pt x="196" y="582"/>
                  </a:lnTo>
                  <a:lnTo>
                    <a:pt x="198" y="582"/>
                  </a:lnTo>
                  <a:lnTo>
                    <a:pt x="208" y="584"/>
                  </a:lnTo>
                  <a:lnTo>
                    <a:pt x="212" y="582"/>
                  </a:lnTo>
                  <a:lnTo>
                    <a:pt x="217" y="582"/>
                  </a:lnTo>
                  <a:lnTo>
                    <a:pt x="219" y="580"/>
                  </a:lnTo>
                  <a:lnTo>
                    <a:pt x="221" y="580"/>
                  </a:lnTo>
                  <a:lnTo>
                    <a:pt x="223" y="578"/>
                  </a:lnTo>
                  <a:lnTo>
                    <a:pt x="225" y="576"/>
                  </a:lnTo>
                  <a:lnTo>
                    <a:pt x="227" y="574"/>
                  </a:lnTo>
                  <a:lnTo>
                    <a:pt x="227" y="572"/>
                  </a:lnTo>
                  <a:lnTo>
                    <a:pt x="231" y="570"/>
                  </a:lnTo>
                  <a:lnTo>
                    <a:pt x="232" y="570"/>
                  </a:lnTo>
                  <a:lnTo>
                    <a:pt x="238" y="570"/>
                  </a:lnTo>
                  <a:lnTo>
                    <a:pt x="240" y="570"/>
                  </a:lnTo>
                  <a:lnTo>
                    <a:pt x="240" y="568"/>
                  </a:lnTo>
                  <a:lnTo>
                    <a:pt x="242" y="566"/>
                  </a:lnTo>
                  <a:lnTo>
                    <a:pt x="242" y="565"/>
                  </a:lnTo>
                  <a:lnTo>
                    <a:pt x="242" y="561"/>
                  </a:lnTo>
                  <a:lnTo>
                    <a:pt x="240" y="559"/>
                  </a:lnTo>
                  <a:lnTo>
                    <a:pt x="240" y="557"/>
                  </a:lnTo>
                  <a:lnTo>
                    <a:pt x="240" y="557"/>
                  </a:lnTo>
                  <a:lnTo>
                    <a:pt x="240" y="555"/>
                  </a:lnTo>
                  <a:lnTo>
                    <a:pt x="242" y="555"/>
                  </a:lnTo>
                  <a:lnTo>
                    <a:pt x="244" y="553"/>
                  </a:lnTo>
                  <a:lnTo>
                    <a:pt x="248" y="551"/>
                  </a:lnTo>
                  <a:lnTo>
                    <a:pt x="248" y="549"/>
                  </a:lnTo>
                  <a:lnTo>
                    <a:pt x="250" y="549"/>
                  </a:lnTo>
                  <a:lnTo>
                    <a:pt x="252" y="546"/>
                  </a:lnTo>
                  <a:lnTo>
                    <a:pt x="252" y="544"/>
                  </a:lnTo>
                  <a:lnTo>
                    <a:pt x="253" y="544"/>
                  </a:lnTo>
                  <a:lnTo>
                    <a:pt x="253" y="542"/>
                  </a:lnTo>
                  <a:lnTo>
                    <a:pt x="253" y="542"/>
                  </a:lnTo>
                  <a:lnTo>
                    <a:pt x="253" y="542"/>
                  </a:lnTo>
                  <a:lnTo>
                    <a:pt x="253" y="540"/>
                  </a:lnTo>
                  <a:lnTo>
                    <a:pt x="253" y="540"/>
                  </a:lnTo>
                  <a:lnTo>
                    <a:pt x="253" y="540"/>
                  </a:lnTo>
                  <a:lnTo>
                    <a:pt x="253" y="538"/>
                  </a:lnTo>
                  <a:lnTo>
                    <a:pt x="253" y="538"/>
                  </a:lnTo>
                  <a:lnTo>
                    <a:pt x="255" y="536"/>
                  </a:lnTo>
                  <a:lnTo>
                    <a:pt x="255" y="532"/>
                  </a:lnTo>
                  <a:lnTo>
                    <a:pt x="257" y="530"/>
                  </a:lnTo>
                  <a:lnTo>
                    <a:pt x="259" y="530"/>
                  </a:lnTo>
                  <a:lnTo>
                    <a:pt x="265" y="530"/>
                  </a:lnTo>
                  <a:lnTo>
                    <a:pt x="267" y="528"/>
                  </a:lnTo>
                  <a:lnTo>
                    <a:pt x="276" y="521"/>
                  </a:lnTo>
                  <a:lnTo>
                    <a:pt x="280" y="519"/>
                  </a:lnTo>
                  <a:lnTo>
                    <a:pt x="284" y="519"/>
                  </a:lnTo>
                  <a:lnTo>
                    <a:pt x="290" y="519"/>
                  </a:lnTo>
                  <a:lnTo>
                    <a:pt x="290" y="519"/>
                  </a:lnTo>
                  <a:lnTo>
                    <a:pt x="292" y="519"/>
                  </a:lnTo>
                  <a:lnTo>
                    <a:pt x="292" y="519"/>
                  </a:lnTo>
                  <a:lnTo>
                    <a:pt x="292" y="519"/>
                  </a:lnTo>
                  <a:lnTo>
                    <a:pt x="292" y="521"/>
                  </a:lnTo>
                  <a:lnTo>
                    <a:pt x="293" y="521"/>
                  </a:lnTo>
                  <a:lnTo>
                    <a:pt x="293" y="521"/>
                  </a:lnTo>
                  <a:lnTo>
                    <a:pt x="293" y="521"/>
                  </a:lnTo>
                  <a:lnTo>
                    <a:pt x="295" y="521"/>
                  </a:lnTo>
                  <a:lnTo>
                    <a:pt x="295" y="521"/>
                  </a:lnTo>
                  <a:lnTo>
                    <a:pt x="295" y="519"/>
                  </a:lnTo>
                  <a:lnTo>
                    <a:pt x="297" y="517"/>
                  </a:lnTo>
                  <a:lnTo>
                    <a:pt x="297" y="517"/>
                  </a:lnTo>
                  <a:lnTo>
                    <a:pt x="301" y="517"/>
                  </a:lnTo>
                  <a:lnTo>
                    <a:pt x="301" y="517"/>
                  </a:lnTo>
                  <a:lnTo>
                    <a:pt x="303" y="515"/>
                  </a:lnTo>
                  <a:lnTo>
                    <a:pt x="303" y="513"/>
                  </a:lnTo>
                  <a:lnTo>
                    <a:pt x="305" y="513"/>
                  </a:lnTo>
                  <a:lnTo>
                    <a:pt x="316" y="513"/>
                  </a:lnTo>
                  <a:lnTo>
                    <a:pt x="318" y="515"/>
                  </a:lnTo>
                  <a:lnTo>
                    <a:pt x="318" y="515"/>
                  </a:lnTo>
                  <a:lnTo>
                    <a:pt x="320" y="515"/>
                  </a:lnTo>
                  <a:lnTo>
                    <a:pt x="320" y="517"/>
                  </a:lnTo>
                  <a:lnTo>
                    <a:pt x="320" y="517"/>
                  </a:lnTo>
                  <a:lnTo>
                    <a:pt x="320" y="517"/>
                  </a:lnTo>
                  <a:lnTo>
                    <a:pt x="320" y="517"/>
                  </a:lnTo>
                  <a:lnTo>
                    <a:pt x="320" y="517"/>
                  </a:lnTo>
                  <a:lnTo>
                    <a:pt x="322" y="519"/>
                  </a:lnTo>
                  <a:lnTo>
                    <a:pt x="324" y="519"/>
                  </a:lnTo>
                  <a:lnTo>
                    <a:pt x="324" y="521"/>
                  </a:lnTo>
                  <a:lnTo>
                    <a:pt x="324" y="521"/>
                  </a:lnTo>
                  <a:lnTo>
                    <a:pt x="326" y="528"/>
                  </a:lnTo>
                  <a:lnTo>
                    <a:pt x="326" y="530"/>
                  </a:lnTo>
                  <a:lnTo>
                    <a:pt x="326" y="530"/>
                  </a:lnTo>
                  <a:lnTo>
                    <a:pt x="326" y="532"/>
                  </a:lnTo>
                  <a:lnTo>
                    <a:pt x="326" y="534"/>
                  </a:lnTo>
                  <a:lnTo>
                    <a:pt x="328" y="534"/>
                  </a:lnTo>
                  <a:lnTo>
                    <a:pt x="328" y="536"/>
                  </a:lnTo>
                  <a:lnTo>
                    <a:pt x="328" y="536"/>
                  </a:lnTo>
                  <a:lnTo>
                    <a:pt x="326" y="536"/>
                  </a:lnTo>
                  <a:lnTo>
                    <a:pt x="326" y="536"/>
                  </a:lnTo>
                  <a:lnTo>
                    <a:pt x="316" y="536"/>
                  </a:lnTo>
                  <a:lnTo>
                    <a:pt x="314" y="536"/>
                  </a:lnTo>
                  <a:lnTo>
                    <a:pt x="314" y="536"/>
                  </a:lnTo>
                  <a:lnTo>
                    <a:pt x="314" y="538"/>
                  </a:lnTo>
                  <a:lnTo>
                    <a:pt x="314" y="538"/>
                  </a:lnTo>
                  <a:lnTo>
                    <a:pt x="314" y="540"/>
                  </a:lnTo>
                  <a:lnTo>
                    <a:pt x="314" y="540"/>
                  </a:lnTo>
                  <a:lnTo>
                    <a:pt x="314" y="542"/>
                  </a:lnTo>
                  <a:lnTo>
                    <a:pt x="316" y="544"/>
                  </a:lnTo>
                  <a:lnTo>
                    <a:pt x="318" y="547"/>
                  </a:lnTo>
                  <a:lnTo>
                    <a:pt x="318" y="549"/>
                  </a:lnTo>
                  <a:lnTo>
                    <a:pt x="318" y="551"/>
                  </a:lnTo>
                  <a:lnTo>
                    <a:pt x="318" y="551"/>
                  </a:lnTo>
                  <a:lnTo>
                    <a:pt x="320" y="551"/>
                  </a:lnTo>
                  <a:lnTo>
                    <a:pt x="320" y="551"/>
                  </a:lnTo>
                  <a:lnTo>
                    <a:pt x="320" y="549"/>
                  </a:lnTo>
                  <a:lnTo>
                    <a:pt x="322" y="549"/>
                  </a:lnTo>
                  <a:lnTo>
                    <a:pt x="322" y="549"/>
                  </a:lnTo>
                  <a:lnTo>
                    <a:pt x="322" y="549"/>
                  </a:lnTo>
                  <a:lnTo>
                    <a:pt x="324" y="549"/>
                  </a:lnTo>
                  <a:lnTo>
                    <a:pt x="324" y="549"/>
                  </a:lnTo>
                  <a:lnTo>
                    <a:pt x="326" y="551"/>
                  </a:lnTo>
                  <a:lnTo>
                    <a:pt x="326" y="551"/>
                  </a:lnTo>
                  <a:lnTo>
                    <a:pt x="326" y="551"/>
                  </a:lnTo>
                  <a:lnTo>
                    <a:pt x="328" y="551"/>
                  </a:lnTo>
                  <a:lnTo>
                    <a:pt x="328" y="551"/>
                  </a:lnTo>
                  <a:lnTo>
                    <a:pt x="330" y="551"/>
                  </a:lnTo>
                  <a:lnTo>
                    <a:pt x="332" y="551"/>
                  </a:lnTo>
                  <a:lnTo>
                    <a:pt x="332" y="551"/>
                  </a:lnTo>
                  <a:lnTo>
                    <a:pt x="333" y="551"/>
                  </a:lnTo>
                  <a:lnTo>
                    <a:pt x="333" y="551"/>
                  </a:lnTo>
                  <a:lnTo>
                    <a:pt x="335" y="551"/>
                  </a:lnTo>
                  <a:lnTo>
                    <a:pt x="337" y="551"/>
                  </a:lnTo>
                  <a:lnTo>
                    <a:pt x="337" y="551"/>
                  </a:lnTo>
                  <a:lnTo>
                    <a:pt x="337" y="553"/>
                  </a:lnTo>
                  <a:lnTo>
                    <a:pt x="339" y="553"/>
                  </a:lnTo>
                  <a:lnTo>
                    <a:pt x="339" y="553"/>
                  </a:lnTo>
                  <a:lnTo>
                    <a:pt x="343" y="551"/>
                  </a:lnTo>
                  <a:lnTo>
                    <a:pt x="345" y="549"/>
                  </a:lnTo>
                  <a:lnTo>
                    <a:pt x="347" y="547"/>
                  </a:lnTo>
                  <a:lnTo>
                    <a:pt x="347" y="547"/>
                  </a:lnTo>
                  <a:lnTo>
                    <a:pt x="349" y="547"/>
                  </a:lnTo>
                  <a:lnTo>
                    <a:pt x="353" y="549"/>
                  </a:lnTo>
                  <a:lnTo>
                    <a:pt x="354" y="551"/>
                  </a:lnTo>
                  <a:lnTo>
                    <a:pt x="356" y="551"/>
                  </a:lnTo>
                  <a:lnTo>
                    <a:pt x="358" y="551"/>
                  </a:lnTo>
                  <a:lnTo>
                    <a:pt x="370" y="547"/>
                  </a:lnTo>
                  <a:lnTo>
                    <a:pt x="373" y="544"/>
                  </a:lnTo>
                  <a:lnTo>
                    <a:pt x="377" y="542"/>
                  </a:lnTo>
                  <a:lnTo>
                    <a:pt x="379" y="542"/>
                  </a:lnTo>
                  <a:lnTo>
                    <a:pt x="381" y="538"/>
                  </a:lnTo>
                  <a:lnTo>
                    <a:pt x="383" y="536"/>
                  </a:lnTo>
                  <a:lnTo>
                    <a:pt x="385" y="536"/>
                  </a:lnTo>
                  <a:lnTo>
                    <a:pt x="385" y="534"/>
                  </a:lnTo>
                  <a:lnTo>
                    <a:pt x="391" y="534"/>
                  </a:lnTo>
                  <a:lnTo>
                    <a:pt x="394" y="532"/>
                  </a:lnTo>
                  <a:lnTo>
                    <a:pt x="396" y="528"/>
                  </a:lnTo>
                  <a:lnTo>
                    <a:pt x="398" y="528"/>
                  </a:lnTo>
                  <a:lnTo>
                    <a:pt x="398" y="528"/>
                  </a:lnTo>
                  <a:lnTo>
                    <a:pt x="400" y="528"/>
                  </a:lnTo>
                  <a:lnTo>
                    <a:pt x="400" y="528"/>
                  </a:lnTo>
                  <a:lnTo>
                    <a:pt x="402" y="528"/>
                  </a:lnTo>
                  <a:lnTo>
                    <a:pt x="402" y="528"/>
                  </a:lnTo>
                  <a:lnTo>
                    <a:pt x="404" y="528"/>
                  </a:lnTo>
                  <a:lnTo>
                    <a:pt x="404" y="530"/>
                  </a:lnTo>
                  <a:lnTo>
                    <a:pt x="404" y="532"/>
                  </a:lnTo>
                  <a:lnTo>
                    <a:pt x="406" y="534"/>
                  </a:lnTo>
                  <a:lnTo>
                    <a:pt x="406" y="536"/>
                  </a:lnTo>
                  <a:lnTo>
                    <a:pt x="406" y="538"/>
                  </a:lnTo>
                  <a:lnTo>
                    <a:pt x="406" y="540"/>
                  </a:lnTo>
                  <a:lnTo>
                    <a:pt x="406" y="540"/>
                  </a:lnTo>
                  <a:lnTo>
                    <a:pt x="406" y="540"/>
                  </a:lnTo>
                  <a:lnTo>
                    <a:pt x="406" y="540"/>
                  </a:lnTo>
                  <a:lnTo>
                    <a:pt x="406" y="540"/>
                  </a:lnTo>
                  <a:lnTo>
                    <a:pt x="406" y="540"/>
                  </a:lnTo>
                  <a:lnTo>
                    <a:pt x="408" y="540"/>
                  </a:lnTo>
                  <a:lnTo>
                    <a:pt x="408" y="540"/>
                  </a:lnTo>
                  <a:lnTo>
                    <a:pt x="410" y="540"/>
                  </a:lnTo>
                  <a:lnTo>
                    <a:pt x="410" y="538"/>
                  </a:lnTo>
                  <a:lnTo>
                    <a:pt x="412" y="538"/>
                  </a:lnTo>
                  <a:lnTo>
                    <a:pt x="412" y="538"/>
                  </a:lnTo>
                  <a:lnTo>
                    <a:pt x="413" y="538"/>
                  </a:lnTo>
                  <a:lnTo>
                    <a:pt x="415" y="538"/>
                  </a:lnTo>
                  <a:lnTo>
                    <a:pt x="415" y="540"/>
                  </a:lnTo>
                  <a:lnTo>
                    <a:pt x="417" y="540"/>
                  </a:lnTo>
                  <a:lnTo>
                    <a:pt x="417" y="542"/>
                  </a:lnTo>
                  <a:lnTo>
                    <a:pt x="425" y="544"/>
                  </a:lnTo>
                  <a:lnTo>
                    <a:pt x="431" y="544"/>
                  </a:lnTo>
                  <a:lnTo>
                    <a:pt x="433" y="544"/>
                  </a:lnTo>
                  <a:lnTo>
                    <a:pt x="434" y="542"/>
                  </a:lnTo>
                  <a:lnTo>
                    <a:pt x="440" y="542"/>
                  </a:lnTo>
                  <a:lnTo>
                    <a:pt x="444" y="540"/>
                  </a:lnTo>
                  <a:lnTo>
                    <a:pt x="446" y="540"/>
                  </a:lnTo>
                  <a:lnTo>
                    <a:pt x="450" y="540"/>
                  </a:lnTo>
                  <a:lnTo>
                    <a:pt x="452" y="540"/>
                  </a:lnTo>
                  <a:lnTo>
                    <a:pt x="452" y="538"/>
                  </a:lnTo>
                  <a:lnTo>
                    <a:pt x="452" y="538"/>
                  </a:lnTo>
                  <a:lnTo>
                    <a:pt x="452" y="536"/>
                  </a:lnTo>
                  <a:lnTo>
                    <a:pt x="452" y="536"/>
                  </a:lnTo>
                  <a:lnTo>
                    <a:pt x="452" y="534"/>
                  </a:lnTo>
                  <a:lnTo>
                    <a:pt x="452" y="534"/>
                  </a:lnTo>
                  <a:lnTo>
                    <a:pt x="452" y="532"/>
                  </a:lnTo>
                  <a:lnTo>
                    <a:pt x="454" y="532"/>
                  </a:lnTo>
                  <a:lnTo>
                    <a:pt x="457" y="530"/>
                  </a:lnTo>
                  <a:lnTo>
                    <a:pt x="467" y="530"/>
                  </a:lnTo>
                  <a:lnTo>
                    <a:pt x="469" y="528"/>
                  </a:lnTo>
                  <a:lnTo>
                    <a:pt x="474" y="527"/>
                  </a:lnTo>
                  <a:lnTo>
                    <a:pt x="476" y="527"/>
                  </a:lnTo>
                  <a:lnTo>
                    <a:pt x="478" y="525"/>
                  </a:lnTo>
                  <a:lnTo>
                    <a:pt x="480" y="525"/>
                  </a:lnTo>
                  <a:lnTo>
                    <a:pt x="480" y="523"/>
                  </a:lnTo>
                  <a:lnTo>
                    <a:pt x="480" y="521"/>
                  </a:lnTo>
                  <a:lnTo>
                    <a:pt x="480" y="521"/>
                  </a:lnTo>
                  <a:lnTo>
                    <a:pt x="480" y="521"/>
                  </a:lnTo>
                  <a:lnTo>
                    <a:pt x="480" y="519"/>
                  </a:lnTo>
                  <a:lnTo>
                    <a:pt x="482" y="519"/>
                  </a:lnTo>
                  <a:lnTo>
                    <a:pt x="486" y="521"/>
                  </a:lnTo>
                  <a:lnTo>
                    <a:pt x="488" y="521"/>
                  </a:lnTo>
                  <a:lnTo>
                    <a:pt x="490" y="523"/>
                  </a:lnTo>
                  <a:lnTo>
                    <a:pt x="494" y="521"/>
                  </a:lnTo>
                  <a:lnTo>
                    <a:pt x="494" y="523"/>
                  </a:lnTo>
                  <a:lnTo>
                    <a:pt x="495" y="523"/>
                  </a:lnTo>
                  <a:lnTo>
                    <a:pt x="497" y="523"/>
                  </a:lnTo>
                  <a:lnTo>
                    <a:pt x="497" y="523"/>
                  </a:lnTo>
                  <a:lnTo>
                    <a:pt x="501" y="523"/>
                  </a:lnTo>
                  <a:lnTo>
                    <a:pt x="503" y="525"/>
                  </a:lnTo>
                  <a:lnTo>
                    <a:pt x="505" y="527"/>
                  </a:lnTo>
                  <a:lnTo>
                    <a:pt x="507" y="528"/>
                  </a:lnTo>
                  <a:lnTo>
                    <a:pt x="509" y="530"/>
                  </a:lnTo>
                  <a:lnTo>
                    <a:pt x="509" y="532"/>
                  </a:lnTo>
                  <a:lnTo>
                    <a:pt x="509" y="532"/>
                  </a:lnTo>
                  <a:lnTo>
                    <a:pt x="509" y="532"/>
                  </a:lnTo>
                  <a:lnTo>
                    <a:pt x="509" y="534"/>
                  </a:lnTo>
                  <a:lnTo>
                    <a:pt x="509" y="536"/>
                  </a:lnTo>
                  <a:lnTo>
                    <a:pt x="511" y="536"/>
                  </a:lnTo>
                  <a:lnTo>
                    <a:pt x="511" y="536"/>
                  </a:lnTo>
                  <a:lnTo>
                    <a:pt x="513" y="536"/>
                  </a:lnTo>
                  <a:lnTo>
                    <a:pt x="514" y="536"/>
                  </a:lnTo>
                  <a:lnTo>
                    <a:pt x="514" y="536"/>
                  </a:lnTo>
                  <a:lnTo>
                    <a:pt x="516" y="534"/>
                  </a:lnTo>
                  <a:lnTo>
                    <a:pt x="518" y="532"/>
                  </a:lnTo>
                  <a:lnTo>
                    <a:pt x="520" y="532"/>
                  </a:lnTo>
                  <a:lnTo>
                    <a:pt x="520" y="532"/>
                  </a:lnTo>
                  <a:lnTo>
                    <a:pt x="524" y="532"/>
                  </a:lnTo>
                  <a:lnTo>
                    <a:pt x="528" y="532"/>
                  </a:lnTo>
                  <a:lnTo>
                    <a:pt x="530" y="532"/>
                  </a:lnTo>
                  <a:lnTo>
                    <a:pt x="532" y="532"/>
                  </a:lnTo>
                  <a:lnTo>
                    <a:pt x="534" y="532"/>
                  </a:lnTo>
                  <a:lnTo>
                    <a:pt x="534" y="534"/>
                  </a:lnTo>
                  <a:lnTo>
                    <a:pt x="535" y="534"/>
                  </a:lnTo>
                  <a:lnTo>
                    <a:pt x="535" y="536"/>
                  </a:lnTo>
                  <a:lnTo>
                    <a:pt x="535" y="538"/>
                  </a:lnTo>
                  <a:lnTo>
                    <a:pt x="537" y="538"/>
                  </a:lnTo>
                  <a:lnTo>
                    <a:pt x="537" y="538"/>
                  </a:lnTo>
                  <a:lnTo>
                    <a:pt x="539" y="538"/>
                  </a:lnTo>
                  <a:lnTo>
                    <a:pt x="541" y="538"/>
                  </a:lnTo>
                  <a:lnTo>
                    <a:pt x="543" y="536"/>
                  </a:lnTo>
                  <a:lnTo>
                    <a:pt x="543" y="536"/>
                  </a:lnTo>
                  <a:lnTo>
                    <a:pt x="545" y="536"/>
                  </a:lnTo>
                  <a:lnTo>
                    <a:pt x="545" y="536"/>
                  </a:lnTo>
                  <a:lnTo>
                    <a:pt x="547" y="534"/>
                  </a:lnTo>
                  <a:lnTo>
                    <a:pt x="549" y="534"/>
                  </a:lnTo>
                  <a:lnTo>
                    <a:pt x="549" y="534"/>
                  </a:lnTo>
                  <a:lnTo>
                    <a:pt x="549" y="536"/>
                  </a:lnTo>
                  <a:lnTo>
                    <a:pt x="549" y="536"/>
                  </a:lnTo>
                  <a:lnTo>
                    <a:pt x="549" y="536"/>
                  </a:lnTo>
                  <a:lnTo>
                    <a:pt x="551" y="536"/>
                  </a:lnTo>
                  <a:lnTo>
                    <a:pt x="551" y="536"/>
                  </a:lnTo>
                  <a:lnTo>
                    <a:pt x="558" y="534"/>
                  </a:lnTo>
                  <a:lnTo>
                    <a:pt x="558" y="532"/>
                  </a:lnTo>
                  <a:lnTo>
                    <a:pt x="560" y="530"/>
                  </a:lnTo>
                  <a:lnTo>
                    <a:pt x="566" y="528"/>
                  </a:lnTo>
                  <a:lnTo>
                    <a:pt x="568" y="528"/>
                  </a:lnTo>
                  <a:lnTo>
                    <a:pt x="568" y="528"/>
                  </a:lnTo>
                  <a:lnTo>
                    <a:pt x="568" y="527"/>
                  </a:lnTo>
                  <a:lnTo>
                    <a:pt x="570" y="528"/>
                  </a:lnTo>
                  <a:lnTo>
                    <a:pt x="574" y="530"/>
                  </a:lnTo>
                  <a:lnTo>
                    <a:pt x="575" y="532"/>
                  </a:lnTo>
                  <a:lnTo>
                    <a:pt x="579" y="532"/>
                  </a:lnTo>
                  <a:lnTo>
                    <a:pt x="579" y="534"/>
                  </a:lnTo>
                  <a:lnTo>
                    <a:pt x="581" y="534"/>
                  </a:lnTo>
                  <a:lnTo>
                    <a:pt x="581" y="534"/>
                  </a:lnTo>
                  <a:lnTo>
                    <a:pt x="581" y="536"/>
                  </a:lnTo>
                  <a:lnTo>
                    <a:pt x="581" y="536"/>
                  </a:lnTo>
                  <a:lnTo>
                    <a:pt x="581" y="538"/>
                  </a:lnTo>
                  <a:lnTo>
                    <a:pt x="587" y="542"/>
                  </a:lnTo>
                  <a:lnTo>
                    <a:pt x="589" y="542"/>
                  </a:lnTo>
                  <a:lnTo>
                    <a:pt x="589" y="544"/>
                  </a:lnTo>
                  <a:lnTo>
                    <a:pt x="589" y="546"/>
                  </a:lnTo>
                  <a:lnTo>
                    <a:pt x="589" y="546"/>
                  </a:lnTo>
                  <a:lnTo>
                    <a:pt x="589" y="547"/>
                  </a:lnTo>
                  <a:lnTo>
                    <a:pt x="589" y="547"/>
                  </a:lnTo>
                  <a:lnTo>
                    <a:pt x="589" y="547"/>
                  </a:lnTo>
                  <a:lnTo>
                    <a:pt x="587" y="549"/>
                  </a:lnTo>
                  <a:lnTo>
                    <a:pt x="587" y="549"/>
                  </a:lnTo>
                  <a:lnTo>
                    <a:pt x="587" y="551"/>
                  </a:lnTo>
                  <a:lnTo>
                    <a:pt x="589" y="551"/>
                  </a:lnTo>
                  <a:lnTo>
                    <a:pt x="589" y="551"/>
                  </a:lnTo>
                  <a:lnTo>
                    <a:pt x="589" y="551"/>
                  </a:lnTo>
                  <a:lnTo>
                    <a:pt x="591" y="551"/>
                  </a:lnTo>
                  <a:lnTo>
                    <a:pt x="593" y="551"/>
                  </a:lnTo>
                  <a:lnTo>
                    <a:pt x="595" y="549"/>
                  </a:lnTo>
                  <a:lnTo>
                    <a:pt x="595" y="549"/>
                  </a:lnTo>
                  <a:lnTo>
                    <a:pt x="596" y="551"/>
                  </a:lnTo>
                  <a:lnTo>
                    <a:pt x="596" y="551"/>
                  </a:lnTo>
                  <a:lnTo>
                    <a:pt x="608" y="557"/>
                  </a:lnTo>
                  <a:lnTo>
                    <a:pt x="608" y="557"/>
                  </a:lnTo>
                  <a:lnTo>
                    <a:pt x="610" y="557"/>
                  </a:lnTo>
                  <a:lnTo>
                    <a:pt x="610" y="557"/>
                  </a:lnTo>
                  <a:lnTo>
                    <a:pt x="610" y="557"/>
                  </a:lnTo>
                  <a:lnTo>
                    <a:pt x="612" y="555"/>
                  </a:lnTo>
                  <a:lnTo>
                    <a:pt x="614" y="555"/>
                  </a:lnTo>
                  <a:lnTo>
                    <a:pt x="615" y="551"/>
                  </a:lnTo>
                  <a:lnTo>
                    <a:pt x="615" y="547"/>
                  </a:lnTo>
                  <a:lnTo>
                    <a:pt x="617" y="544"/>
                  </a:lnTo>
                  <a:lnTo>
                    <a:pt x="617" y="542"/>
                  </a:lnTo>
                  <a:lnTo>
                    <a:pt x="617" y="532"/>
                  </a:lnTo>
                  <a:lnTo>
                    <a:pt x="617" y="530"/>
                  </a:lnTo>
                  <a:lnTo>
                    <a:pt x="617" y="528"/>
                  </a:lnTo>
                  <a:lnTo>
                    <a:pt x="617" y="519"/>
                  </a:lnTo>
                  <a:lnTo>
                    <a:pt x="619" y="517"/>
                  </a:lnTo>
                  <a:lnTo>
                    <a:pt x="621" y="515"/>
                  </a:lnTo>
                  <a:lnTo>
                    <a:pt x="623" y="515"/>
                  </a:lnTo>
                  <a:lnTo>
                    <a:pt x="625" y="513"/>
                  </a:lnTo>
                  <a:lnTo>
                    <a:pt x="627" y="511"/>
                  </a:lnTo>
                  <a:lnTo>
                    <a:pt x="629" y="506"/>
                  </a:lnTo>
                  <a:lnTo>
                    <a:pt x="627" y="500"/>
                  </a:lnTo>
                  <a:lnTo>
                    <a:pt x="629" y="496"/>
                  </a:lnTo>
                  <a:lnTo>
                    <a:pt x="629" y="494"/>
                  </a:lnTo>
                  <a:lnTo>
                    <a:pt x="633" y="485"/>
                  </a:lnTo>
                  <a:lnTo>
                    <a:pt x="635" y="483"/>
                  </a:lnTo>
                  <a:lnTo>
                    <a:pt x="636" y="481"/>
                  </a:lnTo>
                  <a:lnTo>
                    <a:pt x="636" y="481"/>
                  </a:lnTo>
                  <a:lnTo>
                    <a:pt x="638" y="483"/>
                  </a:lnTo>
                  <a:lnTo>
                    <a:pt x="640" y="487"/>
                  </a:lnTo>
                  <a:lnTo>
                    <a:pt x="642" y="487"/>
                  </a:lnTo>
                  <a:lnTo>
                    <a:pt x="642" y="487"/>
                  </a:lnTo>
                  <a:lnTo>
                    <a:pt x="644" y="485"/>
                  </a:lnTo>
                  <a:lnTo>
                    <a:pt x="644" y="483"/>
                  </a:lnTo>
                  <a:lnTo>
                    <a:pt x="642" y="483"/>
                  </a:lnTo>
                  <a:lnTo>
                    <a:pt x="642" y="481"/>
                  </a:lnTo>
                  <a:lnTo>
                    <a:pt x="642" y="479"/>
                  </a:lnTo>
                  <a:lnTo>
                    <a:pt x="642" y="479"/>
                  </a:lnTo>
                  <a:lnTo>
                    <a:pt x="644" y="479"/>
                  </a:lnTo>
                  <a:lnTo>
                    <a:pt x="644" y="479"/>
                  </a:lnTo>
                  <a:lnTo>
                    <a:pt x="646" y="477"/>
                  </a:lnTo>
                  <a:lnTo>
                    <a:pt x="646" y="471"/>
                  </a:lnTo>
                  <a:lnTo>
                    <a:pt x="646" y="469"/>
                  </a:lnTo>
                  <a:lnTo>
                    <a:pt x="648" y="469"/>
                  </a:lnTo>
                  <a:lnTo>
                    <a:pt x="648" y="468"/>
                  </a:lnTo>
                  <a:lnTo>
                    <a:pt x="652" y="466"/>
                  </a:lnTo>
                  <a:lnTo>
                    <a:pt x="654" y="462"/>
                  </a:lnTo>
                  <a:lnTo>
                    <a:pt x="654" y="460"/>
                  </a:lnTo>
                  <a:lnTo>
                    <a:pt x="656" y="458"/>
                  </a:lnTo>
                  <a:lnTo>
                    <a:pt x="654" y="454"/>
                  </a:lnTo>
                  <a:lnTo>
                    <a:pt x="654" y="450"/>
                  </a:lnTo>
                  <a:lnTo>
                    <a:pt x="656" y="449"/>
                  </a:lnTo>
                  <a:lnTo>
                    <a:pt x="659" y="445"/>
                  </a:lnTo>
                  <a:lnTo>
                    <a:pt x="659" y="443"/>
                  </a:lnTo>
                  <a:lnTo>
                    <a:pt x="661" y="443"/>
                  </a:lnTo>
                  <a:lnTo>
                    <a:pt x="661" y="443"/>
                  </a:lnTo>
                  <a:lnTo>
                    <a:pt x="661" y="445"/>
                  </a:lnTo>
                  <a:lnTo>
                    <a:pt x="663" y="447"/>
                  </a:lnTo>
                  <a:lnTo>
                    <a:pt x="663" y="447"/>
                  </a:lnTo>
                  <a:lnTo>
                    <a:pt x="665" y="447"/>
                  </a:lnTo>
                  <a:lnTo>
                    <a:pt x="667" y="447"/>
                  </a:lnTo>
                  <a:lnTo>
                    <a:pt x="669" y="445"/>
                  </a:lnTo>
                  <a:lnTo>
                    <a:pt x="671" y="445"/>
                  </a:lnTo>
                  <a:lnTo>
                    <a:pt x="673" y="443"/>
                  </a:lnTo>
                  <a:lnTo>
                    <a:pt x="675" y="441"/>
                  </a:lnTo>
                  <a:lnTo>
                    <a:pt x="676" y="441"/>
                  </a:lnTo>
                  <a:lnTo>
                    <a:pt x="678" y="443"/>
                  </a:lnTo>
                  <a:lnTo>
                    <a:pt x="678" y="443"/>
                  </a:lnTo>
                  <a:lnTo>
                    <a:pt x="680" y="447"/>
                  </a:lnTo>
                  <a:lnTo>
                    <a:pt x="682" y="447"/>
                  </a:lnTo>
                  <a:lnTo>
                    <a:pt x="682" y="447"/>
                  </a:lnTo>
                  <a:lnTo>
                    <a:pt x="684" y="447"/>
                  </a:lnTo>
                  <a:lnTo>
                    <a:pt x="686" y="445"/>
                  </a:lnTo>
                  <a:lnTo>
                    <a:pt x="688" y="445"/>
                  </a:lnTo>
                  <a:lnTo>
                    <a:pt x="688" y="443"/>
                  </a:lnTo>
                  <a:lnTo>
                    <a:pt x="690" y="441"/>
                  </a:lnTo>
                  <a:lnTo>
                    <a:pt x="694" y="439"/>
                  </a:lnTo>
                  <a:lnTo>
                    <a:pt x="696" y="439"/>
                  </a:lnTo>
                  <a:lnTo>
                    <a:pt x="697" y="439"/>
                  </a:lnTo>
                  <a:lnTo>
                    <a:pt x="699" y="437"/>
                  </a:lnTo>
                  <a:lnTo>
                    <a:pt x="701" y="437"/>
                  </a:lnTo>
                  <a:lnTo>
                    <a:pt x="703" y="437"/>
                  </a:lnTo>
                  <a:lnTo>
                    <a:pt x="703" y="435"/>
                  </a:lnTo>
                  <a:lnTo>
                    <a:pt x="703" y="433"/>
                  </a:lnTo>
                  <a:lnTo>
                    <a:pt x="703" y="431"/>
                  </a:lnTo>
                  <a:lnTo>
                    <a:pt x="705" y="430"/>
                  </a:lnTo>
                  <a:lnTo>
                    <a:pt x="711" y="426"/>
                  </a:lnTo>
                  <a:lnTo>
                    <a:pt x="713" y="426"/>
                  </a:lnTo>
                  <a:lnTo>
                    <a:pt x="715" y="426"/>
                  </a:lnTo>
                  <a:lnTo>
                    <a:pt x="715" y="424"/>
                  </a:lnTo>
                  <a:lnTo>
                    <a:pt x="713" y="422"/>
                  </a:lnTo>
                  <a:lnTo>
                    <a:pt x="713" y="420"/>
                  </a:lnTo>
                  <a:lnTo>
                    <a:pt x="715" y="418"/>
                  </a:lnTo>
                  <a:lnTo>
                    <a:pt x="716" y="416"/>
                  </a:lnTo>
                  <a:lnTo>
                    <a:pt x="715" y="412"/>
                  </a:lnTo>
                  <a:lnTo>
                    <a:pt x="715" y="411"/>
                  </a:lnTo>
                  <a:lnTo>
                    <a:pt x="715" y="409"/>
                  </a:lnTo>
                  <a:lnTo>
                    <a:pt x="716" y="407"/>
                  </a:lnTo>
                  <a:lnTo>
                    <a:pt x="718" y="405"/>
                  </a:lnTo>
                  <a:lnTo>
                    <a:pt x="722" y="405"/>
                  </a:lnTo>
                  <a:lnTo>
                    <a:pt x="722" y="403"/>
                  </a:lnTo>
                  <a:lnTo>
                    <a:pt x="726" y="401"/>
                  </a:lnTo>
                  <a:lnTo>
                    <a:pt x="730" y="397"/>
                  </a:lnTo>
                  <a:lnTo>
                    <a:pt x="730" y="395"/>
                  </a:lnTo>
                  <a:lnTo>
                    <a:pt x="730" y="391"/>
                  </a:lnTo>
                  <a:lnTo>
                    <a:pt x="730" y="390"/>
                  </a:lnTo>
                  <a:lnTo>
                    <a:pt x="730" y="388"/>
                  </a:lnTo>
                  <a:lnTo>
                    <a:pt x="732" y="386"/>
                  </a:lnTo>
                  <a:lnTo>
                    <a:pt x="737" y="384"/>
                  </a:lnTo>
                  <a:lnTo>
                    <a:pt x="741" y="382"/>
                  </a:lnTo>
                  <a:lnTo>
                    <a:pt x="743" y="380"/>
                  </a:lnTo>
                  <a:lnTo>
                    <a:pt x="745" y="382"/>
                  </a:lnTo>
                  <a:lnTo>
                    <a:pt x="747" y="382"/>
                  </a:lnTo>
                  <a:lnTo>
                    <a:pt x="749" y="380"/>
                  </a:lnTo>
                  <a:lnTo>
                    <a:pt x="751" y="376"/>
                  </a:lnTo>
                  <a:lnTo>
                    <a:pt x="751" y="374"/>
                  </a:lnTo>
                  <a:lnTo>
                    <a:pt x="751" y="371"/>
                  </a:lnTo>
                  <a:lnTo>
                    <a:pt x="753" y="363"/>
                  </a:lnTo>
                  <a:lnTo>
                    <a:pt x="753" y="361"/>
                  </a:lnTo>
                  <a:lnTo>
                    <a:pt x="751" y="359"/>
                  </a:lnTo>
                  <a:lnTo>
                    <a:pt x="749" y="355"/>
                  </a:lnTo>
                  <a:lnTo>
                    <a:pt x="747" y="355"/>
                  </a:lnTo>
                  <a:lnTo>
                    <a:pt x="745" y="353"/>
                  </a:lnTo>
                  <a:lnTo>
                    <a:pt x="745" y="353"/>
                  </a:lnTo>
                  <a:lnTo>
                    <a:pt x="739" y="355"/>
                  </a:lnTo>
                  <a:lnTo>
                    <a:pt x="739" y="355"/>
                  </a:lnTo>
                  <a:lnTo>
                    <a:pt x="737" y="353"/>
                  </a:lnTo>
                  <a:lnTo>
                    <a:pt x="737" y="352"/>
                  </a:lnTo>
                  <a:lnTo>
                    <a:pt x="737" y="352"/>
                  </a:lnTo>
                  <a:lnTo>
                    <a:pt x="736" y="352"/>
                  </a:lnTo>
                  <a:lnTo>
                    <a:pt x="736" y="352"/>
                  </a:lnTo>
                  <a:lnTo>
                    <a:pt x="734" y="350"/>
                  </a:lnTo>
                  <a:lnTo>
                    <a:pt x="732" y="344"/>
                  </a:lnTo>
                  <a:lnTo>
                    <a:pt x="728" y="342"/>
                  </a:lnTo>
                  <a:lnTo>
                    <a:pt x="726" y="340"/>
                  </a:lnTo>
                  <a:lnTo>
                    <a:pt x="722" y="340"/>
                  </a:lnTo>
                  <a:lnTo>
                    <a:pt x="716" y="338"/>
                  </a:lnTo>
                  <a:lnTo>
                    <a:pt x="715" y="338"/>
                  </a:lnTo>
                  <a:lnTo>
                    <a:pt x="713" y="336"/>
                  </a:lnTo>
                  <a:lnTo>
                    <a:pt x="713" y="336"/>
                  </a:lnTo>
                  <a:lnTo>
                    <a:pt x="711" y="338"/>
                  </a:lnTo>
                  <a:lnTo>
                    <a:pt x="709" y="340"/>
                  </a:lnTo>
                  <a:lnTo>
                    <a:pt x="707" y="340"/>
                  </a:lnTo>
                  <a:lnTo>
                    <a:pt x="703" y="342"/>
                  </a:lnTo>
                  <a:lnTo>
                    <a:pt x="703" y="344"/>
                  </a:lnTo>
                  <a:lnTo>
                    <a:pt x="701" y="342"/>
                  </a:lnTo>
                  <a:lnTo>
                    <a:pt x="701" y="342"/>
                  </a:lnTo>
                  <a:lnTo>
                    <a:pt x="699" y="340"/>
                  </a:lnTo>
                  <a:lnTo>
                    <a:pt x="699" y="338"/>
                  </a:lnTo>
                  <a:lnTo>
                    <a:pt x="697" y="336"/>
                  </a:lnTo>
                  <a:lnTo>
                    <a:pt x="697" y="334"/>
                  </a:lnTo>
                  <a:lnTo>
                    <a:pt x="697" y="334"/>
                  </a:lnTo>
                  <a:lnTo>
                    <a:pt x="699" y="334"/>
                  </a:lnTo>
                  <a:lnTo>
                    <a:pt x="699" y="333"/>
                  </a:lnTo>
                  <a:lnTo>
                    <a:pt x="699" y="333"/>
                  </a:lnTo>
                  <a:lnTo>
                    <a:pt x="701" y="329"/>
                  </a:lnTo>
                  <a:lnTo>
                    <a:pt x="701" y="327"/>
                  </a:lnTo>
                  <a:lnTo>
                    <a:pt x="703" y="327"/>
                  </a:lnTo>
                  <a:lnTo>
                    <a:pt x="703" y="327"/>
                  </a:lnTo>
                  <a:lnTo>
                    <a:pt x="705" y="325"/>
                  </a:lnTo>
                  <a:lnTo>
                    <a:pt x="705" y="323"/>
                  </a:lnTo>
                  <a:lnTo>
                    <a:pt x="707" y="323"/>
                  </a:lnTo>
                  <a:lnTo>
                    <a:pt x="707" y="321"/>
                  </a:lnTo>
                  <a:lnTo>
                    <a:pt x="707" y="319"/>
                  </a:lnTo>
                  <a:lnTo>
                    <a:pt x="705" y="315"/>
                  </a:lnTo>
                  <a:lnTo>
                    <a:pt x="703" y="310"/>
                  </a:lnTo>
                  <a:lnTo>
                    <a:pt x="701" y="308"/>
                  </a:lnTo>
                  <a:lnTo>
                    <a:pt x="701" y="308"/>
                  </a:lnTo>
                  <a:lnTo>
                    <a:pt x="701" y="306"/>
                  </a:lnTo>
                  <a:lnTo>
                    <a:pt x="701" y="306"/>
                  </a:lnTo>
                  <a:lnTo>
                    <a:pt x="701" y="304"/>
                  </a:lnTo>
                  <a:lnTo>
                    <a:pt x="703" y="302"/>
                  </a:lnTo>
                  <a:lnTo>
                    <a:pt x="707" y="302"/>
                  </a:lnTo>
                  <a:lnTo>
                    <a:pt x="709" y="304"/>
                  </a:lnTo>
                  <a:lnTo>
                    <a:pt x="713" y="308"/>
                  </a:lnTo>
                  <a:lnTo>
                    <a:pt x="715" y="312"/>
                  </a:lnTo>
                  <a:lnTo>
                    <a:pt x="718" y="312"/>
                  </a:lnTo>
                  <a:lnTo>
                    <a:pt x="720" y="312"/>
                  </a:lnTo>
                  <a:lnTo>
                    <a:pt x="722" y="310"/>
                  </a:lnTo>
                  <a:lnTo>
                    <a:pt x="728" y="308"/>
                  </a:lnTo>
                  <a:lnTo>
                    <a:pt x="730" y="308"/>
                  </a:lnTo>
                  <a:lnTo>
                    <a:pt x="736" y="308"/>
                  </a:lnTo>
                  <a:lnTo>
                    <a:pt x="737" y="308"/>
                  </a:lnTo>
                  <a:lnTo>
                    <a:pt x="743" y="312"/>
                  </a:lnTo>
                  <a:lnTo>
                    <a:pt x="745" y="312"/>
                  </a:lnTo>
                  <a:lnTo>
                    <a:pt x="755" y="312"/>
                  </a:lnTo>
                  <a:lnTo>
                    <a:pt x="758" y="312"/>
                  </a:lnTo>
                  <a:lnTo>
                    <a:pt x="760" y="312"/>
                  </a:lnTo>
                  <a:lnTo>
                    <a:pt x="774" y="314"/>
                  </a:lnTo>
                  <a:lnTo>
                    <a:pt x="781" y="314"/>
                  </a:lnTo>
                  <a:lnTo>
                    <a:pt x="785" y="314"/>
                  </a:lnTo>
                  <a:lnTo>
                    <a:pt x="785" y="314"/>
                  </a:lnTo>
                  <a:lnTo>
                    <a:pt x="787" y="312"/>
                  </a:lnTo>
                  <a:lnTo>
                    <a:pt x="787" y="310"/>
                  </a:lnTo>
                  <a:lnTo>
                    <a:pt x="793" y="310"/>
                  </a:lnTo>
                  <a:lnTo>
                    <a:pt x="795" y="308"/>
                  </a:lnTo>
                  <a:lnTo>
                    <a:pt x="797" y="306"/>
                  </a:lnTo>
                  <a:lnTo>
                    <a:pt x="797" y="306"/>
                  </a:lnTo>
                  <a:lnTo>
                    <a:pt x="797" y="304"/>
                  </a:lnTo>
                  <a:lnTo>
                    <a:pt x="797" y="302"/>
                  </a:lnTo>
                  <a:lnTo>
                    <a:pt x="797" y="302"/>
                  </a:lnTo>
                  <a:lnTo>
                    <a:pt x="798" y="300"/>
                  </a:lnTo>
                  <a:lnTo>
                    <a:pt x="802" y="300"/>
                  </a:lnTo>
                  <a:lnTo>
                    <a:pt x="804" y="300"/>
                  </a:lnTo>
                  <a:lnTo>
                    <a:pt x="806" y="298"/>
                  </a:lnTo>
                  <a:lnTo>
                    <a:pt x="808" y="296"/>
                  </a:lnTo>
                  <a:lnTo>
                    <a:pt x="808" y="296"/>
                  </a:lnTo>
                  <a:lnTo>
                    <a:pt x="808" y="295"/>
                  </a:lnTo>
                  <a:lnTo>
                    <a:pt x="808" y="293"/>
                  </a:lnTo>
                  <a:lnTo>
                    <a:pt x="808" y="293"/>
                  </a:lnTo>
                  <a:lnTo>
                    <a:pt x="810" y="291"/>
                  </a:lnTo>
                  <a:lnTo>
                    <a:pt x="806" y="287"/>
                  </a:lnTo>
                  <a:lnTo>
                    <a:pt x="804" y="285"/>
                  </a:lnTo>
                  <a:lnTo>
                    <a:pt x="804" y="285"/>
                  </a:lnTo>
                  <a:lnTo>
                    <a:pt x="804" y="285"/>
                  </a:lnTo>
                  <a:lnTo>
                    <a:pt x="802" y="283"/>
                  </a:lnTo>
                  <a:lnTo>
                    <a:pt x="804" y="283"/>
                  </a:lnTo>
                  <a:lnTo>
                    <a:pt x="804" y="281"/>
                  </a:lnTo>
                  <a:lnTo>
                    <a:pt x="804" y="279"/>
                  </a:lnTo>
                  <a:lnTo>
                    <a:pt x="804" y="279"/>
                  </a:lnTo>
                  <a:lnTo>
                    <a:pt x="802" y="279"/>
                  </a:lnTo>
                  <a:lnTo>
                    <a:pt x="802" y="277"/>
                  </a:lnTo>
                  <a:lnTo>
                    <a:pt x="800" y="277"/>
                  </a:lnTo>
                  <a:lnTo>
                    <a:pt x="798" y="275"/>
                  </a:lnTo>
                  <a:lnTo>
                    <a:pt x="798" y="274"/>
                  </a:lnTo>
                  <a:lnTo>
                    <a:pt x="798" y="274"/>
                  </a:lnTo>
                  <a:lnTo>
                    <a:pt x="798" y="272"/>
                  </a:lnTo>
                  <a:lnTo>
                    <a:pt x="798" y="272"/>
                  </a:lnTo>
                  <a:lnTo>
                    <a:pt x="798" y="272"/>
                  </a:lnTo>
                  <a:lnTo>
                    <a:pt x="800" y="272"/>
                  </a:lnTo>
                  <a:lnTo>
                    <a:pt x="802" y="270"/>
                  </a:lnTo>
                  <a:lnTo>
                    <a:pt x="802" y="270"/>
                  </a:lnTo>
                  <a:lnTo>
                    <a:pt x="804" y="262"/>
                  </a:lnTo>
                  <a:lnTo>
                    <a:pt x="806" y="260"/>
                  </a:lnTo>
                  <a:lnTo>
                    <a:pt x="806" y="258"/>
                  </a:lnTo>
                  <a:lnTo>
                    <a:pt x="806" y="258"/>
                  </a:lnTo>
                  <a:lnTo>
                    <a:pt x="806" y="253"/>
                  </a:lnTo>
                  <a:lnTo>
                    <a:pt x="806" y="251"/>
                  </a:lnTo>
                  <a:lnTo>
                    <a:pt x="806" y="249"/>
                  </a:lnTo>
                  <a:lnTo>
                    <a:pt x="804" y="249"/>
                  </a:lnTo>
                  <a:lnTo>
                    <a:pt x="804" y="249"/>
                  </a:lnTo>
                  <a:lnTo>
                    <a:pt x="802" y="247"/>
                  </a:lnTo>
                  <a:lnTo>
                    <a:pt x="802" y="247"/>
                  </a:lnTo>
                  <a:lnTo>
                    <a:pt x="804" y="241"/>
                  </a:lnTo>
                  <a:lnTo>
                    <a:pt x="804" y="239"/>
                  </a:lnTo>
                  <a:lnTo>
                    <a:pt x="804" y="237"/>
                  </a:lnTo>
                  <a:lnTo>
                    <a:pt x="804" y="236"/>
                  </a:lnTo>
                  <a:lnTo>
                    <a:pt x="804" y="236"/>
                  </a:lnTo>
                  <a:lnTo>
                    <a:pt x="804" y="234"/>
                  </a:lnTo>
                  <a:lnTo>
                    <a:pt x="804" y="234"/>
                  </a:lnTo>
                  <a:lnTo>
                    <a:pt x="804" y="234"/>
                  </a:lnTo>
                  <a:lnTo>
                    <a:pt x="806" y="234"/>
                  </a:lnTo>
                  <a:lnTo>
                    <a:pt x="808" y="234"/>
                  </a:lnTo>
                  <a:lnTo>
                    <a:pt x="810" y="234"/>
                  </a:lnTo>
                  <a:lnTo>
                    <a:pt x="810" y="234"/>
                  </a:lnTo>
                  <a:lnTo>
                    <a:pt x="812" y="232"/>
                  </a:lnTo>
                  <a:lnTo>
                    <a:pt x="812" y="232"/>
                  </a:lnTo>
                  <a:lnTo>
                    <a:pt x="810" y="230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xmlns="" id="{845CDE1B-37CA-4370-B4C2-A1DC52344C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4172" y="2926537"/>
              <a:ext cx="73025" cy="74613"/>
            </a:xfrm>
            <a:custGeom>
              <a:avLst/>
              <a:gdLst>
                <a:gd name="T0" fmla="*/ 46 w 46"/>
                <a:gd name="T1" fmla="*/ 24 h 47"/>
                <a:gd name="T2" fmla="*/ 44 w 46"/>
                <a:gd name="T3" fmla="*/ 21 h 47"/>
                <a:gd name="T4" fmla="*/ 44 w 46"/>
                <a:gd name="T5" fmla="*/ 17 h 47"/>
                <a:gd name="T6" fmla="*/ 36 w 46"/>
                <a:gd name="T7" fmla="*/ 9 h 47"/>
                <a:gd name="T8" fmla="*/ 34 w 46"/>
                <a:gd name="T9" fmla="*/ 5 h 47"/>
                <a:gd name="T10" fmla="*/ 33 w 46"/>
                <a:gd name="T11" fmla="*/ 0 h 47"/>
                <a:gd name="T12" fmla="*/ 29 w 46"/>
                <a:gd name="T13" fmla="*/ 2 h 47"/>
                <a:gd name="T14" fmla="*/ 27 w 46"/>
                <a:gd name="T15" fmla="*/ 0 h 47"/>
                <a:gd name="T16" fmla="*/ 21 w 46"/>
                <a:gd name="T17" fmla="*/ 0 h 47"/>
                <a:gd name="T18" fmla="*/ 19 w 46"/>
                <a:gd name="T19" fmla="*/ 2 h 47"/>
                <a:gd name="T20" fmla="*/ 15 w 46"/>
                <a:gd name="T21" fmla="*/ 2 h 47"/>
                <a:gd name="T22" fmla="*/ 12 w 46"/>
                <a:gd name="T23" fmla="*/ 3 h 47"/>
                <a:gd name="T24" fmla="*/ 10 w 46"/>
                <a:gd name="T25" fmla="*/ 7 h 47"/>
                <a:gd name="T26" fmla="*/ 10 w 46"/>
                <a:gd name="T27" fmla="*/ 9 h 47"/>
                <a:gd name="T28" fmla="*/ 10 w 46"/>
                <a:gd name="T29" fmla="*/ 15 h 47"/>
                <a:gd name="T30" fmla="*/ 10 w 46"/>
                <a:gd name="T31" fmla="*/ 17 h 47"/>
                <a:gd name="T32" fmla="*/ 10 w 46"/>
                <a:gd name="T33" fmla="*/ 21 h 47"/>
                <a:gd name="T34" fmla="*/ 8 w 46"/>
                <a:gd name="T35" fmla="*/ 22 h 47"/>
                <a:gd name="T36" fmla="*/ 6 w 46"/>
                <a:gd name="T37" fmla="*/ 24 h 47"/>
                <a:gd name="T38" fmla="*/ 4 w 46"/>
                <a:gd name="T39" fmla="*/ 26 h 47"/>
                <a:gd name="T40" fmla="*/ 2 w 46"/>
                <a:gd name="T41" fmla="*/ 26 h 47"/>
                <a:gd name="T42" fmla="*/ 0 w 46"/>
                <a:gd name="T43" fmla="*/ 30 h 47"/>
                <a:gd name="T44" fmla="*/ 0 w 46"/>
                <a:gd name="T45" fmla="*/ 32 h 47"/>
                <a:gd name="T46" fmla="*/ 2 w 46"/>
                <a:gd name="T47" fmla="*/ 34 h 47"/>
                <a:gd name="T48" fmla="*/ 2 w 46"/>
                <a:gd name="T49" fmla="*/ 36 h 47"/>
                <a:gd name="T50" fmla="*/ 2 w 46"/>
                <a:gd name="T51" fmla="*/ 36 h 47"/>
                <a:gd name="T52" fmla="*/ 6 w 46"/>
                <a:gd name="T53" fmla="*/ 36 h 47"/>
                <a:gd name="T54" fmla="*/ 13 w 46"/>
                <a:gd name="T55" fmla="*/ 36 h 47"/>
                <a:gd name="T56" fmla="*/ 13 w 46"/>
                <a:gd name="T57" fmla="*/ 34 h 47"/>
                <a:gd name="T58" fmla="*/ 15 w 46"/>
                <a:gd name="T59" fmla="*/ 34 h 47"/>
                <a:gd name="T60" fmla="*/ 21 w 46"/>
                <a:gd name="T61" fmla="*/ 36 h 47"/>
                <a:gd name="T62" fmla="*/ 23 w 46"/>
                <a:gd name="T63" fmla="*/ 38 h 47"/>
                <a:gd name="T64" fmla="*/ 23 w 46"/>
                <a:gd name="T65" fmla="*/ 41 h 47"/>
                <a:gd name="T66" fmla="*/ 25 w 46"/>
                <a:gd name="T67" fmla="*/ 43 h 47"/>
                <a:gd name="T68" fmla="*/ 29 w 46"/>
                <a:gd name="T69" fmla="*/ 45 h 47"/>
                <a:gd name="T70" fmla="*/ 36 w 46"/>
                <a:gd name="T71" fmla="*/ 45 h 47"/>
                <a:gd name="T72" fmla="*/ 36 w 46"/>
                <a:gd name="T73" fmla="*/ 45 h 47"/>
                <a:gd name="T74" fmla="*/ 36 w 46"/>
                <a:gd name="T75" fmla="*/ 43 h 47"/>
                <a:gd name="T76" fmla="*/ 36 w 46"/>
                <a:gd name="T77" fmla="*/ 43 h 47"/>
                <a:gd name="T78" fmla="*/ 36 w 46"/>
                <a:gd name="T79" fmla="*/ 41 h 47"/>
                <a:gd name="T80" fmla="*/ 38 w 46"/>
                <a:gd name="T81" fmla="*/ 40 h 47"/>
                <a:gd name="T82" fmla="*/ 46 w 46"/>
                <a:gd name="T83" fmla="*/ 38 h 47"/>
                <a:gd name="T84" fmla="*/ 42 w 46"/>
                <a:gd name="T85" fmla="*/ 32 h 47"/>
                <a:gd name="T86" fmla="*/ 44 w 46"/>
                <a:gd name="T87" fmla="*/ 30 h 47"/>
                <a:gd name="T88" fmla="*/ 46 w 46"/>
                <a:gd name="T89" fmla="*/ 28 h 47"/>
                <a:gd name="T90" fmla="*/ 46 w 46"/>
                <a:gd name="T91" fmla="*/ 26 h 47"/>
                <a:gd name="T92" fmla="*/ 46 w 46"/>
                <a:gd name="T93" fmla="*/ 26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6" h="47">
                  <a:moveTo>
                    <a:pt x="46" y="26"/>
                  </a:moveTo>
                  <a:lnTo>
                    <a:pt x="46" y="24"/>
                  </a:lnTo>
                  <a:lnTo>
                    <a:pt x="44" y="21"/>
                  </a:lnTo>
                  <a:lnTo>
                    <a:pt x="44" y="21"/>
                  </a:lnTo>
                  <a:lnTo>
                    <a:pt x="44" y="19"/>
                  </a:lnTo>
                  <a:lnTo>
                    <a:pt x="44" y="17"/>
                  </a:lnTo>
                  <a:lnTo>
                    <a:pt x="44" y="17"/>
                  </a:lnTo>
                  <a:lnTo>
                    <a:pt x="36" y="9"/>
                  </a:lnTo>
                  <a:lnTo>
                    <a:pt x="34" y="7"/>
                  </a:lnTo>
                  <a:lnTo>
                    <a:pt x="34" y="5"/>
                  </a:lnTo>
                  <a:lnTo>
                    <a:pt x="34" y="3"/>
                  </a:lnTo>
                  <a:lnTo>
                    <a:pt x="33" y="0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7" y="2"/>
                  </a:lnTo>
                  <a:lnTo>
                    <a:pt x="27" y="0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19" y="2"/>
                  </a:lnTo>
                  <a:lnTo>
                    <a:pt x="17" y="2"/>
                  </a:lnTo>
                  <a:lnTo>
                    <a:pt x="15" y="2"/>
                  </a:lnTo>
                  <a:lnTo>
                    <a:pt x="13" y="3"/>
                  </a:lnTo>
                  <a:lnTo>
                    <a:pt x="12" y="3"/>
                  </a:lnTo>
                  <a:lnTo>
                    <a:pt x="10" y="5"/>
                  </a:lnTo>
                  <a:lnTo>
                    <a:pt x="10" y="7"/>
                  </a:lnTo>
                  <a:lnTo>
                    <a:pt x="10" y="7"/>
                  </a:lnTo>
                  <a:lnTo>
                    <a:pt x="10" y="9"/>
                  </a:lnTo>
                  <a:lnTo>
                    <a:pt x="10" y="15"/>
                  </a:lnTo>
                  <a:lnTo>
                    <a:pt x="10" y="15"/>
                  </a:lnTo>
                  <a:lnTo>
                    <a:pt x="10" y="17"/>
                  </a:lnTo>
                  <a:lnTo>
                    <a:pt x="10" y="17"/>
                  </a:lnTo>
                  <a:lnTo>
                    <a:pt x="10" y="19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8" y="22"/>
                  </a:lnTo>
                  <a:lnTo>
                    <a:pt x="8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4" y="26"/>
                  </a:lnTo>
                  <a:lnTo>
                    <a:pt x="4" y="26"/>
                  </a:lnTo>
                  <a:lnTo>
                    <a:pt x="2" y="26"/>
                  </a:lnTo>
                  <a:lnTo>
                    <a:pt x="2" y="28"/>
                  </a:lnTo>
                  <a:lnTo>
                    <a:pt x="0" y="3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4" y="38"/>
                  </a:lnTo>
                  <a:lnTo>
                    <a:pt x="6" y="36"/>
                  </a:lnTo>
                  <a:lnTo>
                    <a:pt x="12" y="36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3" y="34"/>
                  </a:lnTo>
                  <a:lnTo>
                    <a:pt x="13" y="34"/>
                  </a:lnTo>
                  <a:lnTo>
                    <a:pt x="15" y="34"/>
                  </a:lnTo>
                  <a:lnTo>
                    <a:pt x="15" y="34"/>
                  </a:lnTo>
                  <a:lnTo>
                    <a:pt x="21" y="36"/>
                  </a:lnTo>
                  <a:lnTo>
                    <a:pt x="21" y="38"/>
                  </a:lnTo>
                  <a:lnTo>
                    <a:pt x="23" y="38"/>
                  </a:lnTo>
                  <a:lnTo>
                    <a:pt x="23" y="40"/>
                  </a:lnTo>
                  <a:lnTo>
                    <a:pt x="23" y="41"/>
                  </a:lnTo>
                  <a:lnTo>
                    <a:pt x="25" y="41"/>
                  </a:lnTo>
                  <a:lnTo>
                    <a:pt x="25" y="43"/>
                  </a:lnTo>
                  <a:lnTo>
                    <a:pt x="27" y="43"/>
                  </a:lnTo>
                  <a:lnTo>
                    <a:pt x="29" y="45"/>
                  </a:lnTo>
                  <a:lnTo>
                    <a:pt x="33" y="47"/>
                  </a:lnTo>
                  <a:lnTo>
                    <a:pt x="36" y="45"/>
                  </a:lnTo>
                  <a:lnTo>
                    <a:pt x="36" y="45"/>
                  </a:lnTo>
                  <a:lnTo>
                    <a:pt x="36" y="45"/>
                  </a:lnTo>
                  <a:lnTo>
                    <a:pt x="36" y="45"/>
                  </a:lnTo>
                  <a:lnTo>
                    <a:pt x="36" y="43"/>
                  </a:lnTo>
                  <a:lnTo>
                    <a:pt x="36" y="43"/>
                  </a:lnTo>
                  <a:lnTo>
                    <a:pt x="36" y="43"/>
                  </a:lnTo>
                  <a:lnTo>
                    <a:pt x="36" y="41"/>
                  </a:lnTo>
                  <a:lnTo>
                    <a:pt x="36" y="41"/>
                  </a:lnTo>
                  <a:lnTo>
                    <a:pt x="36" y="40"/>
                  </a:lnTo>
                  <a:lnTo>
                    <a:pt x="38" y="40"/>
                  </a:lnTo>
                  <a:lnTo>
                    <a:pt x="40" y="38"/>
                  </a:lnTo>
                  <a:lnTo>
                    <a:pt x="46" y="38"/>
                  </a:lnTo>
                  <a:lnTo>
                    <a:pt x="42" y="32"/>
                  </a:lnTo>
                  <a:lnTo>
                    <a:pt x="42" y="32"/>
                  </a:lnTo>
                  <a:lnTo>
                    <a:pt x="42" y="30"/>
                  </a:lnTo>
                  <a:lnTo>
                    <a:pt x="44" y="30"/>
                  </a:lnTo>
                  <a:lnTo>
                    <a:pt x="44" y="30"/>
                  </a:lnTo>
                  <a:lnTo>
                    <a:pt x="46" y="28"/>
                  </a:lnTo>
                  <a:lnTo>
                    <a:pt x="46" y="28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6" y="26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6BEF9D18-074F-4CC1-8943-BD31D389E2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4172" y="2926537"/>
              <a:ext cx="73025" cy="74613"/>
            </a:xfrm>
            <a:custGeom>
              <a:avLst/>
              <a:gdLst>
                <a:gd name="T0" fmla="*/ 46 w 46"/>
                <a:gd name="T1" fmla="*/ 24 h 47"/>
                <a:gd name="T2" fmla="*/ 44 w 46"/>
                <a:gd name="T3" fmla="*/ 21 h 47"/>
                <a:gd name="T4" fmla="*/ 44 w 46"/>
                <a:gd name="T5" fmla="*/ 17 h 47"/>
                <a:gd name="T6" fmla="*/ 36 w 46"/>
                <a:gd name="T7" fmla="*/ 9 h 47"/>
                <a:gd name="T8" fmla="*/ 34 w 46"/>
                <a:gd name="T9" fmla="*/ 5 h 47"/>
                <a:gd name="T10" fmla="*/ 33 w 46"/>
                <a:gd name="T11" fmla="*/ 0 h 47"/>
                <a:gd name="T12" fmla="*/ 29 w 46"/>
                <a:gd name="T13" fmla="*/ 2 h 47"/>
                <a:gd name="T14" fmla="*/ 27 w 46"/>
                <a:gd name="T15" fmla="*/ 0 h 47"/>
                <a:gd name="T16" fmla="*/ 21 w 46"/>
                <a:gd name="T17" fmla="*/ 0 h 47"/>
                <a:gd name="T18" fmla="*/ 19 w 46"/>
                <a:gd name="T19" fmla="*/ 2 h 47"/>
                <a:gd name="T20" fmla="*/ 15 w 46"/>
                <a:gd name="T21" fmla="*/ 2 h 47"/>
                <a:gd name="T22" fmla="*/ 12 w 46"/>
                <a:gd name="T23" fmla="*/ 3 h 47"/>
                <a:gd name="T24" fmla="*/ 10 w 46"/>
                <a:gd name="T25" fmla="*/ 7 h 47"/>
                <a:gd name="T26" fmla="*/ 10 w 46"/>
                <a:gd name="T27" fmla="*/ 9 h 47"/>
                <a:gd name="T28" fmla="*/ 10 w 46"/>
                <a:gd name="T29" fmla="*/ 15 h 47"/>
                <a:gd name="T30" fmla="*/ 10 w 46"/>
                <a:gd name="T31" fmla="*/ 17 h 47"/>
                <a:gd name="T32" fmla="*/ 10 w 46"/>
                <a:gd name="T33" fmla="*/ 21 h 47"/>
                <a:gd name="T34" fmla="*/ 8 w 46"/>
                <a:gd name="T35" fmla="*/ 22 h 47"/>
                <a:gd name="T36" fmla="*/ 6 w 46"/>
                <a:gd name="T37" fmla="*/ 24 h 47"/>
                <a:gd name="T38" fmla="*/ 4 w 46"/>
                <a:gd name="T39" fmla="*/ 26 h 47"/>
                <a:gd name="T40" fmla="*/ 2 w 46"/>
                <a:gd name="T41" fmla="*/ 26 h 47"/>
                <a:gd name="T42" fmla="*/ 0 w 46"/>
                <a:gd name="T43" fmla="*/ 30 h 47"/>
                <a:gd name="T44" fmla="*/ 0 w 46"/>
                <a:gd name="T45" fmla="*/ 32 h 47"/>
                <a:gd name="T46" fmla="*/ 2 w 46"/>
                <a:gd name="T47" fmla="*/ 34 h 47"/>
                <a:gd name="T48" fmla="*/ 2 w 46"/>
                <a:gd name="T49" fmla="*/ 36 h 47"/>
                <a:gd name="T50" fmla="*/ 2 w 46"/>
                <a:gd name="T51" fmla="*/ 36 h 47"/>
                <a:gd name="T52" fmla="*/ 6 w 46"/>
                <a:gd name="T53" fmla="*/ 36 h 47"/>
                <a:gd name="T54" fmla="*/ 13 w 46"/>
                <a:gd name="T55" fmla="*/ 36 h 47"/>
                <a:gd name="T56" fmla="*/ 13 w 46"/>
                <a:gd name="T57" fmla="*/ 34 h 47"/>
                <a:gd name="T58" fmla="*/ 15 w 46"/>
                <a:gd name="T59" fmla="*/ 34 h 47"/>
                <a:gd name="T60" fmla="*/ 21 w 46"/>
                <a:gd name="T61" fmla="*/ 36 h 47"/>
                <a:gd name="T62" fmla="*/ 23 w 46"/>
                <a:gd name="T63" fmla="*/ 38 h 47"/>
                <a:gd name="T64" fmla="*/ 23 w 46"/>
                <a:gd name="T65" fmla="*/ 41 h 47"/>
                <a:gd name="T66" fmla="*/ 25 w 46"/>
                <a:gd name="T67" fmla="*/ 43 h 47"/>
                <a:gd name="T68" fmla="*/ 29 w 46"/>
                <a:gd name="T69" fmla="*/ 45 h 47"/>
                <a:gd name="T70" fmla="*/ 36 w 46"/>
                <a:gd name="T71" fmla="*/ 45 h 47"/>
                <a:gd name="T72" fmla="*/ 36 w 46"/>
                <a:gd name="T73" fmla="*/ 45 h 47"/>
                <a:gd name="T74" fmla="*/ 36 w 46"/>
                <a:gd name="T75" fmla="*/ 43 h 47"/>
                <a:gd name="T76" fmla="*/ 36 w 46"/>
                <a:gd name="T77" fmla="*/ 43 h 47"/>
                <a:gd name="T78" fmla="*/ 36 w 46"/>
                <a:gd name="T79" fmla="*/ 41 h 47"/>
                <a:gd name="T80" fmla="*/ 38 w 46"/>
                <a:gd name="T81" fmla="*/ 40 h 47"/>
                <a:gd name="T82" fmla="*/ 46 w 46"/>
                <a:gd name="T83" fmla="*/ 38 h 47"/>
                <a:gd name="T84" fmla="*/ 42 w 46"/>
                <a:gd name="T85" fmla="*/ 32 h 47"/>
                <a:gd name="T86" fmla="*/ 44 w 46"/>
                <a:gd name="T87" fmla="*/ 30 h 47"/>
                <a:gd name="T88" fmla="*/ 46 w 46"/>
                <a:gd name="T89" fmla="*/ 28 h 47"/>
                <a:gd name="T90" fmla="*/ 46 w 46"/>
                <a:gd name="T91" fmla="*/ 26 h 47"/>
                <a:gd name="T92" fmla="*/ 46 w 46"/>
                <a:gd name="T93" fmla="*/ 26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6" h="47">
                  <a:moveTo>
                    <a:pt x="46" y="26"/>
                  </a:moveTo>
                  <a:lnTo>
                    <a:pt x="46" y="24"/>
                  </a:lnTo>
                  <a:lnTo>
                    <a:pt x="44" y="21"/>
                  </a:lnTo>
                  <a:lnTo>
                    <a:pt x="44" y="21"/>
                  </a:lnTo>
                  <a:lnTo>
                    <a:pt x="44" y="19"/>
                  </a:lnTo>
                  <a:lnTo>
                    <a:pt x="44" y="17"/>
                  </a:lnTo>
                  <a:lnTo>
                    <a:pt x="44" y="17"/>
                  </a:lnTo>
                  <a:lnTo>
                    <a:pt x="36" y="9"/>
                  </a:lnTo>
                  <a:lnTo>
                    <a:pt x="34" y="7"/>
                  </a:lnTo>
                  <a:lnTo>
                    <a:pt x="34" y="5"/>
                  </a:lnTo>
                  <a:lnTo>
                    <a:pt x="34" y="3"/>
                  </a:lnTo>
                  <a:lnTo>
                    <a:pt x="33" y="0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7" y="2"/>
                  </a:lnTo>
                  <a:lnTo>
                    <a:pt x="27" y="0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19" y="2"/>
                  </a:lnTo>
                  <a:lnTo>
                    <a:pt x="17" y="2"/>
                  </a:lnTo>
                  <a:lnTo>
                    <a:pt x="15" y="2"/>
                  </a:lnTo>
                  <a:lnTo>
                    <a:pt x="13" y="3"/>
                  </a:lnTo>
                  <a:lnTo>
                    <a:pt x="12" y="3"/>
                  </a:lnTo>
                  <a:lnTo>
                    <a:pt x="10" y="5"/>
                  </a:lnTo>
                  <a:lnTo>
                    <a:pt x="10" y="7"/>
                  </a:lnTo>
                  <a:lnTo>
                    <a:pt x="10" y="7"/>
                  </a:lnTo>
                  <a:lnTo>
                    <a:pt x="10" y="9"/>
                  </a:lnTo>
                  <a:lnTo>
                    <a:pt x="10" y="15"/>
                  </a:lnTo>
                  <a:lnTo>
                    <a:pt x="10" y="15"/>
                  </a:lnTo>
                  <a:lnTo>
                    <a:pt x="10" y="17"/>
                  </a:lnTo>
                  <a:lnTo>
                    <a:pt x="10" y="17"/>
                  </a:lnTo>
                  <a:lnTo>
                    <a:pt x="10" y="19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8" y="22"/>
                  </a:lnTo>
                  <a:lnTo>
                    <a:pt x="8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4" y="26"/>
                  </a:lnTo>
                  <a:lnTo>
                    <a:pt x="4" y="26"/>
                  </a:lnTo>
                  <a:lnTo>
                    <a:pt x="2" y="26"/>
                  </a:lnTo>
                  <a:lnTo>
                    <a:pt x="2" y="28"/>
                  </a:lnTo>
                  <a:lnTo>
                    <a:pt x="0" y="3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4" y="38"/>
                  </a:lnTo>
                  <a:lnTo>
                    <a:pt x="6" y="36"/>
                  </a:lnTo>
                  <a:lnTo>
                    <a:pt x="12" y="36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3" y="34"/>
                  </a:lnTo>
                  <a:lnTo>
                    <a:pt x="13" y="34"/>
                  </a:lnTo>
                  <a:lnTo>
                    <a:pt x="15" y="34"/>
                  </a:lnTo>
                  <a:lnTo>
                    <a:pt x="15" y="34"/>
                  </a:lnTo>
                  <a:lnTo>
                    <a:pt x="21" y="36"/>
                  </a:lnTo>
                  <a:lnTo>
                    <a:pt x="21" y="38"/>
                  </a:lnTo>
                  <a:lnTo>
                    <a:pt x="23" y="38"/>
                  </a:lnTo>
                  <a:lnTo>
                    <a:pt x="23" y="40"/>
                  </a:lnTo>
                  <a:lnTo>
                    <a:pt x="23" y="41"/>
                  </a:lnTo>
                  <a:lnTo>
                    <a:pt x="25" y="41"/>
                  </a:lnTo>
                  <a:lnTo>
                    <a:pt x="25" y="43"/>
                  </a:lnTo>
                  <a:lnTo>
                    <a:pt x="27" y="43"/>
                  </a:lnTo>
                  <a:lnTo>
                    <a:pt x="29" y="45"/>
                  </a:lnTo>
                  <a:lnTo>
                    <a:pt x="33" y="47"/>
                  </a:lnTo>
                  <a:lnTo>
                    <a:pt x="36" y="45"/>
                  </a:lnTo>
                  <a:lnTo>
                    <a:pt x="36" y="45"/>
                  </a:lnTo>
                  <a:lnTo>
                    <a:pt x="36" y="45"/>
                  </a:lnTo>
                  <a:lnTo>
                    <a:pt x="36" y="45"/>
                  </a:lnTo>
                  <a:lnTo>
                    <a:pt x="36" y="43"/>
                  </a:lnTo>
                  <a:lnTo>
                    <a:pt x="36" y="43"/>
                  </a:lnTo>
                  <a:lnTo>
                    <a:pt x="36" y="43"/>
                  </a:lnTo>
                  <a:lnTo>
                    <a:pt x="36" y="41"/>
                  </a:lnTo>
                  <a:lnTo>
                    <a:pt x="36" y="41"/>
                  </a:lnTo>
                  <a:lnTo>
                    <a:pt x="36" y="40"/>
                  </a:lnTo>
                  <a:lnTo>
                    <a:pt x="38" y="40"/>
                  </a:lnTo>
                  <a:lnTo>
                    <a:pt x="40" y="38"/>
                  </a:lnTo>
                  <a:lnTo>
                    <a:pt x="46" y="38"/>
                  </a:lnTo>
                  <a:lnTo>
                    <a:pt x="42" y="32"/>
                  </a:lnTo>
                  <a:lnTo>
                    <a:pt x="42" y="32"/>
                  </a:lnTo>
                  <a:lnTo>
                    <a:pt x="42" y="30"/>
                  </a:lnTo>
                  <a:lnTo>
                    <a:pt x="44" y="30"/>
                  </a:lnTo>
                  <a:lnTo>
                    <a:pt x="44" y="30"/>
                  </a:lnTo>
                  <a:lnTo>
                    <a:pt x="46" y="28"/>
                  </a:lnTo>
                  <a:lnTo>
                    <a:pt x="46" y="28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6" y="26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44">
              <a:extLst>
                <a:ext uri="{FF2B5EF4-FFF2-40B4-BE49-F238E27FC236}">
                  <a16:creationId xmlns:a16="http://schemas.microsoft.com/office/drawing/2014/main" xmlns="" id="{FBC295F6-C340-4877-994B-8CBF99C618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3660" y="5455424"/>
              <a:ext cx="373063" cy="671513"/>
            </a:xfrm>
            <a:custGeom>
              <a:avLst/>
              <a:gdLst>
                <a:gd name="T0" fmla="*/ 219 w 235"/>
                <a:gd name="T1" fmla="*/ 303 h 423"/>
                <a:gd name="T2" fmla="*/ 219 w 235"/>
                <a:gd name="T3" fmla="*/ 282 h 423"/>
                <a:gd name="T4" fmla="*/ 223 w 235"/>
                <a:gd name="T5" fmla="*/ 246 h 423"/>
                <a:gd name="T6" fmla="*/ 216 w 235"/>
                <a:gd name="T7" fmla="*/ 229 h 423"/>
                <a:gd name="T8" fmla="*/ 191 w 235"/>
                <a:gd name="T9" fmla="*/ 240 h 423"/>
                <a:gd name="T10" fmla="*/ 181 w 235"/>
                <a:gd name="T11" fmla="*/ 223 h 423"/>
                <a:gd name="T12" fmla="*/ 185 w 235"/>
                <a:gd name="T13" fmla="*/ 200 h 423"/>
                <a:gd name="T14" fmla="*/ 185 w 235"/>
                <a:gd name="T15" fmla="*/ 185 h 423"/>
                <a:gd name="T16" fmla="*/ 168 w 235"/>
                <a:gd name="T17" fmla="*/ 170 h 423"/>
                <a:gd name="T18" fmla="*/ 176 w 235"/>
                <a:gd name="T19" fmla="*/ 164 h 423"/>
                <a:gd name="T20" fmla="*/ 170 w 235"/>
                <a:gd name="T21" fmla="*/ 151 h 423"/>
                <a:gd name="T22" fmla="*/ 155 w 235"/>
                <a:gd name="T23" fmla="*/ 149 h 423"/>
                <a:gd name="T24" fmla="*/ 155 w 235"/>
                <a:gd name="T25" fmla="*/ 139 h 423"/>
                <a:gd name="T26" fmla="*/ 128 w 235"/>
                <a:gd name="T27" fmla="*/ 122 h 423"/>
                <a:gd name="T28" fmla="*/ 128 w 235"/>
                <a:gd name="T29" fmla="*/ 113 h 423"/>
                <a:gd name="T30" fmla="*/ 143 w 235"/>
                <a:gd name="T31" fmla="*/ 107 h 423"/>
                <a:gd name="T32" fmla="*/ 139 w 235"/>
                <a:gd name="T33" fmla="*/ 97 h 423"/>
                <a:gd name="T34" fmla="*/ 128 w 235"/>
                <a:gd name="T35" fmla="*/ 92 h 423"/>
                <a:gd name="T36" fmla="*/ 116 w 235"/>
                <a:gd name="T37" fmla="*/ 88 h 423"/>
                <a:gd name="T38" fmla="*/ 103 w 235"/>
                <a:gd name="T39" fmla="*/ 80 h 423"/>
                <a:gd name="T40" fmla="*/ 84 w 235"/>
                <a:gd name="T41" fmla="*/ 67 h 423"/>
                <a:gd name="T42" fmla="*/ 73 w 235"/>
                <a:gd name="T43" fmla="*/ 65 h 423"/>
                <a:gd name="T44" fmla="*/ 52 w 235"/>
                <a:gd name="T45" fmla="*/ 46 h 423"/>
                <a:gd name="T46" fmla="*/ 44 w 235"/>
                <a:gd name="T47" fmla="*/ 36 h 423"/>
                <a:gd name="T48" fmla="*/ 46 w 235"/>
                <a:gd name="T49" fmla="*/ 29 h 423"/>
                <a:gd name="T50" fmla="*/ 38 w 235"/>
                <a:gd name="T51" fmla="*/ 25 h 423"/>
                <a:gd name="T52" fmla="*/ 31 w 235"/>
                <a:gd name="T53" fmla="*/ 17 h 423"/>
                <a:gd name="T54" fmla="*/ 23 w 235"/>
                <a:gd name="T55" fmla="*/ 12 h 423"/>
                <a:gd name="T56" fmla="*/ 15 w 235"/>
                <a:gd name="T57" fmla="*/ 10 h 423"/>
                <a:gd name="T58" fmla="*/ 10 w 235"/>
                <a:gd name="T59" fmla="*/ 6 h 423"/>
                <a:gd name="T60" fmla="*/ 0 w 235"/>
                <a:gd name="T61" fmla="*/ 2 h 423"/>
                <a:gd name="T62" fmla="*/ 21 w 235"/>
                <a:gd name="T63" fmla="*/ 46 h 423"/>
                <a:gd name="T64" fmla="*/ 31 w 235"/>
                <a:gd name="T65" fmla="*/ 71 h 423"/>
                <a:gd name="T66" fmla="*/ 40 w 235"/>
                <a:gd name="T67" fmla="*/ 63 h 423"/>
                <a:gd name="T68" fmla="*/ 46 w 235"/>
                <a:gd name="T69" fmla="*/ 65 h 423"/>
                <a:gd name="T70" fmla="*/ 38 w 235"/>
                <a:gd name="T71" fmla="*/ 75 h 423"/>
                <a:gd name="T72" fmla="*/ 50 w 235"/>
                <a:gd name="T73" fmla="*/ 82 h 423"/>
                <a:gd name="T74" fmla="*/ 69 w 235"/>
                <a:gd name="T75" fmla="*/ 118 h 423"/>
                <a:gd name="T76" fmla="*/ 82 w 235"/>
                <a:gd name="T77" fmla="*/ 135 h 423"/>
                <a:gd name="T78" fmla="*/ 97 w 235"/>
                <a:gd name="T79" fmla="*/ 189 h 423"/>
                <a:gd name="T80" fmla="*/ 113 w 235"/>
                <a:gd name="T81" fmla="*/ 221 h 423"/>
                <a:gd name="T82" fmla="*/ 126 w 235"/>
                <a:gd name="T83" fmla="*/ 238 h 423"/>
                <a:gd name="T84" fmla="*/ 122 w 235"/>
                <a:gd name="T85" fmla="*/ 250 h 423"/>
                <a:gd name="T86" fmla="*/ 126 w 235"/>
                <a:gd name="T87" fmla="*/ 251 h 423"/>
                <a:gd name="T88" fmla="*/ 141 w 235"/>
                <a:gd name="T89" fmla="*/ 274 h 423"/>
                <a:gd name="T90" fmla="*/ 143 w 235"/>
                <a:gd name="T91" fmla="*/ 289 h 423"/>
                <a:gd name="T92" fmla="*/ 149 w 235"/>
                <a:gd name="T93" fmla="*/ 308 h 423"/>
                <a:gd name="T94" fmla="*/ 139 w 235"/>
                <a:gd name="T95" fmla="*/ 284 h 423"/>
                <a:gd name="T96" fmla="*/ 137 w 235"/>
                <a:gd name="T97" fmla="*/ 289 h 423"/>
                <a:gd name="T98" fmla="*/ 132 w 235"/>
                <a:gd name="T99" fmla="*/ 274 h 423"/>
                <a:gd name="T100" fmla="*/ 128 w 235"/>
                <a:gd name="T101" fmla="*/ 272 h 423"/>
                <a:gd name="T102" fmla="*/ 147 w 235"/>
                <a:gd name="T103" fmla="*/ 335 h 423"/>
                <a:gd name="T104" fmla="*/ 149 w 235"/>
                <a:gd name="T105" fmla="*/ 345 h 423"/>
                <a:gd name="T106" fmla="*/ 156 w 235"/>
                <a:gd name="T107" fmla="*/ 358 h 423"/>
                <a:gd name="T108" fmla="*/ 168 w 235"/>
                <a:gd name="T109" fmla="*/ 354 h 423"/>
                <a:gd name="T110" fmla="*/ 158 w 235"/>
                <a:gd name="T111" fmla="*/ 362 h 423"/>
                <a:gd name="T112" fmla="*/ 166 w 235"/>
                <a:gd name="T113" fmla="*/ 373 h 423"/>
                <a:gd name="T114" fmla="*/ 212 w 235"/>
                <a:gd name="T115" fmla="*/ 421 h 423"/>
                <a:gd name="T116" fmla="*/ 217 w 235"/>
                <a:gd name="T117" fmla="*/ 409 h 423"/>
                <a:gd name="T118" fmla="*/ 223 w 235"/>
                <a:gd name="T119" fmla="*/ 402 h 423"/>
                <a:gd name="T120" fmla="*/ 214 w 235"/>
                <a:gd name="T121" fmla="*/ 385 h 423"/>
                <a:gd name="T122" fmla="*/ 216 w 235"/>
                <a:gd name="T123" fmla="*/ 362 h 423"/>
                <a:gd name="T124" fmla="*/ 235 w 235"/>
                <a:gd name="T125" fmla="*/ 312 h 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35" h="423">
                  <a:moveTo>
                    <a:pt x="235" y="308"/>
                  </a:moveTo>
                  <a:lnTo>
                    <a:pt x="233" y="305"/>
                  </a:lnTo>
                  <a:lnTo>
                    <a:pt x="231" y="305"/>
                  </a:lnTo>
                  <a:lnTo>
                    <a:pt x="231" y="303"/>
                  </a:lnTo>
                  <a:lnTo>
                    <a:pt x="231" y="301"/>
                  </a:lnTo>
                  <a:lnTo>
                    <a:pt x="229" y="301"/>
                  </a:lnTo>
                  <a:lnTo>
                    <a:pt x="229" y="301"/>
                  </a:lnTo>
                  <a:lnTo>
                    <a:pt x="227" y="301"/>
                  </a:lnTo>
                  <a:lnTo>
                    <a:pt x="227" y="301"/>
                  </a:lnTo>
                  <a:lnTo>
                    <a:pt x="221" y="303"/>
                  </a:lnTo>
                  <a:lnTo>
                    <a:pt x="221" y="303"/>
                  </a:lnTo>
                  <a:lnTo>
                    <a:pt x="221" y="303"/>
                  </a:lnTo>
                  <a:lnTo>
                    <a:pt x="219" y="303"/>
                  </a:lnTo>
                  <a:lnTo>
                    <a:pt x="219" y="303"/>
                  </a:lnTo>
                  <a:lnTo>
                    <a:pt x="219" y="301"/>
                  </a:lnTo>
                  <a:lnTo>
                    <a:pt x="217" y="301"/>
                  </a:lnTo>
                  <a:lnTo>
                    <a:pt x="217" y="301"/>
                  </a:lnTo>
                  <a:lnTo>
                    <a:pt x="217" y="301"/>
                  </a:lnTo>
                  <a:lnTo>
                    <a:pt x="216" y="301"/>
                  </a:lnTo>
                  <a:lnTo>
                    <a:pt x="216" y="301"/>
                  </a:lnTo>
                  <a:lnTo>
                    <a:pt x="216" y="301"/>
                  </a:lnTo>
                  <a:lnTo>
                    <a:pt x="216" y="299"/>
                  </a:lnTo>
                  <a:lnTo>
                    <a:pt x="216" y="299"/>
                  </a:lnTo>
                  <a:lnTo>
                    <a:pt x="216" y="299"/>
                  </a:lnTo>
                  <a:lnTo>
                    <a:pt x="219" y="284"/>
                  </a:lnTo>
                  <a:lnTo>
                    <a:pt x="219" y="282"/>
                  </a:lnTo>
                  <a:lnTo>
                    <a:pt x="219" y="280"/>
                  </a:lnTo>
                  <a:lnTo>
                    <a:pt x="219" y="278"/>
                  </a:lnTo>
                  <a:lnTo>
                    <a:pt x="219" y="274"/>
                  </a:lnTo>
                  <a:lnTo>
                    <a:pt x="219" y="274"/>
                  </a:lnTo>
                  <a:lnTo>
                    <a:pt x="219" y="272"/>
                  </a:lnTo>
                  <a:lnTo>
                    <a:pt x="221" y="269"/>
                  </a:lnTo>
                  <a:lnTo>
                    <a:pt x="221" y="267"/>
                  </a:lnTo>
                  <a:lnTo>
                    <a:pt x="221" y="265"/>
                  </a:lnTo>
                  <a:lnTo>
                    <a:pt x="219" y="259"/>
                  </a:lnTo>
                  <a:lnTo>
                    <a:pt x="219" y="257"/>
                  </a:lnTo>
                  <a:lnTo>
                    <a:pt x="219" y="255"/>
                  </a:lnTo>
                  <a:lnTo>
                    <a:pt x="219" y="255"/>
                  </a:lnTo>
                  <a:lnTo>
                    <a:pt x="223" y="246"/>
                  </a:lnTo>
                  <a:lnTo>
                    <a:pt x="223" y="244"/>
                  </a:lnTo>
                  <a:lnTo>
                    <a:pt x="223" y="242"/>
                  </a:lnTo>
                  <a:lnTo>
                    <a:pt x="223" y="242"/>
                  </a:lnTo>
                  <a:lnTo>
                    <a:pt x="223" y="242"/>
                  </a:lnTo>
                  <a:lnTo>
                    <a:pt x="221" y="242"/>
                  </a:lnTo>
                  <a:lnTo>
                    <a:pt x="221" y="240"/>
                  </a:lnTo>
                  <a:lnTo>
                    <a:pt x="221" y="238"/>
                  </a:lnTo>
                  <a:lnTo>
                    <a:pt x="221" y="236"/>
                  </a:lnTo>
                  <a:lnTo>
                    <a:pt x="219" y="234"/>
                  </a:lnTo>
                  <a:lnTo>
                    <a:pt x="219" y="234"/>
                  </a:lnTo>
                  <a:lnTo>
                    <a:pt x="217" y="230"/>
                  </a:lnTo>
                  <a:lnTo>
                    <a:pt x="217" y="230"/>
                  </a:lnTo>
                  <a:lnTo>
                    <a:pt x="216" y="229"/>
                  </a:lnTo>
                  <a:lnTo>
                    <a:pt x="214" y="230"/>
                  </a:lnTo>
                  <a:lnTo>
                    <a:pt x="210" y="230"/>
                  </a:lnTo>
                  <a:lnTo>
                    <a:pt x="206" y="232"/>
                  </a:lnTo>
                  <a:lnTo>
                    <a:pt x="204" y="234"/>
                  </a:lnTo>
                  <a:lnTo>
                    <a:pt x="204" y="234"/>
                  </a:lnTo>
                  <a:lnTo>
                    <a:pt x="200" y="238"/>
                  </a:lnTo>
                  <a:lnTo>
                    <a:pt x="196" y="240"/>
                  </a:lnTo>
                  <a:lnTo>
                    <a:pt x="195" y="240"/>
                  </a:lnTo>
                  <a:lnTo>
                    <a:pt x="195" y="240"/>
                  </a:lnTo>
                  <a:lnTo>
                    <a:pt x="193" y="240"/>
                  </a:lnTo>
                  <a:lnTo>
                    <a:pt x="193" y="240"/>
                  </a:lnTo>
                  <a:lnTo>
                    <a:pt x="191" y="240"/>
                  </a:lnTo>
                  <a:lnTo>
                    <a:pt x="191" y="240"/>
                  </a:lnTo>
                  <a:lnTo>
                    <a:pt x="191" y="238"/>
                  </a:lnTo>
                  <a:lnTo>
                    <a:pt x="189" y="236"/>
                  </a:lnTo>
                  <a:lnTo>
                    <a:pt x="187" y="236"/>
                  </a:lnTo>
                  <a:lnTo>
                    <a:pt x="185" y="234"/>
                  </a:lnTo>
                  <a:lnTo>
                    <a:pt x="183" y="234"/>
                  </a:lnTo>
                  <a:lnTo>
                    <a:pt x="183" y="232"/>
                  </a:lnTo>
                  <a:lnTo>
                    <a:pt x="183" y="232"/>
                  </a:lnTo>
                  <a:lnTo>
                    <a:pt x="183" y="230"/>
                  </a:lnTo>
                  <a:lnTo>
                    <a:pt x="183" y="229"/>
                  </a:lnTo>
                  <a:lnTo>
                    <a:pt x="183" y="227"/>
                  </a:lnTo>
                  <a:lnTo>
                    <a:pt x="183" y="227"/>
                  </a:lnTo>
                  <a:lnTo>
                    <a:pt x="181" y="225"/>
                  </a:lnTo>
                  <a:lnTo>
                    <a:pt x="181" y="223"/>
                  </a:lnTo>
                  <a:lnTo>
                    <a:pt x="181" y="223"/>
                  </a:lnTo>
                  <a:lnTo>
                    <a:pt x="179" y="221"/>
                  </a:lnTo>
                  <a:lnTo>
                    <a:pt x="181" y="217"/>
                  </a:lnTo>
                  <a:lnTo>
                    <a:pt x="181" y="215"/>
                  </a:lnTo>
                  <a:lnTo>
                    <a:pt x="181" y="215"/>
                  </a:lnTo>
                  <a:lnTo>
                    <a:pt x="181" y="215"/>
                  </a:lnTo>
                  <a:lnTo>
                    <a:pt x="181" y="210"/>
                  </a:lnTo>
                  <a:lnTo>
                    <a:pt x="181" y="202"/>
                  </a:lnTo>
                  <a:lnTo>
                    <a:pt x="181" y="202"/>
                  </a:lnTo>
                  <a:lnTo>
                    <a:pt x="181" y="200"/>
                  </a:lnTo>
                  <a:lnTo>
                    <a:pt x="183" y="200"/>
                  </a:lnTo>
                  <a:lnTo>
                    <a:pt x="185" y="200"/>
                  </a:lnTo>
                  <a:lnTo>
                    <a:pt x="185" y="200"/>
                  </a:lnTo>
                  <a:lnTo>
                    <a:pt x="187" y="198"/>
                  </a:lnTo>
                  <a:lnTo>
                    <a:pt x="187" y="196"/>
                  </a:lnTo>
                  <a:lnTo>
                    <a:pt x="187" y="194"/>
                  </a:lnTo>
                  <a:lnTo>
                    <a:pt x="187" y="192"/>
                  </a:lnTo>
                  <a:lnTo>
                    <a:pt x="187" y="191"/>
                  </a:lnTo>
                  <a:lnTo>
                    <a:pt x="187" y="191"/>
                  </a:lnTo>
                  <a:lnTo>
                    <a:pt x="187" y="189"/>
                  </a:lnTo>
                  <a:lnTo>
                    <a:pt x="187" y="187"/>
                  </a:lnTo>
                  <a:lnTo>
                    <a:pt x="187" y="187"/>
                  </a:lnTo>
                  <a:lnTo>
                    <a:pt x="187" y="187"/>
                  </a:lnTo>
                  <a:lnTo>
                    <a:pt x="185" y="187"/>
                  </a:lnTo>
                  <a:lnTo>
                    <a:pt x="185" y="187"/>
                  </a:lnTo>
                  <a:lnTo>
                    <a:pt x="185" y="185"/>
                  </a:lnTo>
                  <a:lnTo>
                    <a:pt x="183" y="185"/>
                  </a:lnTo>
                  <a:lnTo>
                    <a:pt x="183" y="183"/>
                  </a:lnTo>
                  <a:lnTo>
                    <a:pt x="183" y="183"/>
                  </a:lnTo>
                  <a:lnTo>
                    <a:pt x="183" y="181"/>
                  </a:lnTo>
                  <a:lnTo>
                    <a:pt x="181" y="181"/>
                  </a:lnTo>
                  <a:lnTo>
                    <a:pt x="181" y="179"/>
                  </a:lnTo>
                  <a:lnTo>
                    <a:pt x="177" y="177"/>
                  </a:lnTo>
                  <a:lnTo>
                    <a:pt x="172" y="175"/>
                  </a:lnTo>
                  <a:lnTo>
                    <a:pt x="170" y="175"/>
                  </a:lnTo>
                  <a:lnTo>
                    <a:pt x="170" y="173"/>
                  </a:lnTo>
                  <a:lnTo>
                    <a:pt x="168" y="172"/>
                  </a:lnTo>
                  <a:lnTo>
                    <a:pt x="168" y="170"/>
                  </a:lnTo>
                  <a:lnTo>
                    <a:pt x="168" y="170"/>
                  </a:lnTo>
                  <a:lnTo>
                    <a:pt x="168" y="168"/>
                  </a:lnTo>
                  <a:lnTo>
                    <a:pt x="168" y="166"/>
                  </a:lnTo>
                  <a:lnTo>
                    <a:pt x="168" y="166"/>
                  </a:lnTo>
                  <a:lnTo>
                    <a:pt x="170" y="166"/>
                  </a:lnTo>
                  <a:lnTo>
                    <a:pt x="170" y="164"/>
                  </a:lnTo>
                  <a:lnTo>
                    <a:pt x="170" y="164"/>
                  </a:lnTo>
                  <a:lnTo>
                    <a:pt x="172" y="164"/>
                  </a:lnTo>
                  <a:lnTo>
                    <a:pt x="172" y="164"/>
                  </a:lnTo>
                  <a:lnTo>
                    <a:pt x="174" y="166"/>
                  </a:lnTo>
                  <a:lnTo>
                    <a:pt x="174" y="166"/>
                  </a:lnTo>
                  <a:lnTo>
                    <a:pt x="176" y="166"/>
                  </a:lnTo>
                  <a:lnTo>
                    <a:pt x="176" y="164"/>
                  </a:lnTo>
                  <a:lnTo>
                    <a:pt x="176" y="164"/>
                  </a:lnTo>
                  <a:lnTo>
                    <a:pt x="176" y="164"/>
                  </a:lnTo>
                  <a:lnTo>
                    <a:pt x="176" y="162"/>
                  </a:lnTo>
                  <a:lnTo>
                    <a:pt x="176" y="162"/>
                  </a:lnTo>
                  <a:lnTo>
                    <a:pt x="174" y="162"/>
                  </a:lnTo>
                  <a:lnTo>
                    <a:pt x="174" y="160"/>
                  </a:lnTo>
                  <a:lnTo>
                    <a:pt x="172" y="156"/>
                  </a:lnTo>
                  <a:lnTo>
                    <a:pt x="172" y="154"/>
                  </a:lnTo>
                  <a:lnTo>
                    <a:pt x="172" y="154"/>
                  </a:lnTo>
                  <a:lnTo>
                    <a:pt x="170" y="154"/>
                  </a:lnTo>
                  <a:lnTo>
                    <a:pt x="170" y="153"/>
                  </a:lnTo>
                  <a:lnTo>
                    <a:pt x="170" y="153"/>
                  </a:lnTo>
                  <a:lnTo>
                    <a:pt x="170" y="151"/>
                  </a:lnTo>
                  <a:lnTo>
                    <a:pt x="170" y="151"/>
                  </a:lnTo>
                  <a:lnTo>
                    <a:pt x="170" y="149"/>
                  </a:lnTo>
                  <a:lnTo>
                    <a:pt x="170" y="149"/>
                  </a:lnTo>
                  <a:lnTo>
                    <a:pt x="170" y="147"/>
                  </a:lnTo>
                  <a:lnTo>
                    <a:pt x="170" y="145"/>
                  </a:lnTo>
                  <a:lnTo>
                    <a:pt x="170" y="145"/>
                  </a:lnTo>
                  <a:lnTo>
                    <a:pt x="170" y="147"/>
                  </a:lnTo>
                  <a:lnTo>
                    <a:pt x="166" y="149"/>
                  </a:lnTo>
                  <a:lnTo>
                    <a:pt x="166" y="149"/>
                  </a:lnTo>
                  <a:lnTo>
                    <a:pt x="164" y="149"/>
                  </a:lnTo>
                  <a:lnTo>
                    <a:pt x="158" y="149"/>
                  </a:lnTo>
                  <a:lnTo>
                    <a:pt x="156" y="149"/>
                  </a:lnTo>
                  <a:lnTo>
                    <a:pt x="155" y="149"/>
                  </a:lnTo>
                  <a:lnTo>
                    <a:pt x="155" y="149"/>
                  </a:lnTo>
                  <a:lnTo>
                    <a:pt x="153" y="149"/>
                  </a:lnTo>
                  <a:lnTo>
                    <a:pt x="153" y="149"/>
                  </a:lnTo>
                  <a:lnTo>
                    <a:pt x="151" y="149"/>
                  </a:lnTo>
                  <a:lnTo>
                    <a:pt x="151" y="149"/>
                  </a:lnTo>
                  <a:lnTo>
                    <a:pt x="149" y="149"/>
                  </a:lnTo>
                  <a:lnTo>
                    <a:pt x="147" y="149"/>
                  </a:lnTo>
                  <a:lnTo>
                    <a:pt x="147" y="149"/>
                  </a:lnTo>
                  <a:lnTo>
                    <a:pt x="147" y="149"/>
                  </a:lnTo>
                  <a:lnTo>
                    <a:pt x="147" y="147"/>
                  </a:lnTo>
                  <a:lnTo>
                    <a:pt x="147" y="147"/>
                  </a:lnTo>
                  <a:lnTo>
                    <a:pt x="149" y="143"/>
                  </a:lnTo>
                  <a:lnTo>
                    <a:pt x="149" y="143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3" y="135"/>
                  </a:lnTo>
                  <a:lnTo>
                    <a:pt x="151" y="132"/>
                  </a:lnTo>
                  <a:lnTo>
                    <a:pt x="151" y="132"/>
                  </a:lnTo>
                  <a:lnTo>
                    <a:pt x="149" y="132"/>
                  </a:lnTo>
                  <a:lnTo>
                    <a:pt x="149" y="130"/>
                  </a:lnTo>
                  <a:lnTo>
                    <a:pt x="147" y="130"/>
                  </a:lnTo>
                  <a:lnTo>
                    <a:pt x="147" y="130"/>
                  </a:lnTo>
                  <a:lnTo>
                    <a:pt x="145" y="128"/>
                  </a:lnTo>
                  <a:lnTo>
                    <a:pt x="143" y="128"/>
                  </a:lnTo>
                  <a:lnTo>
                    <a:pt x="134" y="124"/>
                  </a:lnTo>
                  <a:lnTo>
                    <a:pt x="130" y="124"/>
                  </a:lnTo>
                  <a:lnTo>
                    <a:pt x="128" y="122"/>
                  </a:lnTo>
                  <a:lnTo>
                    <a:pt x="128" y="122"/>
                  </a:lnTo>
                  <a:lnTo>
                    <a:pt x="128" y="122"/>
                  </a:lnTo>
                  <a:lnTo>
                    <a:pt x="128" y="120"/>
                  </a:lnTo>
                  <a:lnTo>
                    <a:pt x="128" y="120"/>
                  </a:lnTo>
                  <a:lnTo>
                    <a:pt x="128" y="120"/>
                  </a:lnTo>
                  <a:lnTo>
                    <a:pt x="128" y="120"/>
                  </a:lnTo>
                  <a:lnTo>
                    <a:pt x="128" y="118"/>
                  </a:lnTo>
                  <a:lnTo>
                    <a:pt x="126" y="118"/>
                  </a:lnTo>
                  <a:lnTo>
                    <a:pt x="126" y="118"/>
                  </a:lnTo>
                  <a:lnTo>
                    <a:pt x="128" y="116"/>
                  </a:lnTo>
                  <a:lnTo>
                    <a:pt x="128" y="116"/>
                  </a:lnTo>
                  <a:lnTo>
                    <a:pt x="128" y="114"/>
                  </a:lnTo>
                  <a:lnTo>
                    <a:pt x="128" y="113"/>
                  </a:lnTo>
                  <a:lnTo>
                    <a:pt x="128" y="113"/>
                  </a:lnTo>
                  <a:lnTo>
                    <a:pt x="128" y="111"/>
                  </a:lnTo>
                  <a:lnTo>
                    <a:pt x="130" y="113"/>
                  </a:lnTo>
                  <a:lnTo>
                    <a:pt x="132" y="113"/>
                  </a:lnTo>
                  <a:lnTo>
                    <a:pt x="134" y="113"/>
                  </a:lnTo>
                  <a:lnTo>
                    <a:pt x="136" y="113"/>
                  </a:lnTo>
                  <a:lnTo>
                    <a:pt x="137" y="113"/>
                  </a:lnTo>
                  <a:lnTo>
                    <a:pt x="137" y="113"/>
                  </a:lnTo>
                  <a:lnTo>
                    <a:pt x="139" y="111"/>
                  </a:lnTo>
                  <a:lnTo>
                    <a:pt x="139" y="109"/>
                  </a:lnTo>
                  <a:lnTo>
                    <a:pt x="139" y="109"/>
                  </a:lnTo>
                  <a:lnTo>
                    <a:pt x="141" y="109"/>
                  </a:lnTo>
                  <a:lnTo>
                    <a:pt x="143" y="107"/>
                  </a:lnTo>
                  <a:lnTo>
                    <a:pt x="143" y="107"/>
                  </a:lnTo>
                  <a:lnTo>
                    <a:pt x="143" y="107"/>
                  </a:lnTo>
                  <a:lnTo>
                    <a:pt x="145" y="107"/>
                  </a:lnTo>
                  <a:lnTo>
                    <a:pt x="145" y="107"/>
                  </a:lnTo>
                  <a:lnTo>
                    <a:pt x="145" y="107"/>
                  </a:lnTo>
                  <a:lnTo>
                    <a:pt x="143" y="105"/>
                  </a:lnTo>
                  <a:lnTo>
                    <a:pt x="143" y="103"/>
                  </a:lnTo>
                  <a:lnTo>
                    <a:pt x="143" y="101"/>
                  </a:lnTo>
                  <a:lnTo>
                    <a:pt x="141" y="99"/>
                  </a:lnTo>
                  <a:lnTo>
                    <a:pt x="141" y="99"/>
                  </a:lnTo>
                  <a:lnTo>
                    <a:pt x="141" y="97"/>
                  </a:lnTo>
                  <a:lnTo>
                    <a:pt x="141" y="97"/>
                  </a:lnTo>
                  <a:lnTo>
                    <a:pt x="139" y="97"/>
                  </a:lnTo>
                  <a:lnTo>
                    <a:pt x="139" y="97"/>
                  </a:lnTo>
                  <a:lnTo>
                    <a:pt x="137" y="97"/>
                  </a:lnTo>
                  <a:lnTo>
                    <a:pt x="137" y="99"/>
                  </a:lnTo>
                  <a:lnTo>
                    <a:pt x="137" y="97"/>
                  </a:lnTo>
                  <a:lnTo>
                    <a:pt x="136" y="97"/>
                  </a:lnTo>
                  <a:lnTo>
                    <a:pt x="134" y="97"/>
                  </a:lnTo>
                  <a:lnTo>
                    <a:pt x="134" y="97"/>
                  </a:lnTo>
                  <a:lnTo>
                    <a:pt x="132" y="95"/>
                  </a:lnTo>
                  <a:lnTo>
                    <a:pt x="130" y="94"/>
                  </a:lnTo>
                  <a:lnTo>
                    <a:pt x="130" y="92"/>
                  </a:lnTo>
                  <a:lnTo>
                    <a:pt x="128" y="92"/>
                  </a:lnTo>
                  <a:lnTo>
                    <a:pt x="128" y="92"/>
                  </a:lnTo>
                  <a:lnTo>
                    <a:pt x="128" y="92"/>
                  </a:lnTo>
                  <a:lnTo>
                    <a:pt x="126" y="92"/>
                  </a:lnTo>
                  <a:lnTo>
                    <a:pt x="126" y="92"/>
                  </a:lnTo>
                  <a:lnTo>
                    <a:pt x="126" y="92"/>
                  </a:lnTo>
                  <a:lnTo>
                    <a:pt x="124" y="92"/>
                  </a:lnTo>
                  <a:lnTo>
                    <a:pt x="124" y="92"/>
                  </a:lnTo>
                  <a:lnTo>
                    <a:pt x="124" y="90"/>
                  </a:lnTo>
                  <a:lnTo>
                    <a:pt x="122" y="88"/>
                  </a:lnTo>
                  <a:lnTo>
                    <a:pt x="122" y="88"/>
                  </a:lnTo>
                  <a:lnTo>
                    <a:pt x="120" y="88"/>
                  </a:lnTo>
                  <a:lnTo>
                    <a:pt x="120" y="86"/>
                  </a:lnTo>
                  <a:lnTo>
                    <a:pt x="118" y="86"/>
                  </a:lnTo>
                  <a:lnTo>
                    <a:pt x="118" y="86"/>
                  </a:lnTo>
                  <a:lnTo>
                    <a:pt x="116" y="88"/>
                  </a:lnTo>
                  <a:lnTo>
                    <a:pt x="116" y="88"/>
                  </a:lnTo>
                  <a:lnTo>
                    <a:pt x="115" y="88"/>
                  </a:lnTo>
                  <a:lnTo>
                    <a:pt x="115" y="88"/>
                  </a:lnTo>
                  <a:lnTo>
                    <a:pt x="113" y="86"/>
                  </a:lnTo>
                  <a:lnTo>
                    <a:pt x="113" y="86"/>
                  </a:lnTo>
                  <a:lnTo>
                    <a:pt x="113" y="84"/>
                  </a:lnTo>
                  <a:lnTo>
                    <a:pt x="113" y="80"/>
                  </a:lnTo>
                  <a:lnTo>
                    <a:pt x="113" y="78"/>
                  </a:lnTo>
                  <a:lnTo>
                    <a:pt x="113" y="78"/>
                  </a:lnTo>
                  <a:lnTo>
                    <a:pt x="113" y="78"/>
                  </a:lnTo>
                  <a:lnTo>
                    <a:pt x="111" y="78"/>
                  </a:lnTo>
                  <a:lnTo>
                    <a:pt x="107" y="78"/>
                  </a:lnTo>
                  <a:lnTo>
                    <a:pt x="103" y="80"/>
                  </a:lnTo>
                  <a:lnTo>
                    <a:pt x="101" y="80"/>
                  </a:lnTo>
                  <a:lnTo>
                    <a:pt x="97" y="80"/>
                  </a:lnTo>
                  <a:lnTo>
                    <a:pt x="95" y="80"/>
                  </a:lnTo>
                  <a:lnTo>
                    <a:pt x="94" y="78"/>
                  </a:lnTo>
                  <a:lnTo>
                    <a:pt x="92" y="78"/>
                  </a:lnTo>
                  <a:lnTo>
                    <a:pt x="90" y="78"/>
                  </a:lnTo>
                  <a:lnTo>
                    <a:pt x="88" y="76"/>
                  </a:lnTo>
                  <a:lnTo>
                    <a:pt x="86" y="76"/>
                  </a:lnTo>
                  <a:lnTo>
                    <a:pt x="86" y="75"/>
                  </a:lnTo>
                  <a:lnTo>
                    <a:pt x="84" y="73"/>
                  </a:lnTo>
                  <a:lnTo>
                    <a:pt x="84" y="71"/>
                  </a:lnTo>
                  <a:lnTo>
                    <a:pt x="84" y="69"/>
                  </a:lnTo>
                  <a:lnTo>
                    <a:pt x="84" y="67"/>
                  </a:lnTo>
                  <a:lnTo>
                    <a:pt x="82" y="67"/>
                  </a:lnTo>
                  <a:lnTo>
                    <a:pt x="82" y="67"/>
                  </a:lnTo>
                  <a:lnTo>
                    <a:pt x="82" y="67"/>
                  </a:lnTo>
                  <a:lnTo>
                    <a:pt x="80" y="67"/>
                  </a:lnTo>
                  <a:lnTo>
                    <a:pt x="80" y="67"/>
                  </a:lnTo>
                  <a:lnTo>
                    <a:pt x="80" y="67"/>
                  </a:lnTo>
                  <a:lnTo>
                    <a:pt x="78" y="67"/>
                  </a:lnTo>
                  <a:lnTo>
                    <a:pt x="78" y="67"/>
                  </a:lnTo>
                  <a:lnTo>
                    <a:pt x="76" y="67"/>
                  </a:lnTo>
                  <a:lnTo>
                    <a:pt x="75" y="65"/>
                  </a:lnTo>
                  <a:lnTo>
                    <a:pt x="75" y="65"/>
                  </a:lnTo>
                  <a:lnTo>
                    <a:pt x="75" y="65"/>
                  </a:lnTo>
                  <a:lnTo>
                    <a:pt x="73" y="65"/>
                  </a:lnTo>
                  <a:lnTo>
                    <a:pt x="73" y="65"/>
                  </a:lnTo>
                  <a:lnTo>
                    <a:pt x="71" y="65"/>
                  </a:lnTo>
                  <a:lnTo>
                    <a:pt x="71" y="63"/>
                  </a:lnTo>
                  <a:lnTo>
                    <a:pt x="71" y="63"/>
                  </a:lnTo>
                  <a:lnTo>
                    <a:pt x="71" y="61"/>
                  </a:lnTo>
                  <a:lnTo>
                    <a:pt x="69" y="61"/>
                  </a:lnTo>
                  <a:lnTo>
                    <a:pt x="69" y="61"/>
                  </a:lnTo>
                  <a:lnTo>
                    <a:pt x="67" y="59"/>
                  </a:lnTo>
                  <a:lnTo>
                    <a:pt x="65" y="59"/>
                  </a:lnTo>
                  <a:lnTo>
                    <a:pt x="63" y="57"/>
                  </a:lnTo>
                  <a:lnTo>
                    <a:pt x="54" y="48"/>
                  </a:lnTo>
                  <a:lnTo>
                    <a:pt x="52" y="46"/>
                  </a:lnTo>
                  <a:lnTo>
                    <a:pt x="52" y="46"/>
                  </a:lnTo>
                  <a:lnTo>
                    <a:pt x="52" y="46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8" y="44"/>
                  </a:lnTo>
                  <a:lnTo>
                    <a:pt x="48" y="42"/>
                  </a:lnTo>
                  <a:lnTo>
                    <a:pt x="48" y="40"/>
                  </a:lnTo>
                  <a:lnTo>
                    <a:pt x="46" y="38"/>
                  </a:lnTo>
                  <a:lnTo>
                    <a:pt x="46" y="36"/>
                  </a:lnTo>
                  <a:lnTo>
                    <a:pt x="44" y="36"/>
                  </a:lnTo>
                  <a:lnTo>
                    <a:pt x="44" y="36"/>
                  </a:lnTo>
                  <a:lnTo>
                    <a:pt x="44" y="35"/>
                  </a:lnTo>
                  <a:lnTo>
                    <a:pt x="44" y="35"/>
                  </a:lnTo>
                  <a:lnTo>
                    <a:pt x="44" y="33"/>
                  </a:lnTo>
                  <a:lnTo>
                    <a:pt x="46" y="33"/>
                  </a:lnTo>
                  <a:lnTo>
                    <a:pt x="46" y="31"/>
                  </a:lnTo>
                  <a:lnTo>
                    <a:pt x="48" y="31"/>
                  </a:lnTo>
                  <a:lnTo>
                    <a:pt x="48" y="31"/>
                  </a:lnTo>
                  <a:lnTo>
                    <a:pt x="48" y="31"/>
                  </a:lnTo>
                  <a:lnTo>
                    <a:pt x="48" y="29"/>
                  </a:lnTo>
                  <a:lnTo>
                    <a:pt x="48" y="29"/>
                  </a:lnTo>
                  <a:lnTo>
                    <a:pt x="46" y="29"/>
                  </a:lnTo>
                  <a:lnTo>
                    <a:pt x="46" y="29"/>
                  </a:lnTo>
                  <a:lnTo>
                    <a:pt x="46" y="29"/>
                  </a:lnTo>
                  <a:lnTo>
                    <a:pt x="42" y="29"/>
                  </a:lnTo>
                  <a:lnTo>
                    <a:pt x="42" y="29"/>
                  </a:lnTo>
                  <a:lnTo>
                    <a:pt x="42" y="29"/>
                  </a:lnTo>
                  <a:lnTo>
                    <a:pt x="42" y="29"/>
                  </a:lnTo>
                  <a:lnTo>
                    <a:pt x="42" y="29"/>
                  </a:lnTo>
                  <a:lnTo>
                    <a:pt x="42" y="29"/>
                  </a:lnTo>
                  <a:lnTo>
                    <a:pt x="40" y="27"/>
                  </a:lnTo>
                  <a:lnTo>
                    <a:pt x="40" y="27"/>
                  </a:lnTo>
                  <a:lnTo>
                    <a:pt x="40" y="27"/>
                  </a:lnTo>
                  <a:lnTo>
                    <a:pt x="40" y="27"/>
                  </a:lnTo>
                  <a:lnTo>
                    <a:pt x="38" y="27"/>
                  </a:lnTo>
                  <a:lnTo>
                    <a:pt x="38" y="27"/>
                  </a:lnTo>
                  <a:lnTo>
                    <a:pt x="38" y="25"/>
                  </a:lnTo>
                  <a:lnTo>
                    <a:pt x="38" y="25"/>
                  </a:lnTo>
                  <a:lnTo>
                    <a:pt x="36" y="23"/>
                  </a:lnTo>
                  <a:lnTo>
                    <a:pt x="36" y="23"/>
                  </a:lnTo>
                  <a:lnTo>
                    <a:pt x="36" y="21"/>
                  </a:lnTo>
                  <a:lnTo>
                    <a:pt x="36" y="21"/>
                  </a:lnTo>
                  <a:lnTo>
                    <a:pt x="38" y="19"/>
                  </a:lnTo>
                  <a:lnTo>
                    <a:pt x="38" y="17"/>
                  </a:lnTo>
                  <a:lnTo>
                    <a:pt x="35" y="16"/>
                  </a:lnTo>
                  <a:lnTo>
                    <a:pt x="33" y="16"/>
                  </a:lnTo>
                  <a:lnTo>
                    <a:pt x="33" y="17"/>
                  </a:lnTo>
                  <a:lnTo>
                    <a:pt x="33" y="17"/>
                  </a:lnTo>
                  <a:lnTo>
                    <a:pt x="31" y="17"/>
                  </a:lnTo>
                  <a:lnTo>
                    <a:pt x="31" y="17"/>
                  </a:lnTo>
                  <a:lnTo>
                    <a:pt x="31" y="17"/>
                  </a:lnTo>
                  <a:lnTo>
                    <a:pt x="29" y="17"/>
                  </a:lnTo>
                  <a:lnTo>
                    <a:pt x="29" y="17"/>
                  </a:lnTo>
                  <a:lnTo>
                    <a:pt x="27" y="16"/>
                  </a:lnTo>
                  <a:lnTo>
                    <a:pt x="27" y="14"/>
                  </a:lnTo>
                  <a:lnTo>
                    <a:pt x="27" y="14"/>
                  </a:lnTo>
                  <a:lnTo>
                    <a:pt x="25" y="14"/>
                  </a:lnTo>
                  <a:lnTo>
                    <a:pt x="25" y="16"/>
                  </a:lnTo>
                  <a:lnTo>
                    <a:pt x="25" y="16"/>
                  </a:lnTo>
                  <a:lnTo>
                    <a:pt x="23" y="16"/>
                  </a:lnTo>
                  <a:lnTo>
                    <a:pt x="23" y="14"/>
                  </a:lnTo>
                  <a:lnTo>
                    <a:pt x="23" y="14"/>
                  </a:lnTo>
                  <a:lnTo>
                    <a:pt x="23" y="12"/>
                  </a:lnTo>
                  <a:lnTo>
                    <a:pt x="23" y="12"/>
                  </a:lnTo>
                  <a:lnTo>
                    <a:pt x="23" y="12"/>
                  </a:lnTo>
                  <a:lnTo>
                    <a:pt x="23" y="10"/>
                  </a:lnTo>
                  <a:lnTo>
                    <a:pt x="23" y="10"/>
                  </a:lnTo>
                  <a:lnTo>
                    <a:pt x="23" y="10"/>
                  </a:lnTo>
                  <a:lnTo>
                    <a:pt x="21" y="10"/>
                  </a:lnTo>
                  <a:lnTo>
                    <a:pt x="19" y="8"/>
                  </a:lnTo>
                  <a:lnTo>
                    <a:pt x="19" y="8"/>
                  </a:lnTo>
                  <a:lnTo>
                    <a:pt x="17" y="8"/>
                  </a:lnTo>
                  <a:lnTo>
                    <a:pt x="17" y="8"/>
                  </a:lnTo>
                  <a:lnTo>
                    <a:pt x="15" y="10"/>
                  </a:lnTo>
                  <a:lnTo>
                    <a:pt x="15" y="10"/>
                  </a:lnTo>
                  <a:lnTo>
                    <a:pt x="15" y="10"/>
                  </a:lnTo>
                  <a:lnTo>
                    <a:pt x="15" y="10"/>
                  </a:lnTo>
                  <a:lnTo>
                    <a:pt x="14" y="10"/>
                  </a:lnTo>
                  <a:lnTo>
                    <a:pt x="14" y="8"/>
                  </a:lnTo>
                  <a:lnTo>
                    <a:pt x="14" y="8"/>
                  </a:lnTo>
                  <a:lnTo>
                    <a:pt x="14" y="8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6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8" y="2"/>
                  </a:lnTo>
                  <a:lnTo>
                    <a:pt x="8" y="2"/>
                  </a:lnTo>
                  <a:lnTo>
                    <a:pt x="8" y="2"/>
                  </a:lnTo>
                  <a:lnTo>
                    <a:pt x="8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6"/>
                  </a:lnTo>
                  <a:lnTo>
                    <a:pt x="10" y="23"/>
                  </a:lnTo>
                  <a:lnTo>
                    <a:pt x="12" y="27"/>
                  </a:lnTo>
                  <a:lnTo>
                    <a:pt x="12" y="27"/>
                  </a:lnTo>
                  <a:lnTo>
                    <a:pt x="12" y="29"/>
                  </a:lnTo>
                  <a:lnTo>
                    <a:pt x="12" y="31"/>
                  </a:lnTo>
                  <a:lnTo>
                    <a:pt x="14" y="31"/>
                  </a:lnTo>
                  <a:lnTo>
                    <a:pt x="14" y="31"/>
                  </a:lnTo>
                  <a:lnTo>
                    <a:pt x="14" y="33"/>
                  </a:lnTo>
                  <a:lnTo>
                    <a:pt x="14" y="33"/>
                  </a:lnTo>
                  <a:lnTo>
                    <a:pt x="15" y="35"/>
                  </a:lnTo>
                  <a:lnTo>
                    <a:pt x="21" y="46"/>
                  </a:lnTo>
                  <a:lnTo>
                    <a:pt x="23" y="48"/>
                  </a:lnTo>
                  <a:lnTo>
                    <a:pt x="23" y="52"/>
                  </a:lnTo>
                  <a:lnTo>
                    <a:pt x="23" y="52"/>
                  </a:lnTo>
                  <a:lnTo>
                    <a:pt x="23" y="54"/>
                  </a:lnTo>
                  <a:lnTo>
                    <a:pt x="23" y="52"/>
                  </a:lnTo>
                  <a:lnTo>
                    <a:pt x="25" y="52"/>
                  </a:lnTo>
                  <a:lnTo>
                    <a:pt x="25" y="52"/>
                  </a:lnTo>
                  <a:lnTo>
                    <a:pt x="27" y="50"/>
                  </a:lnTo>
                  <a:lnTo>
                    <a:pt x="27" y="52"/>
                  </a:lnTo>
                  <a:lnTo>
                    <a:pt x="25" y="54"/>
                  </a:lnTo>
                  <a:lnTo>
                    <a:pt x="27" y="59"/>
                  </a:lnTo>
                  <a:lnTo>
                    <a:pt x="31" y="67"/>
                  </a:lnTo>
                  <a:lnTo>
                    <a:pt x="31" y="71"/>
                  </a:lnTo>
                  <a:lnTo>
                    <a:pt x="31" y="73"/>
                  </a:lnTo>
                  <a:lnTo>
                    <a:pt x="33" y="73"/>
                  </a:lnTo>
                  <a:lnTo>
                    <a:pt x="33" y="73"/>
                  </a:lnTo>
                  <a:lnTo>
                    <a:pt x="33" y="73"/>
                  </a:lnTo>
                  <a:lnTo>
                    <a:pt x="33" y="73"/>
                  </a:lnTo>
                  <a:lnTo>
                    <a:pt x="35" y="73"/>
                  </a:lnTo>
                  <a:lnTo>
                    <a:pt x="35" y="71"/>
                  </a:lnTo>
                  <a:lnTo>
                    <a:pt x="35" y="65"/>
                  </a:lnTo>
                  <a:lnTo>
                    <a:pt x="35" y="63"/>
                  </a:lnTo>
                  <a:lnTo>
                    <a:pt x="36" y="65"/>
                  </a:lnTo>
                  <a:lnTo>
                    <a:pt x="38" y="65"/>
                  </a:lnTo>
                  <a:lnTo>
                    <a:pt x="38" y="63"/>
                  </a:lnTo>
                  <a:lnTo>
                    <a:pt x="40" y="63"/>
                  </a:lnTo>
                  <a:lnTo>
                    <a:pt x="40" y="63"/>
                  </a:lnTo>
                  <a:lnTo>
                    <a:pt x="42" y="61"/>
                  </a:lnTo>
                  <a:lnTo>
                    <a:pt x="42" y="61"/>
                  </a:lnTo>
                  <a:lnTo>
                    <a:pt x="44" y="61"/>
                  </a:lnTo>
                  <a:lnTo>
                    <a:pt x="46" y="61"/>
                  </a:lnTo>
                  <a:lnTo>
                    <a:pt x="48" y="61"/>
                  </a:lnTo>
                  <a:lnTo>
                    <a:pt x="48" y="59"/>
                  </a:lnTo>
                  <a:lnTo>
                    <a:pt x="50" y="61"/>
                  </a:lnTo>
                  <a:lnTo>
                    <a:pt x="50" y="61"/>
                  </a:lnTo>
                  <a:lnTo>
                    <a:pt x="48" y="61"/>
                  </a:lnTo>
                  <a:lnTo>
                    <a:pt x="48" y="63"/>
                  </a:lnTo>
                  <a:lnTo>
                    <a:pt x="46" y="63"/>
                  </a:lnTo>
                  <a:lnTo>
                    <a:pt x="46" y="65"/>
                  </a:lnTo>
                  <a:lnTo>
                    <a:pt x="44" y="65"/>
                  </a:lnTo>
                  <a:lnTo>
                    <a:pt x="44" y="65"/>
                  </a:lnTo>
                  <a:lnTo>
                    <a:pt x="44" y="63"/>
                  </a:lnTo>
                  <a:lnTo>
                    <a:pt x="42" y="65"/>
                  </a:lnTo>
                  <a:lnTo>
                    <a:pt x="40" y="67"/>
                  </a:lnTo>
                  <a:lnTo>
                    <a:pt x="42" y="69"/>
                  </a:lnTo>
                  <a:lnTo>
                    <a:pt x="42" y="71"/>
                  </a:lnTo>
                  <a:lnTo>
                    <a:pt x="42" y="71"/>
                  </a:lnTo>
                  <a:lnTo>
                    <a:pt x="44" y="73"/>
                  </a:lnTo>
                  <a:lnTo>
                    <a:pt x="44" y="73"/>
                  </a:lnTo>
                  <a:lnTo>
                    <a:pt x="42" y="73"/>
                  </a:lnTo>
                  <a:lnTo>
                    <a:pt x="38" y="73"/>
                  </a:lnTo>
                  <a:lnTo>
                    <a:pt x="38" y="75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42" y="78"/>
                  </a:lnTo>
                  <a:lnTo>
                    <a:pt x="44" y="78"/>
                  </a:lnTo>
                  <a:lnTo>
                    <a:pt x="46" y="78"/>
                  </a:lnTo>
                  <a:lnTo>
                    <a:pt x="46" y="78"/>
                  </a:lnTo>
                  <a:lnTo>
                    <a:pt x="48" y="76"/>
                  </a:lnTo>
                  <a:lnTo>
                    <a:pt x="50" y="76"/>
                  </a:lnTo>
                  <a:lnTo>
                    <a:pt x="50" y="78"/>
                  </a:lnTo>
                  <a:lnTo>
                    <a:pt x="48" y="78"/>
                  </a:lnTo>
                  <a:lnTo>
                    <a:pt x="50" y="80"/>
                  </a:lnTo>
                  <a:lnTo>
                    <a:pt x="50" y="80"/>
                  </a:lnTo>
                  <a:lnTo>
                    <a:pt x="50" y="82"/>
                  </a:lnTo>
                  <a:lnTo>
                    <a:pt x="44" y="80"/>
                  </a:lnTo>
                  <a:lnTo>
                    <a:pt x="42" y="80"/>
                  </a:lnTo>
                  <a:lnTo>
                    <a:pt x="44" y="84"/>
                  </a:lnTo>
                  <a:lnTo>
                    <a:pt x="46" y="86"/>
                  </a:lnTo>
                  <a:lnTo>
                    <a:pt x="46" y="88"/>
                  </a:lnTo>
                  <a:lnTo>
                    <a:pt x="46" y="88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59" y="99"/>
                  </a:lnTo>
                  <a:lnTo>
                    <a:pt x="63" y="103"/>
                  </a:lnTo>
                  <a:lnTo>
                    <a:pt x="67" y="114"/>
                  </a:lnTo>
                  <a:lnTo>
                    <a:pt x="67" y="116"/>
                  </a:lnTo>
                  <a:lnTo>
                    <a:pt x="69" y="118"/>
                  </a:lnTo>
                  <a:lnTo>
                    <a:pt x="69" y="120"/>
                  </a:lnTo>
                  <a:lnTo>
                    <a:pt x="69" y="122"/>
                  </a:lnTo>
                  <a:lnTo>
                    <a:pt x="71" y="124"/>
                  </a:lnTo>
                  <a:lnTo>
                    <a:pt x="71" y="124"/>
                  </a:lnTo>
                  <a:lnTo>
                    <a:pt x="73" y="124"/>
                  </a:lnTo>
                  <a:lnTo>
                    <a:pt x="75" y="124"/>
                  </a:lnTo>
                  <a:lnTo>
                    <a:pt x="76" y="126"/>
                  </a:lnTo>
                  <a:lnTo>
                    <a:pt x="78" y="128"/>
                  </a:lnTo>
                  <a:lnTo>
                    <a:pt x="78" y="132"/>
                  </a:lnTo>
                  <a:lnTo>
                    <a:pt x="80" y="133"/>
                  </a:lnTo>
                  <a:lnTo>
                    <a:pt x="80" y="133"/>
                  </a:lnTo>
                  <a:lnTo>
                    <a:pt x="82" y="133"/>
                  </a:lnTo>
                  <a:lnTo>
                    <a:pt x="82" y="135"/>
                  </a:lnTo>
                  <a:lnTo>
                    <a:pt x="80" y="135"/>
                  </a:lnTo>
                  <a:lnTo>
                    <a:pt x="80" y="137"/>
                  </a:lnTo>
                  <a:lnTo>
                    <a:pt x="80" y="137"/>
                  </a:lnTo>
                  <a:lnTo>
                    <a:pt x="82" y="137"/>
                  </a:lnTo>
                  <a:lnTo>
                    <a:pt x="82" y="139"/>
                  </a:lnTo>
                  <a:lnTo>
                    <a:pt x="90" y="158"/>
                  </a:lnTo>
                  <a:lnTo>
                    <a:pt x="94" y="175"/>
                  </a:lnTo>
                  <a:lnTo>
                    <a:pt x="95" y="183"/>
                  </a:lnTo>
                  <a:lnTo>
                    <a:pt x="97" y="187"/>
                  </a:lnTo>
                  <a:lnTo>
                    <a:pt x="99" y="187"/>
                  </a:lnTo>
                  <a:lnTo>
                    <a:pt x="99" y="189"/>
                  </a:lnTo>
                  <a:lnTo>
                    <a:pt x="99" y="189"/>
                  </a:lnTo>
                  <a:lnTo>
                    <a:pt x="97" y="189"/>
                  </a:lnTo>
                  <a:lnTo>
                    <a:pt x="99" y="191"/>
                  </a:lnTo>
                  <a:lnTo>
                    <a:pt x="99" y="191"/>
                  </a:lnTo>
                  <a:lnTo>
                    <a:pt x="99" y="191"/>
                  </a:lnTo>
                  <a:lnTo>
                    <a:pt x="99" y="192"/>
                  </a:lnTo>
                  <a:lnTo>
                    <a:pt x="99" y="194"/>
                  </a:lnTo>
                  <a:lnTo>
                    <a:pt x="105" y="206"/>
                  </a:lnTo>
                  <a:lnTo>
                    <a:pt x="107" y="210"/>
                  </a:lnTo>
                  <a:lnTo>
                    <a:pt x="107" y="210"/>
                  </a:lnTo>
                  <a:lnTo>
                    <a:pt x="109" y="211"/>
                  </a:lnTo>
                  <a:lnTo>
                    <a:pt x="111" y="213"/>
                  </a:lnTo>
                  <a:lnTo>
                    <a:pt x="111" y="217"/>
                  </a:lnTo>
                  <a:lnTo>
                    <a:pt x="111" y="219"/>
                  </a:lnTo>
                  <a:lnTo>
                    <a:pt x="113" y="221"/>
                  </a:lnTo>
                  <a:lnTo>
                    <a:pt x="115" y="227"/>
                  </a:lnTo>
                  <a:lnTo>
                    <a:pt x="116" y="230"/>
                  </a:lnTo>
                  <a:lnTo>
                    <a:pt x="118" y="238"/>
                  </a:lnTo>
                  <a:lnTo>
                    <a:pt x="120" y="242"/>
                  </a:lnTo>
                  <a:lnTo>
                    <a:pt x="120" y="242"/>
                  </a:lnTo>
                  <a:lnTo>
                    <a:pt x="122" y="244"/>
                  </a:lnTo>
                  <a:lnTo>
                    <a:pt x="122" y="244"/>
                  </a:lnTo>
                  <a:lnTo>
                    <a:pt x="124" y="244"/>
                  </a:lnTo>
                  <a:lnTo>
                    <a:pt x="124" y="242"/>
                  </a:lnTo>
                  <a:lnTo>
                    <a:pt x="124" y="240"/>
                  </a:lnTo>
                  <a:lnTo>
                    <a:pt x="124" y="236"/>
                  </a:lnTo>
                  <a:lnTo>
                    <a:pt x="124" y="238"/>
                  </a:lnTo>
                  <a:lnTo>
                    <a:pt x="126" y="238"/>
                  </a:lnTo>
                  <a:lnTo>
                    <a:pt x="126" y="240"/>
                  </a:lnTo>
                  <a:lnTo>
                    <a:pt x="126" y="240"/>
                  </a:lnTo>
                  <a:lnTo>
                    <a:pt x="128" y="240"/>
                  </a:lnTo>
                  <a:lnTo>
                    <a:pt x="128" y="240"/>
                  </a:lnTo>
                  <a:lnTo>
                    <a:pt x="128" y="240"/>
                  </a:lnTo>
                  <a:lnTo>
                    <a:pt x="128" y="240"/>
                  </a:lnTo>
                  <a:lnTo>
                    <a:pt x="128" y="242"/>
                  </a:lnTo>
                  <a:lnTo>
                    <a:pt x="128" y="242"/>
                  </a:lnTo>
                  <a:lnTo>
                    <a:pt x="126" y="244"/>
                  </a:lnTo>
                  <a:lnTo>
                    <a:pt x="122" y="246"/>
                  </a:lnTo>
                  <a:lnTo>
                    <a:pt x="122" y="248"/>
                  </a:lnTo>
                  <a:lnTo>
                    <a:pt x="122" y="248"/>
                  </a:lnTo>
                  <a:lnTo>
                    <a:pt x="122" y="250"/>
                  </a:lnTo>
                  <a:lnTo>
                    <a:pt x="122" y="251"/>
                  </a:lnTo>
                  <a:lnTo>
                    <a:pt x="122" y="251"/>
                  </a:lnTo>
                  <a:lnTo>
                    <a:pt x="126" y="259"/>
                  </a:lnTo>
                  <a:lnTo>
                    <a:pt x="126" y="261"/>
                  </a:lnTo>
                  <a:lnTo>
                    <a:pt x="128" y="263"/>
                  </a:lnTo>
                  <a:lnTo>
                    <a:pt x="128" y="261"/>
                  </a:lnTo>
                  <a:lnTo>
                    <a:pt x="126" y="259"/>
                  </a:lnTo>
                  <a:lnTo>
                    <a:pt x="126" y="255"/>
                  </a:lnTo>
                  <a:lnTo>
                    <a:pt x="126" y="253"/>
                  </a:lnTo>
                  <a:lnTo>
                    <a:pt x="126" y="253"/>
                  </a:lnTo>
                  <a:lnTo>
                    <a:pt x="124" y="251"/>
                  </a:lnTo>
                  <a:lnTo>
                    <a:pt x="126" y="250"/>
                  </a:lnTo>
                  <a:lnTo>
                    <a:pt x="126" y="251"/>
                  </a:lnTo>
                  <a:lnTo>
                    <a:pt x="126" y="251"/>
                  </a:lnTo>
                  <a:lnTo>
                    <a:pt x="128" y="251"/>
                  </a:lnTo>
                  <a:lnTo>
                    <a:pt x="128" y="251"/>
                  </a:lnTo>
                  <a:lnTo>
                    <a:pt x="130" y="257"/>
                  </a:lnTo>
                  <a:lnTo>
                    <a:pt x="132" y="259"/>
                  </a:lnTo>
                  <a:lnTo>
                    <a:pt x="130" y="261"/>
                  </a:lnTo>
                  <a:lnTo>
                    <a:pt x="132" y="265"/>
                  </a:lnTo>
                  <a:lnTo>
                    <a:pt x="134" y="267"/>
                  </a:lnTo>
                  <a:lnTo>
                    <a:pt x="134" y="265"/>
                  </a:lnTo>
                  <a:lnTo>
                    <a:pt x="136" y="267"/>
                  </a:lnTo>
                  <a:lnTo>
                    <a:pt x="139" y="270"/>
                  </a:lnTo>
                  <a:lnTo>
                    <a:pt x="139" y="270"/>
                  </a:lnTo>
                  <a:lnTo>
                    <a:pt x="141" y="274"/>
                  </a:lnTo>
                  <a:lnTo>
                    <a:pt x="141" y="276"/>
                  </a:lnTo>
                  <a:lnTo>
                    <a:pt x="141" y="278"/>
                  </a:lnTo>
                  <a:lnTo>
                    <a:pt x="141" y="280"/>
                  </a:lnTo>
                  <a:lnTo>
                    <a:pt x="141" y="280"/>
                  </a:lnTo>
                  <a:lnTo>
                    <a:pt x="141" y="282"/>
                  </a:lnTo>
                  <a:lnTo>
                    <a:pt x="141" y="284"/>
                  </a:lnTo>
                  <a:lnTo>
                    <a:pt x="141" y="284"/>
                  </a:lnTo>
                  <a:lnTo>
                    <a:pt x="141" y="286"/>
                  </a:lnTo>
                  <a:lnTo>
                    <a:pt x="141" y="288"/>
                  </a:lnTo>
                  <a:lnTo>
                    <a:pt x="141" y="288"/>
                  </a:lnTo>
                  <a:lnTo>
                    <a:pt x="141" y="289"/>
                  </a:lnTo>
                  <a:lnTo>
                    <a:pt x="143" y="289"/>
                  </a:lnTo>
                  <a:lnTo>
                    <a:pt x="143" y="289"/>
                  </a:lnTo>
                  <a:lnTo>
                    <a:pt x="143" y="291"/>
                  </a:lnTo>
                  <a:lnTo>
                    <a:pt x="143" y="295"/>
                  </a:lnTo>
                  <a:lnTo>
                    <a:pt x="145" y="297"/>
                  </a:lnTo>
                  <a:lnTo>
                    <a:pt x="145" y="299"/>
                  </a:lnTo>
                  <a:lnTo>
                    <a:pt x="143" y="303"/>
                  </a:lnTo>
                  <a:lnTo>
                    <a:pt x="143" y="303"/>
                  </a:lnTo>
                  <a:lnTo>
                    <a:pt x="145" y="303"/>
                  </a:lnTo>
                  <a:lnTo>
                    <a:pt x="147" y="303"/>
                  </a:lnTo>
                  <a:lnTo>
                    <a:pt x="149" y="303"/>
                  </a:lnTo>
                  <a:lnTo>
                    <a:pt x="151" y="305"/>
                  </a:lnTo>
                  <a:lnTo>
                    <a:pt x="153" y="305"/>
                  </a:lnTo>
                  <a:lnTo>
                    <a:pt x="149" y="308"/>
                  </a:lnTo>
                  <a:lnTo>
                    <a:pt x="149" y="308"/>
                  </a:lnTo>
                  <a:lnTo>
                    <a:pt x="145" y="308"/>
                  </a:lnTo>
                  <a:lnTo>
                    <a:pt x="145" y="308"/>
                  </a:lnTo>
                  <a:lnTo>
                    <a:pt x="141" y="307"/>
                  </a:lnTo>
                  <a:lnTo>
                    <a:pt x="139" y="307"/>
                  </a:lnTo>
                  <a:lnTo>
                    <a:pt x="137" y="305"/>
                  </a:lnTo>
                  <a:lnTo>
                    <a:pt x="139" y="297"/>
                  </a:lnTo>
                  <a:lnTo>
                    <a:pt x="141" y="295"/>
                  </a:lnTo>
                  <a:lnTo>
                    <a:pt x="141" y="295"/>
                  </a:lnTo>
                  <a:lnTo>
                    <a:pt x="141" y="293"/>
                  </a:lnTo>
                  <a:lnTo>
                    <a:pt x="141" y="291"/>
                  </a:lnTo>
                  <a:lnTo>
                    <a:pt x="141" y="289"/>
                  </a:lnTo>
                  <a:lnTo>
                    <a:pt x="139" y="288"/>
                  </a:lnTo>
                  <a:lnTo>
                    <a:pt x="139" y="284"/>
                  </a:lnTo>
                  <a:lnTo>
                    <a:pt x="139" y="282"/>
                  </a:lnTo>
                  <a:lnTo>
                    <a:pt x="139" y="280"/>
                  </a:lnTo>
                  <a:lnTo>
                    <a:pt x="139" y="280"/>
                  </a:lnTo>
                  <a:lnTo>
                    <a:pt x="137" y="278"/>
                  </a:lnTo>
                  <a:lnTo>
                    <a:pt x="137" y="276"/>
                  </a:lnTo>
                  <a:lnTo>
                    <a:pt x="136" y="274"/>
                  </a:lnTo>
                  <a:lnTo>
                    <a:pt x="136" y="274"/>
                  </a:lnTo>
                  <a:lnTo>
                    <a:pt x="136" y="276"/>
                  </a:lnTo>
                  <a:lnTo>
                    <a:pt x="137" y="280"/>
                  </a:lnTo>
                  <a:lnTo>
                    <a:pt x="137" y="282"/>
                  </a:lnTo>
                  <a:lnTo>
                    <a:pt x="137" y="288"/>
                  </a:lnTo>
                  <a:lnTo>
                    <a:pt x="137" y="289"/>
                  </a:lnTo>
                  <a:lnTo>
                    <a:pt x="137" y="289"/>
                  </a:lnTo>
                  <a:lnTo>
                    <a:pt x="134" y="274"/>
                  </a:lnTo>
                  <a:lnTo>
                    <a:pt x="134" y="272"/>
                  </a:lnTo>
                  <a:lnTo>
                    <a:pt x="134" y="274"/>
                  </a:lnTo>
                  <a:lnTo>
                    <a:pt x="134" y="276"/>
                  </a:lnTo>
                  <a:lnTo>
                    <a:pt x="134" y="276"/>
                  </a:lnTo>
                  <a:lnTo>
                    <a:pt x="132" y="276"/>
                  </a:lnTo>
                  <a:lnTo>
                    <a:pt x="132" y="276"/>
                  </a:lnTo>
                  <a:lnTo>
                    <a:pt x="132" y="276"/>
                  </a:lnTo>
                  <a:lnTo>
                    <a:pt x="132" y="274"/>
                  </a:lnTo>
                  <a:lnTo>
                    <a:pt x="132" y="274"/>
                  </a:lnTo>
                  <a:lnTo>
                    <a:pt x="132" y="272"/>
                  </a:lnTo>
                  <a:lnTo>
                    <a:pt x="132" y="274"/>
                  </a:lnTo>
                  <a:lnTo>
                    <a:pt x="132" y="274"/>
                  </a:lnTo>
                  <a:lnTo>
                    <a:pt x="130" y="274"/>
                  </a:lnTo>
                  <a:lnTo>
                    <a:pt x="130" y="272"/>
                  </a:lnTo>
                  <a:lnTo>
                    <a:pt x="130" y="272"/>
                  </a:lnTo>
                  <a:lnTo>
                    <a:pt x="130" y="270"/>
                  </a:lnTo>
                  <a:lnTo>
                    <a:pt x="130" y="270"/>
                  </a:lnTo>
                  <a:lnTo>
                    <a:pt x="132" y="270"/>
                  </a:lnTo>
                  <a:lnTo>
                    <a:pt x="132" y="270"/>
                  </a:lnTo>
                  <a:lnTo>
                    <a:pt x="132" y="269"/>
                  </a:lnTo>
                  <a:lnTo>
                    <a:pt x="130" y="267"/>
                  </a:lnTo>
                  <a:lnTo>
                    <a:pt x="128" y="265"/>
                  </a:lnTo>
                  <a:lnTo>
                    <a:pt x="128" y="267"/>
                  </a:lnTo>
                  <a:lnTo>
                    <a:pt x="128" y="267"/>
                  </a:lnTo>
                  <a:lnTo>
                    <a:pt x="128" y="272"/>
                  </a:lnTo>
                  <a:lnTo>
                    <a:pt x="130" y="272"/>
                  </a:lnTo>
                  <a:lnTo>
                    <a:pt x="132" y="280"/>
                  </a:lnTo>
                  <a:lnTo>
                    <a:pt x="134" y="293"/>
                  </a:lnTo>
                  <a:lnTo>
                    <a:pt x="132" y="297"/>
                  </a:lnTo>
                  <a:lnTo>
                    <a:pt x="134" y="308"/>
                  </a:lnTo>
                  <a:lnTo>
                    <a:pt x="139" y="326"/>
                  </a:lnTo>
                  <a:lnTo>
                    <a:pt x="147" y="341"/>
                  </a:lnTo>
                  <a:lnTo>
                    <a:pt x="147" y="341"/>
                  </a:lnTo>
                  <a:lnTo>
                    <a:pt x="147" y="341"/>
                  </a:lnTo>
                  <a:lnTo>
                    <a:pt x="143" y="333"/>
                  </a:lnTo>
                  <a:lnTo>
                    <a:pt x="143" y="331"/>
                  </a:lnTo>
                  <a:lnTo>
                    <a:pt x="145" y="333"/>
                  </a:lnTo>
                  <a:lnTo>
                    <a:pt x="147" y="335"/>
                  </a:lnTo>
                  <a:lnTo>
                    <a:pt x="149" y="341"/>
                  </a:lnTo>
                  <a:lnTo>
                    <a:pt x="149" y="341"/>
                  </a:lnTo>
                  <a:lnTo>
                    <a:pt x="149" y="341"/>
                  </a:lnTo>
                  <a:lnTo>
                    <a:pt x="149" y="341"/>
                  </a:lnTo>
                  <a:lnTo>
                    <a:pt x="151" y="339"/>
                  </a:lnTo>
                  <a:lnTo>
                    <a:pt x="149" y="343"/>
                  </a:lnTo>
                  <a:lnTo>
                    <a:pt x="149" y="345"/>
                  </a:lnTo>
                  <a:lnTo>
                    <a:pt x="149" y="345"/>
                  </a:lnTo>
                  <a:lnTo>
                    <a:pt x="149" y="343"/>
                  </a:lnTo>
                  <a:lnTo>
                    <a:pt x="149" y="343"/>
                  </a:lnTo>
                  <a:lnTo>
                    <a:pt x="149" y="343"/>
                  </a:lnTo>
                  <a:lnTo>
                    <a:pt x="149" y="343"/>
                  </a:lnTo>
                  <a:lnTo>
                    <a:pt x="149" y="345"/>
                  </a:lnTo>
                  <a:lnTo>
                    <a:pt x="151" y="350"/>
                  </a:lnTo>
                  <a:lnTo>
                    <a:pt x="153" y="354"/>
                  </a:lnTo>
                  <a:lnTo>
                    <a:pt x="153" y="356"/>
                  </a:lnTo>
                  <a:lnTo>
                    <a:pt x="153" y="356"/>
                  </a:lnTo>
                  <a:lnTo>
                    <a:pt x="153" y="358"/>
                  </a:lnTo>
                  <a:lnTo>
                    <a:pt x="155" y="360"/>
                  </a:lnTo>
                  <a:lnTo>
                    <a:pt x="155" y="360"/>
                  </a:lnTo>
                  <a:lnTo>
                    <a:pt x="155" y="362"/>
                  </a:lnTo>
                  <a:lnTo>
                    <a:pt x="155" y="360"/>
                  </a:lnTo>
                  <a:lnTo>
                    <a:pt x="155" y="358"/>
                  </a:lnTo>
                  <a:lnTo>
                    <a:pt x="156" y="356"/>
                  </a:lnTo>
                  <a:lnTo>
                    <a:pt x="158" y="356"/>
                  </a:lnTo>
                  <a:lnTo>
                    <a:pt x="156" y="358"/>
                  </a:lnTo>
                  <a:lnTo>
                    <a:pt x="156" y="358"/>
                  </a:lnTo>
                  <a:lnTo>
                    <a:pt x="156" y="358"/>
                  </a:lnTo>
                  <a:lnTo>
                    <a:pt x="156" y="360"/>
                  </a:lnTo>
                  <a:lnTo>
                    <a:pt x="158" y="358"/>
                  </a:lnTo>
                  <a:lnTo>
                    <a:pt x="158" y="356"/>
                  </a:lnTo>
                  <a:lnTo>
                    <a:pt x="160" y="356"/>
                  </a:lnTo>
                  <a:lnTo>
                    <a:pt x="162" y="356"/>
                  </a:lnTo>
                  <a:lnTo>
                    <a:pt x="162" y="356"/>
                  </a:lnTo>
                  <a:lnTo>
                    <a:pt x="164" y="356"/>
                  </a:lnTo>
                  <a:lnTo>
                    <a:pt x="164" y="354"/>
                  </a:lnTo>
                  <a:lnTo>
                    <a:pt x="164" y="354"/>
                  </a:lnTo>
                  <a:lnTo>
                    <a:pt x="166" y="354"/>
                  </a:lnTo>
                  <a:lnTo>
                    <a:pt x="168" y="354"/>
                  </a:lnTo>
                  <a:lnTo>
                    <a:pt x="168" y="356"/>
                  </a:lnTo>
                  <a:lnTo>
                    <a:pt x="166" y="356"/>
                  </a:lnTo>
                  <a:lnTo>
                    <a:pt x="164" y="356"/>
                  </a:lnTo>
                  <a:lnTo>
                    <a:pt x="164" y="356"/>
                  </a:lnTo>
                  <a:lnTo>
                    <a:pt x="164" y="356"/>
                  </a:lnTo>
                  <a:lnTo>
                    <a:pt x="166" y="358"/>
                  </a:lnTo>
                  <a:lnTo>
                    <a:pt x="166" y="358"/>
                  </a:lnTo>
                  <a:lnTo>
                    <a:pt x="166" y="358"/>
                  </a:lnTo>
                  <a:lnTo>
                    <a:pt x="162" y="358"/>
                  </a:lnTo>
                  <a:lnTo>
                    <a:pt x="160" y="358"/>
                  </a:lnTo>
                  <a:lnTo>
                    <a:pt x="158" y="360"/>
                  </a:lnTo>
                  <a:lnTo>
                    <a:pt x="158" y="360"/>
                  </a:lnTo>
                  <a:lnTo>
                    <a:pt x="158" y="362"/>
                  </a:lnTo>
                  <a:lnTo>
                    <a:pt x="158" y="364"/>
                  </a:lnTo>
                  <a:lnTo>
                    <a:pt x="160" y="362"/>
                  </a:lnTo>
                  <a:lnTo>
                    <a:pt x="162" y="362"/>
                  </a:lnTo>
                  <a:lnTo>
                    <a:pt x="162" y="362"/>
                  </a:lnTo>
                  <a:lnTo>
                    <a:pt x="162" y="364"/>
                  </a:lnTo>
                  <a:lnTo>
                    <a:pt x="160" y="364"/>
                  </a:lnTo>
                  <a:lnTo>
                    <a:pt x="158" y="364"/>
                  </a:lnTo>
                  <a:lnTo>
                    <a:pt x="156" y="362"/>
                  </a:lnTo>
                  <a:lnTo>
                    <a:pt x="156" y="362"/>
                  </a:lnTo>
                  <a:lnTo>
                    <a:pt x="156" y="364"/>
                  </a:lnTo>
                  <a:lnTo>
                    <a:pt x="156" y="366"/>
                  </a:lnTo>
                  <a:lnTo>
                    <a:pt x="166" y="371"/>
                  </a:lnTo>
                  <a:lnTo>
                    <a:pt x="166" y="373"/>
                  </a:lnTo>
                  <a:lnTo>
                    <a:pt x="170" y="379"/>
                  </a:lnTo>
                  <a:lnTo>
                    <a:pt x="174" y="383"/>
                  </a:lnTo>
                  <a:lnTo>
                    <a:pt x="174" y="385"/>
                  </a:lnTo>
                  <a:lnTo>
                    <a:pt x="181" y="392"/>
                  </a:lnTo>
                  <a:lnTo>
                    <a:pt x="181" y="396"/>
                  </a:lnTo>
                  <a:lnTo>
                    <a:pt x="187" y="400"/>
                  </a:lnTo>
                  <a:lnTo>
                    <a:pt x="195" y="411"/>
                  </a:lnTo>
                  <a:lnTo>
                    <a:pt x="198" y="415"/>
                  </a:lnTo>
                  <a:lnTo>
                    <a:pt x="208" y="423"/>
                  </a:lnTo>
                  <a:lnTo>
                    <a:pt x="208" y="421"/>
                  </a:lnTo>
                  <a:lnTo>
                    <a:pt x="210" y="421"/>
                  </a:lnTo>
                  <a:lnTo>
                    <a:pt x="210" y="421"/>
                  </a:lnTo>
                  <a:lnTo>
                    <a:pt x="212" y="421"/>
                  </a:lnTo>
                  <a:lnTo>
                    <a:pt x="212" y="421"/>
                  </a:lnTo>
                  <a:lnTo>
                    <a:pt x="214" y="421"/>
                  </a:lnTo>
                  <a:lnTo>
                    <a:pt x="214" y="421"/>
                  </a:lnTo>
                  <a:lnTo>
                    <a:pt x="214" y="419"/>
                  </a:lnTo>
                  <a:lnTo>
                    <a:pt x="214" y="419"/>
                  </a:lnTo>
                  <a:lnTo>
                    <a:pt x="214" y="417"/>
                  </a:lnTo>
                  <a:lnTo>
                    <a:pt x="214" y="417"/>
                  </a:lnTo>
                  <a:lnTo>
                    <a:pt x="214" y="417"/>
                  </a:lnTo>
                  <a:lnTo>
                    <a:pt x="216" y="415"/>
                  </a:lnTo>
                  <a:lnTo>
                    <a:pt x="217" y="411"/>
                  </a:lnTo>
                  <a:lnTo>
                    <a:pt x="217" y="411"/>
                  </a:lnTo>
                  <a:lnTo>
                    <a:pt x="217" y="409"/>
                  </a:lnTo>
                  <a:lnTo>
                    <a:pt x="217" y="409"/>
                  </a:lnTo>
                  <a:lnTo>
                    <a:pt x="217" y="405"/>
                  </a:lnTo>
                  <a:lnTo>
                    <a:pt x="217" y="405"/>
                  </a:lnTo>
                  <a:lnTo>
                    <a:pt x="217" y="404"/>
                  </a:lnTo>
                  <a:lnTo>
                    <a:pt x="217" y="404"/>
                  </a:lnTo>
                  <a:lnTo>
                    <a:pt x="217" y="404"/>
                  </a:lnTo>
                  <a:lnTo>
                    <a:pt x="217" y="404"/>
                  </a:lnTo>
                  <a:lnTo>
                    <a:pt x="217" y="404"/>
                  </a:lnTo>
                  <a:lnTo>
                    <a:pt x="217" y="405"/>
                  </a:lnTo>
                  <a:lnTo>
                    <a:pt x="219" y="405"/>
                  </a:lnTo>
                  <a:lnTo>
                    <a:pt x="219" y="405"/>
                  </a:lnTo>
                  <a:lnTo>
                    <a:pt x="221" y="404"/>
                  </a:lnTo>
                  <a:lnTo>
                    <a:pt x="221" y="402"/>
                  </a:lnTo>
                  <a:lnTo>
                    <a:pt x="223" y="402"/>
                  </a:lnTo>
                  <a:lnTo>
                    <a:pt x="223" y="400"/>
                  </a:lnTo>
                  <a:lnTo>
                    <a:pt x="223" y="398"/>
                  </a:lnTo>
                  <a:lnTo>
                    <a:pt x="223" y="398"/>
                  </a:lnTo>
                  <a:lnTo>
                    <a:pt x="223" y="396"/>
                  </a:lnTo>
                  <a:lnTo>
                    <a:pt x="221" y="394"/>
                  </a:lnTo>
                  <a:lnTo>
                    <a:pt x="217" y="392"/>
                  </a:lnTo>
                  <a:lnTo>
                    <a:pt x="216" y="390"/>
                  </a:lnTo>
                  <a:lnTo>
                    <a:pt x="216" y="390"/>
                  </a:lnTo>
                  <a:lnTo>
                    <a:pt x="216" y="388"/>
                  </a:lnTo>
                  <a:lnTo>
                    <a:pt x="216" y="388"/>
                  </a:lnTo>
                  <a:lnTo>
                    <a:pt x="216" y="386"/>
                  </a:lnTo>
                  <a:lnTo>
                    <a:pt x="216" y="386"/>
                  </a:lnTo>
                  <a:lnTo>
                    <a:pt x="214" y="385"/>
                  </a:lnTo>
                  <a:lnTo>
                    <a:pt x="214" y="385"/>
                  </a:lnTo>
                  <a:lnTo>
                    <a:pt x="214" y="383"/>
                  </a:lnTo>
                  <a:lnTo>
                    <a:pt x="216" y="381"/>
                  </a:lnTo>
                  <a:lnTo>
                    <a:pt x="219" y="375"/>
                  </a:lnTo>
                  <a:lnTo>
                    <a:pt x="221" y="369"/>
                  </a:lnTo>
                  <a:lnTo>
                    <a:pt x="221" y="369"/>
                  </a:lnTo>
                  <a:lnTo>
                    <a:pt x="221" y="369"/>
                  </a:lnTo>
                  <a:lnTo>
                    <a:pt x="221" y="369"/>
                  </a:lnTo>
                  <a:lnTo>
                    <a:pt x="221" y="367"/>
                  </a:lnTo>
                  <a:lnTo>
                    <a:pt x="219" y="367"/>
                  </a:lnTo>
                  <a:lnTo>
                    <a:pt x="217" y="366"/>
                  </a:lnTo>
                  <a:lnTo>
                    <a:pt x="217" y="366"/>
                  </a:lnTo>
                  <a:lnTo>
                    <a:pt x="216" y="362"/>
                  </a:lnTo>
                  <a:lnTo>
                    <a:pt x="214" y="356"/>
                  </a:lnTo>
                  <a:lnTo>
                    <a:pt x="214" y="356"/>
                  </a:lnTo>
                  <a:lnTo>
                    <a:pt x="214" y="354"/>
                  </a:lnTo>
                  <a:lnTo>
                    <a:pt x="214" y="354"/>
                  </a:lnTo>
                  <a:lnTo>
                    <a:pt x="217" y="352"/>
                  </a:lnTo>
                  <a:lnTo>
                    <a:pt x="219" y="348"/>
                  </a:lnTo>
                  <a:lnTo>
                    <a:pt x="221" y="345"/>
                  </a:lnTo>
                  <a:lnTo>
                    <a:pt x="227" y="327"/>
                  </a:lnTo>
                  <a:lnTo>
                    <a:pt x="229" y="324"/>
                  </a:lnTo>
                  <a:lnTo>
                    <a:pt x="231" y="316"/>
                  </a:lnTo>
                  <a:lnTo>
                    <a:pt x="233" y="316"/>
                  </a:lnTo>
                  <a:lnTo>
                    <a:pt x="233" y="314"/>
                  </a:lnTo>
                  <a:lnTo>
                    <a:pt x="235" y="312"/>
                  </a:lnTo>
                  <a:lnTo>
                    <a:pt x="235" y="310"/>
                  </a:lnTo>
                  <a:lnTo>
                    <a:pt x="235" y="308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45">
              <a:extLst>
                <a:ext uri="{FF2B5EF4-FFF2-40B4-BE49-F238E27FC236}">
                  <a16:creationId xmlns:a16="http://schemas.microsoft.com/office/drawing/2014/main" xmlns="" id="{4CF924D6-C14F-433F-93A3-08F115D590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3660" y="5455424"/>
              <a:ext cx="373063" cy="671513"/>
            </a:xfrm>
            <a:custGeom>
              <a:avLst/>
              <a:gdLst>
                <a:gd name="T0" fmla="*/ 219 w 235"/>
                <a:gd name="T1" fmla="*/ 303 h 423"/>
                <a:gd name="T2" fmla="*/ 219 w 235"/>
                <a:gd name="T3" fmla="*/ 282 h 423"/>
                <a:gd name="T4" fmla="*/ 223 w 235"/>
                <a:gd name="T5" fmla="*/ 246 h 423"/>
                <a:gd name="T6" fmla="*/ 216 w 235"/>
                <a:gd name="T7" fmla="*/ 229 h 423"/>
                <a:gd name="T8" fmla="*/ 191 w 235"/>
                <a:gd name="T9" fmla="*/ 240 h 423"/>
                <a:gd name="T10" fmla="*/ 181 w 235"/>
                <a:gd name="T11" fmla="*/ 223 h 423"/>
                <a:gd name="T12" fmla="*/ 185 w 235"/>
                <a:gd name="T13" fmla="*/ 200 h 423"/>
                <a:gd name="T14" fmla="*/ 185 w 235"/>
                <a:gd name="T15" fmla="*/ 185 h 423"/>
                <a:gd name="T16" fmla="*/ 168 w 235"/>
                <a:gd name="T17" fmla="*/ 170 h 423"/>
                <a:gd name="T18" fmla="*/ 176 w 235"/>
                <a:gd name="T19" fmla="*/ 164 h 423"/>
                <a:gd name="T20" fmla="*/ 170 w 235"/>
                <a:gd name="T21" fmla="*/ 151 h 423"/>
                <a:gd name="T22" fmla="*/ 155 w 235"/>
                <a:gd name="T23" fmla="*/ 149 h 423"/>
                <a:gd name="T24" fmla="*/ 155 w 235"/>
                <a:gd name="T25" fmla="*/ 139 h 423"/>
                <a:gd name="T26" fmla="*/ 128 w 235"/>
                <a:gd name="T27" fmla="*/ 122 h 423"/>
                <a:gd name="T28" fmla="*/ 128 w 235"/>
                <a:gd name="T29" fmla="*/ 113 h 423"/>
                <a:gd name="T30" fmla="*/ 143 w 235"/>
                <a:gd name="T31" fmla="*/ 107 h 423"/>
                <a:gd name="T32" fmla="*/ 139 w 235"/>
                <a:gd name="T33" fmla="*/ 97 h 423"/>
                <a:gd name="T34" fmla="*/ 128 w 235"/>
                <a:gd name="T35" fmla="*/ 92 h 423"/>
                <a:gd name="T36" fmla="*/ 116 w 235"/>
                <a:gd name="T37" fmla="*/ 88 h 423"/>
                <a:gd name="T38" fmla="*/ 103 w 235"/>
                <a:gd name="T39" fmla="*/ 80 h 423"/>
                <a:gd name="T40" fmla="*/ 84 w 235"/>
                <a:gd name="T41" fmla="*/ 67 h 423"/>
                <a:gd name="T42" fmla="*/ 73 w 235"/>
                <a:gd name="T43" fmla="*/ 65 h 423"/>
                <a:gd name="T44" fmla="*/ 52 w 235"/>
                <a:gd name="T45" fmla="*/ 46 h 423"/>
                <a:gd name="T46" fmla="*/ 44 w 235"/>
                <a:gd name="T47" fmla="*/ 36 h 423"/>
                <a:gd name="T48" fmla="*/ 46 w 235"/>
                <a:gd name="T49" fmla="*/ 29 h 423"/>
                <a:gd name="T50" fmla="*/ 38 w 235"/>
                <a:gd name="T51" fmla="*/ 25 h 423"/>
                <a:gd name="T52" fmla="*/ 31 w 235"/>
                <a:gd name="T53" fmla="*/ 17 h 423"/>
                <a:gd name="T54" fmla="*/ 23 w 235"/>
                <a:gd name="T55" fmla="*/ 12 h 423"/>
                <a:gd name="T56" fmla="*/ 15 w 235"/>
                <a:gd name="T57" fmla="*/ 10 h 423"/>
                <a:gd name="T58" fmla="*/ 10 w 235"/>
                <a:gd name="T59" fmla="*/ 6 h 423"/>
                <a:gd name="T60" fmla="*/ 0 w 235"/>
                <a:gd name="T61" fmla="*/ 2 h 423"/>
                <a:gd name="T62" fmla="*/ 21 w 235"/>
                <a:gd name="T63" fmla="*/ 46 h 423"/>
                <a:gd name="T64" fmla="*/ 31 w 235"/>
                <a:gd name="T65" fmla="*/ 71 h 423"/>
                <a:gd name="T66" fmla="*/ 40 w 235"/>
                <a:gd name="T67" fmla="*/ 63 h 423"/>
                <a:gd name="T68" fmla="*/ 46 w 235"/>
                <a:gd name="T69" fmla="*/ 65 h 423"/>
                <a:gd name="T70" fmla="*/ 38 w 235"/>
                <a:gd name="T71" fmla="*/ 75 h 423"/>
                <a:gd name="T72" fmla="*/ 50 w 235"/>
                <a:gd name="T73" fmla="*/ 82 h 423"/>
                <a:gd name="T74" fmla="*/ 69 w 235"/>
                <a:gd name="T75" fmla="*/ 118 h 423"/>
                <a:gd name="T76" fmla="*/ 82 w 235"/>
                <a:gd name="T77" fmla="*/ 135 h 423"/>
                <a:gd name="T78" fmla="*/ 97 w 235"/>
                <a:gd name="T79" fmla="*/ 189 h 423"/>
                <a:gd name="T80" fmla="*/ 113 w 235"/>
                <a:gd name="T81" fmla="*/ 221 h 423"/>
                <a:gd name="T82" fmla="*/ 126 w 235"/>
                <a:gd name="T83" fmla="*/ 238 h 423"/>
                <a:gd name="T84" fmla="*/ 122 w 235"/>
                <a:gd name="T85" fmla="*/ 250 h 423"/>
                <a:gd name="T86" fmla="*/ 126 w 235"/>
                <a:gd name="T87" fmla="*/ 251 h 423"/>
                <a:gd name="T88" fmla="*/ 141 w 235"/>
                <a:gd name="T89" fmla="*/ 274 h 423"/>
                <a:gd name="T90" fmla="*/ 143 w 235"/>
                <a:gd name="T91" fmla="*/ 289 h 423"/>
                <a:gd name="T92" fmla="*/ 149 w 235"/>
                <a:gd name="T93" fmla="*/ 308 h 423"/>
                <a:gd name="T94" fmla="*/ 139 w 235"/>
                <a:gd name="T95" fmla="*/ 284 h 423"/>
                <a:gd name="T96" fmla="*/ 137 w 235"/>
                <a:gd name="T97" fmla="*/ 289 h 423"/>
                <a:gd name="T98" fmla="*/ 132 w 235"/>
                <a:gd name="T99" fmla="*/ 274 h 423"/>
                <a:gd name="T100" fmla="*/ 128 w 235"/>
                <a:gd name="T101" fmla="*/ 272 h 423"/>
                <a:gd name="T102" fmla="*/ 147 w 235"/>
                <a:gd name="T103" fmla="*/ 335 h 423"/>
                <a:gd name="T104" fmla="*/ 149 w 235"/>
                <a:gd name="T105" fmla="*/ 345 h 423"/>
                <a:gd name="T106" fmla="*/ 156 w 235"/>
                <a:gd name="T107" fmla="*/ 358 h 423"/>
                <a:gd name="T108" fmla="*/ 168 w 235"/>
                <a:gd name="T109" fmla="*/ 354 h 423"/>
                <a:gd name="T110" fmla="*/ 158 w 235"/>
                <a:gd name="T111" fmla="*/ 362 h 423"/>
                <a:gd name="T112" fmla="*/ 166 w 235"/>
                <a:gd name="T113" fmla="*/ 373 h 423"/>
                <a:gd name="T114" fmla="*/ 212 w 235"/>
                <a:gd name="T115" fmla="*/ 421 h 423"/>
                <a:gd name="T116" fmla="*/ 217 w 235"/>
                <a:gd name="T117" fmla="*/ 409 h 423"/>
                <a:gd name="T118" fmla="*/ 223 w 235"/>
                <a:gd name="T119" fmla="*/ 402 h 423"/>
                <a:gd name="T120" fmla="*/ 214 w 235"/>
                <a:gd name="T121" fmla="*/ 385 h 423"/>
                <a:gd name="T122" fmla="*/ 216 w 235"/>
                <a:gd name="T123" fmla="*/ 362 h 423"/>
                <a:gd name="T124" fmla="*/ 235 w 235"/>
                <a:gd name="T125" fmla="*/ 312 h 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35" h="423">
                  <a:moveTo>
                    <a:pt x="235" y="308"/>
                  </a:moveTo>
                  <a:lnTo>
                    <a:pt x="233" y="305"/>
                  </a:lnTo>
                  <a:lnTo>
                    <a:pt x="231" y="305"/>
                  </a:lnTo>
                  <a:lnTo>
                    <a:pt x="231" y="303"/>
                  </a:lnTo>
                  <a:lnTo>
                    <a:pt x="231" y="301"/>
                  </a:lnTo>
                  <a:lnTo>
                    <a:pt x="229" y="301"/>
                  </a:lnTo>
                  <a:lnTo>
                    <a:pt x="229" y="301"/>
                  </a:lnTo>
                  <a:lnTo>
                    <a:pt x="227" y="301"/>
                  </a:lnTo>
                  <a:lnTo>
                    <a:pt x="227" y="301"/>
                  </a:lnTo>
                  <a:lnTo>
                    <a:pt x="221" y="303"/>
                  </a:lnTo>
                  <a:lnTo>
                    <a:pt x="221" y="303"/>
                  </a:lnTo>
                  <a:lnTo>
                    <a:pt x="221" y="303"/>
                  </a:lnTo>
                  <a:lnTo>
                    <a:pt x="219" y="303"/>
                  </a:lnTo>
                  <a:lnTo>
                    <a:pt x="219" y="303"/>
                  </a:lnTo>
                  <a:lnTo>
                    <a:pt x="219" y="301"/>
                  </a:lnTo>
                  <a:lnTo>
                    <a:pt x="217" y="301"/>
                  </a:lnTo>
                  <a:lnTo>
                    <a:pt x="217" y="301"/>
                  </a:lnTo>
                  <a:lnTo>
                    <a:pt x="217" y="301"/>
                  </a:lnTo>
                  <a:lnTo>
                    <a:pt x="216" y="301"/>
                  </a:lnTo>
                  <a:lnTo>
                    <a:pt x="216" y="301"/>
                  </a:lnTo>
                  <a:lnTo>
                    <a:pt x="216" y="301"/>
                  </a:lnTo>
                  <a:lnTo>
                    <a:pt x="216" y="299"/>
                  </a:lnTo>
                  <a:lnTo>
                    <a:pt x="216" y="299"/>
                  </a:lnTo>
                  <a:lnTo>
                    <a:pt x="216" y="299"/>
                  </a:lnTo>
                  <a:lnTo>
                    <a:pt x="219" y="284"/>
                  </a:lnTo>
                  <a:lnTo>
                    <a:pt x="219" y="282"/>
                  </a:lnTo>
                  <a:lnTo>
                    <a:pt x="219" y="280"/>
                  </a:lnTo>
                  <a:lnTo>
                    <a:pt x="219" y="278"/>
                  </a:lnTo>
                  <a:lnTo>
                    <a:pt x="219" y="274"/>
                  </a:lnTo>
                  <a:lnTo>
                    <a:pt x="219" y="274"/>
                  </a:lnTo>
                  <a:lnTo>
                    <a:pt x="219" y="272"/>
                  </a:lnTo>
                  <a:lnTo>
                    <a:pt x="221" y="269"/>
                  </a:lnTo>
                  <a:lnTo>
                    <a:pt x="221" y="267"/>
                  </a:lnTo>
                  <a:lnTo>
                    <a:pt x="221" y="265"/>
                  </a:lnTo>
                  <a:lnTo>
                    <a:pt x="219" y="259"/>
                  </a:lnTo>
                  <a:lnTo>
                    <a:pt x="219" y="257"/>
                  </a:lnTo>
                  <a:lnTo>
                    <a:pt x="219" y="255"/>
                  </a:lnTo>
                  <a:lnTo>
                    <a:pt x="219" y="255"/>
                  </a:lnTo>
                  <a:lnTo>
                    <a:pt x="223" y="246"/>
                  </a:lnTo>
                  <a:lnTo>
                    <a:pt x="223" y="244"/>
                  </a:lnTo>
                  <a:lnTo>
                    <a:pt x="223" y="242"/>
                  </a:lnTo>
                  <a:lnTo>
                    <a:pt x="223" y="242"/>
                  </a:lnTo>
                  <a:lnTo>
                    <a:pt x="223" y="242"/>
                  </a:lnTo>
                  <a:lnTo>
                    <a:pt x="221" y="242"/>
                  </a:lnTo>
                  <a:lnTo>
                    <a:pt x="221" y="240"/>
                  </a:lnTo>
                  <a:lnTo>
                    <a:pt x="221" y="238"/>
                  </a:lnTo>
                  <a:lnTo>
                    <a:pt x="221" y="236"/>
                  </a:lnTo>
                  <a:lnTo>
                    <a:pt x="219" y="234"/>
                  </a:lnTo>
                  <a:lnTo>
                    <a:pt x="219" y="234"/>
                  </a:lnTo>
                  <a:lnTo>
                    <a:pt x="217" y="230"/>
                  </a:lnTo>
                  <a:lnTo>
                    <a:pt x="217" y="230"/>
                  </a:lnTo>
                  <a:lnTo>
                    <a:pt x="216" y="229"/>
                  </a:lnTo>
                  <a:lnTo>
                    <a:pt x="214" y="230"/>
                  </a:lnTo>
                  <a:lnTo>
                    <a:pt x="210" y="230"/>
                  </a:lnTo>
                  <a:lnTo>
                    <a:pt x="206" y="232"/>
                  </a:lnTo>
                  <a:lnTo>
                    <a:pt x="204" y="234"/>
                  </a:lnTo>
                  <a:lnTo>
                    <a:pt x="204" y="234"/>
                  </a:lnTo>
                  <a:lnTo>
                    <a:pt x="200" y="238"/>
                  </a:lnTo>
                  <a:lnTo>
                    <a:pt x="196" y="240"/>
                  </a:lnTo>
                  <a:lnTo>
                    <a:pt x="195" y="240"/>
                  </a:lnTo>
                  <a:lnTo>
                    <a:pt x="195" y="240"/>
                  </a:lnTo>
                  <a:lnTo>
                    <a:pt x="193" y="240"/>
                  </a:lnTo>
                  <a:lnTo>
                    <a:pt x="193" y="240"/>
                  </a:lnTo>
                  <a:lnTo>
                    <a:pt x="191" y="240"/>
                  </a:lnTo>
                  <a:lnTo>
                    <a:pt x="191" y="240"/>
                  </a:lnTo>
                  <a:lnTo>
                    <a:pt x="191" y="238"/>
                  </a:lnTo>
                  <a:lnTo>
                    <a:pt x="189" y="236"/>
                  </a:lnTo>
                  <a:lnTo>
                    <a:pt x="187" y="236"/>
                  </a:lnTo>
                  <a:lnTo>
                    <a:pt x="185" y="234"/>
                  </a:lnTo>
                  <a:lnTo>
                    <a:pt x="183" y="234"/>
                  </a:lnTo>
                  <a:lnTo>
                    <a:pt x="183" y="232"/>
                  </a:lnTo>
                  <a:lnTo>
                    <a:pt x="183" y="232"/>
                  </a:lnTo>
                  <a:lnTo>
                    <a:pt x="183" y="230"/>
                  </a:lnTo>
                  <a:lnTo>
                    <a:pt x="183" y="229"/>
                  </a:lnTo>
                  <a:lnTo>
                    <a:pt x="183" y="227"/>
                  </a:lnTo>
                  <a:lnTo>
                    <a:pt x="183" y="227"/>
                  </a:lnTo>
                  <a:lnTo>
                    <a:pt x="181" y="225"/>
                  </a:lnTo>
                  <a:lnTo>
                    <a:pt x="181" y="223"/>
                  </a:lnTo>
                  <a:lnTo>
                    <a:pt x="181" y="223"/>
                  </a:lnTo>
                  <a:lnTo>
                    <a:pt x="179" y="221"/>
                  </a:lnTo>
                  <a:lnTo>
                    <a:pt x="181" y="217"/>
                  </a:lnTo>
                  <a:lnTo>
                    <a:pt x="181" y="215"/>
                  </a:lnTo>
                  <a:lnTo>
                    <a:pt x="181" y="215"/>
                  </a:lnTo>
                  <a:lnTo>
                    <a:pt x="181" y="215"/>
                  </a:lnTo>
                  <a:lnTo>
                    <a:pt x="181" y="210"/>
                  </a:lnTo>
                  <a:lnTo>
                    <a:pt x="181" y="202"/>
                  </a:lnTo>
                  <a:lnTo>
                    <a:pt x="181" y="202"/>
                  </a:lnTo>
                  <a:lnTo>
                    <a:pt x="181" y="200"/>
                  </a:lnTo>
                  <a:lnTo>
                    <a:pt x="183" y="200"/>
                  </a:lnTo>
                  <a:lnTo>
                    <a:pt x="185" y="200"/>
                  </a:lnTo>
                  <a:lnTo>
                    <a:pt x="185" y="200"/>
                  </a:lnTo>
                  <a:lnTo>
                    <a:pt x="187" y="198"/>
                  </a:lnTo>
                  <a:lnTo>
                    <a:pt x="187" y="196"/>
                  </a:lnTo>
                  <a:lnTo>
                    <a:pt x="187" y="194"/>
                  </a:lnTo>
                  <a:lnTo>
                    <a:pt x="187" y="192"/>
                  </a:lnTo>
                  <a:lnTo>
                    <a:pt x="187" y="191"/>
                  </a:lnTo>
                  <a:lnTo>
                    <a:pt x="187" y="191"/>
                  </a:lnTo>
                  <a:lnTo>
                    <a:pt x="187" y="189"/>
                  </a:lnTo>
                  <a:lnTo>
                    <a:pt x="187" y="187"/>
                  </a:lnTo>
                  <a:lnTo>
                    <a:pt x="187" y="187"/>
                  </a:lnTo>
                  <a:lnTo>
                    <a:pt x="187" y="187"/>
                  </a:lnTo>
                  <a:lnTo>
                    <a:pt x="185" y="187"/>
                  </a:lnTo>
                  <a:lnTo>
                    <a:pt x="185" y="187"/>
                  </a:lnTo>
                  <a:lnTo>
                    <a:pt x="185" y="185"/>
                  </a:lnTo>
                  <a:lnTo>
                    <a:pt x="183" y="185"/>
                  </a:lnTo>
                  <a:lnTo>
                    <a:pt x="183" y="183"/>
                  </a:lnTo>
                  <a:lnTo>
                    <a:pt x="183" y="183"/>
                  </a:lnTo>
                  <a:lnTo>
                    <a:pt x="183" y="181"/>
                  </a:lnTo>
                  <a:lnTo>
                    <a:pt x="181" y="181"/>
                  </a:lnTo>
                  <a:lnTo>
                    <a:pt x="181" y="179"/>
                  </a:lnTo>
                  <a:lnTo>
                    <a:pt x="177" y="177"/>
                  </a:lnTo>
                  <a:lnTo>
                    <a:pt x="172" y="175"/>
                  </a:lnTo>
                  <a:lnTo>
                    <a:pt x="170" y="175"/>
                  </a:lnTo>
                  <a:lnTo>
                    <a:pt x="170" y="173"/>
                  </a:lnTo>
                  <a:lnTo>
                    <a:pt x="168" y="172"/>
                  </a:lnTo>
                  <a:lnTo>
                    <a:pt x="168" y="170"/>
                  </a:lnTo>
                  <a:lnTo>
                    <a:pt x="168" y="170"/>
                  </a:lnTo>
                  <a:lnTo>
                    <a:pt x="168" y="168"/>
                  </a:lnTo>
                  <a:lnTo>
                    <a:pt x="168" y="166"/>
                  </a:lnTo>
                  <a:lnTo>
                    <a:pt x="168" y="166"/>
                  </a:lnTo>
                  <a:lnTo>
                    <a:pt x="170" y="166"/>
                  </a:lnTo>
                  <a:lnTo>
                    <a:pt x="170" y="164"/>
                  </a:lnTo>
                  <a:lnTo>
                    <a:pt x="170" y="164"/>
                  </a:lnTo>
                  <a:lnTo>
                    <a:pt x="172" y="164"/>
                  </a:lnTo>
                  <a:lnTo>
                    <a:pt x="172" y="164"/>
                  </a:lnTo>
                  <a:lnTo>
                    <a:pt x="174" y="166"/>
                  </a:lnTo>
                  <a:lnTo>
                    <a:pt x="174" y="166"/>
                  </a:lnTo>
                  <a:lnTo>
                    <a:pt x="176" y="166"/>
                  </a:lnTo>
                  <a:lnTo>
                    <a:pt x="176" y="164"/>
                  </a:lnTo>
                  <a:lnTo>
                    <a:pt x="176" y="164"/>
                  </a:lnTo>
                  <a:lnTo>
                    <a:pt x="176" y="164"/>
                  </a:lnTo>
                  <a:lnTo>
                    <a:pt x="176" y="162"/>
                  </a:lnTo>
                  <a:lnTo>
                    <a:pt x="176" y="162"/>
                  </a:lnTo>
                  <a:lnTo>
                    <a:pt x="174" y="162"/>
                  </a:lnTo>
                  <a:lnTo>
                    <a:pt x="174" y="160"/>
                  </a:lnTo>
                  <a:lnTo>
                    <a:pt x="172" y="156"/>
                  </a:lnTo>
                  <a:lnTo>
                    <a:pt x="172" y="154"/>
                  </a:lnTo>
                  <a:lnTo>
                    <a:pt x="172" y="154"/>
                  </a:lnTo>
                  <a:lnTo>
                    <a:pt x="170" y="154"/>
                  </a:lnTo>
                  <a:lnTo>
                    <a:pt x="170" y="153"/>
                  </a:lnTo>
                  <a:lnTo>
                    <a:pt x="170" y="153"/>
                  </a:lnTo>
                  <a:lnTo>
                    <a:pt x="170" y="151"/>
                  </a:lnTo>
                  <a:lnTo>
                    <a:pt x="170" y="151"/>
                  </a:lnTo>
                  <a:lnTo>
                    <a:pt x="170" y="149"/>
                  </a:lnTo>
                  <a:lnTo>
                    <a:pt x="170" y="149"/>
                  </a:lnTo>
                  <a:lnTo>
                    <a:pt x="170" y="147"/>
                  </a:lnTo>
                  <a:lnTo>
                    <a:pt x="170" y="145"/>
                  </a:lnTo>
                  <a:lnTo>
                    <a:pt x="170" y="145"/>
                  </a:lnTo>
                  <a:lnTo>
                    <a:pt x="170" y="147"/>
                  </a:lnTo>
                  <a:lnTo>
                    <a:pt x="166" y="149"/>
                  </a:lnTo>
                  <a:lnTo>
                    <a:pt x="166" y="149"/>
                  </a:lnTo>
                  <a:lnTo>
                    <a:pt x="164" y="149"/>
                  </a:lnTo>
                  <a:lnTo>
                    <a:pt x="158" y="149"/>
                  </a:lnTo>
                  <a:lnTo>
                    <a:pt x="156" y="149"/>
                  </a:lnTo>
                  <a:lnTo>
                    <a:pt x="155" y="149"/>
                  </a:lnTo>
                  <a:lnTo>
                    <a:pt x="155" y="149"/>
                  </a:lnTo>
                  <a:lnTo>
                    <a:pt x="153" y="149"/>
                  </a:lnTo>
                  <a:lnTo>
                    <a:pt x="153" y="149"/>
                  </a:lnTo>
                  <a:lnTo>
                    <a:pt x="151" y="149"/>
                  </a:lnTo>
                  <a:lnTo>
                    <a:pt x="151" y="149"/>
                  </a:lnTo>
                  <a:lnTo>
                    <a:pt x="149" y="149"/>
                  </a:lnTo>
                  <a:lnTo>
                    <a:pt x="147" y="149"/>
                  </a:lnTo>
                  <a:lnTo>
                    <a:pt x="147" y="149"/>
                  </a:lnTo>
                  <a:lnTo>
                    <a:pt x="147" y="149"/>
                  </a:lnTo>
                  <a:lnTo>
                    <a:pt x="147" y="147"/>
                  </a:lnTo>
                  <a:lnTo>
                    <a:pt x="147" y="147"/>
                  </a:lnTo>
                  <a:lnTo>
                    <a:pt x="149" y="143"/>
                  </a:lnTo>
                  <a:lnTo>
                    <a:pt x="149" y="143"/>
                  </a:lnTo>
                  <a:lnTo>
                    <a:pt x="155" y="139"/>
                  </a:lnTo>
                  <a:lnTo>
                    <a:pt x="156" y="137"/>
                  </a:lnTo>
                  <a:lnTo>
                    <a:pt x="153" y="135"/>
                  </a:lnTo>
                  <a:lnTo>
                    <a:pt x="151" y="132"/>
                  </a:lnTo>
                  <a:lnTo>
                    <a:pt x="151" y="132"/>
                  </a:lnTo>
                  <a:lnTo>
                    <a:pt x="149" y="132"/>
                  </a:lnTo>
                  <a:lnTo>
                    <a:pt x="149" y="130"/>
                  </a:lnTo>
                  <a:lnTo>
                    <a:pt x="147" y="130"/>
                  </a:lnTo>
                  <a:lnTo>
                    <a:pt x="147" y="130"/>
                  </a:lnTo>
                  <a:lnTo>
                    <a:pt x="145" y="128"/>
                  </a:lnTo>
                  <a:lnTo>
                    <a:pt x="143" y="128"/>
                  </a:lnTo>
                  <a:lnTo>
                    <a:pt x="134" y="124"/>
                  </a:lnTo>
                  <a:lnTo>
                    <a:pt x="130" y="124"/>
                  </a:lnTo>
                  <a:lnTo>
                    <a:pt x="128" y="122"/>
                  </a:lnTo>
                  <a:lnTo>
                    <a:pt x="128" y="122"/>
                  </a:lnTo>
                  <a:lnTo>
                    <a:pt x="128" y="122"/>
                  </a:lnTo>
                  <a:lnTo>
                    <a:pt x="128" y="120"/>
                  </a:lnTo>
                  <a:lnTo>
                    <a:pt x="128" y="120"/>
                  </a:lnTo>
                  <a:lnTo>
                    <a:pt x="128" y="120"/>
                  </a:lnTo>
                  <a:lnTo>
                    <a:pt x="128" y="120"/>
                  </a:lnTo>
                  <a:lnTo>
                    <a:pt x="128" y="118"/>
                  </a:lnTo>
                  <a:lnTo>
                    <a:pt x="126" y="118"/>
                  </a:lnTo>
                  <a:lnTo>
                    <a:pt x="126" y="118"/>
                  </a:lnTo>
                  <a:lnTo>
                    <a:pt x="128" y="116"/>
                  </a:lnTo>
                  <a:lnTo>
                    <a:pt x="128" y="116"/>
                  </a:lnTo>
                  <a:lnTo>
                    <a:pt x="128" y="114"/>
                  </a:lnTo>
                  <a:lnTo>
                    <a:pt x="128" y="113"/>
                  </a:lnTo>
                  <a:lnTo>
                    <a:pt x="128" y="113"/>
                  </a:lnTo>
                  <a:lnTo>
                    <a:pt x="128" y="111"/>
                  </a:lnTo>
                  <a:lnTo>
                    <a:pt x="130" y="113"/>
                  </a:lnTo>
                  <a:lnTo>
                    <a:pt x="132" y="113"/>
                  </a:lnTo>
                  <a:lnTo>
                    <a:pt x="134" y="113"/>
                  </a:lnTo>
                  <a:lnTo>
                    <a:pt x="136" y="113"/>
                  </a:lnTo>
                  <a:lnTo>
                    <a:pt x="137" y="113"/>
                  </a:lnTo>
                  <a:lnTo>
                    <a:pt x="137" y="113"/>
                  </a:lnTo>
                  <a:lnTo>
                    <a:pt x="139" y="111"/>
                  </a:lnTo>
                  <a:lnTo>
                    <a:pt x="139" y="109"/>
                  </a:lnTo>
                  <a:lnTo>
                    <a:pt x="139" y="109"/>
                  </a:lnTo>
                  <a:lnTo>
                    <a:pt x="141" y="109"/>
                  </a:lnTo>
                  <a:lnTo>
                    <a:pt x="143" y="107"/>
                  </a:lnTo>
                  <a:lnTo>
                    <a:pt x="143" y="107"/>
                  </a:lnTo>
                  <a:lnTo>
                    <a:pt x="143" y="107"/>
                  </a:lnTo>
                  <a:lnTo>
                    <a:pt x="145" y="107"/>
                  </a:lnTo>
                  <a:lnTo>
                    <a:pt x="145" y="107"/>
                  </a:lnTo>
                  <a:lnTo>
                    <a:pt x="145" y="107"/>
                  </a:lnTo>
                  <a:lnTo>
                    <a:pt x="143" y="105"/>
                  </a:lnTo>
                  <a:lnTo>
                    <a:pt x="143" y="103"/>
                  </a:lnTo>
                  <a:lnTo>
                    <a:pt x="143" y="101"/>
                  </a:lnTo>
                  <a:lnTo>
                    <a:pt x="141" y="99"/>
                  </a:lnTo>
                  <a:lnTo>
                    <a:pt x="141" y="99"/>
                  </a:lnTo>
                  <a:lnTo>
                    <a:pt x="141" y="97"/>
                  </a:lnTo>
                  <a:lnTo>
                    <a:pt x="141" y="97"/>
                  </a:lnTo>
                  <a:lnTo>
                    <a:pt x="139" y="97"/>
                  </a:lnTo>
                  <a:lnTo>
                    <a:pt x="139" y="97"/>
                  </a:lnTo>
                  <a:lnTo>
                    <a:pt x="137" y="97"/>
                  </a:lnTo>
                  <a:lnTo>
                    <a:pt x="137" y="99"/>
                  </a:lnTo>
                  <a:lnTo>
                    <a:pt x="137" y="97"/>
                  </a:lnTo>
                  <a:lnTo>
                    <a:pt x="136" y="97"/>
                  </a:lnTo>
                  <a:lnTo>
                    <a:pt x="134" y="97"/>
                  </a:lnTo>
                  <a:lnTo>
                    <a:pt x="134" y="97"/>
                  </a:lnTo>
                  <a:lnTo>
                    <a:pt x="132" y="95"/>
                  </a:lnTo>
                  <a:lnTo>
                    <a:pt x="130" y="94"/>
                  </a:lnTo>
                  <a:lnTo>
                    <a:pt x="130" y="92"/>
                  </a:lnTo>
                  <a:lnTo>
                    <a:pt x="128" y="92"/>
                  </a:lnTo>
                  <a:lnTo>
                    <a:pt x="128" y="92"/>
                  </a:lnTo>
                  <a:lnTo>
                    <a:pt x="128" y="92"/>
                  </a:lnTo>
                  <a:lnTo>
                    <a:pt x="126" y="92"/>
                  </a:lnTo>
                  <a:lnTo>
                    <a:pt x="126" y="92"/>
                  </a:lnTo>
                  <a:lnTo>
                    <a:pt x="126" y="92"/>
                  </a:lnTo>
                  <a:lnTo>
                    <a:pt x="124" y="92"/>
                  </a:lnTo>
                  <a:lnTo>
                    <a:pt x="124" y="92"/>
                  </a:lnTo>
                  <a:lnTo>
                    <a:pt x="124" y="90"/>
                  </a:lnTo>
                  <a:lnTo>
                    <a:pt x="122" y="88"/>
                  </a:lnTo>
                  <a:lnTo>
                    <a:pt x="122" y="88"/>
                  </a:lnTo>
                  <a:lnTo>
                    <a:pt x="120" y="88"/>
                  </a:lnTo>
                  <a:lnTo>
                    <a:pt x="120" y="86"/>
                  </a:lnTo>
                  <a:lnTo>
                    <a:pt x="118" y="86"/>
                  </a:lnTo>
                  <a:lnTo>
                    <a:pt x="118" y="86"/>
                  </a:lnTo>
                  <a:lnTo>
                    <a:pt x="116" y="88"/>
                  </a:lnTo>
                  <a:lnTo>
                    <a:pt x="116" y="88"/>
                  </a:lnTo>
                  <a:lnTo>
                    <a:pt x="115" y="88"/>
                  </a:lnTo>
                  <a:lnTo>
                    <a:pt x="115" y="88"/>
                  </a:lnTo>
                  <a:lnTo>
                    <a:pt x="113" y="86"/>
                  </a:lnTo>
                  <a:lnTo>
                    <a:pt x="113" y="86"/>
                  </a:lnTo>
                  <a:lnTo>
                    <a:pt x="113" y="84"/>
                  </a:lnTo>
                  <a:lnTo>
                    <a:pt x="113" y="80"/>
                  </a:lnTo>
                  <a:lnTo>
                    <a:pt x="113" y="78"/>
                  </a:lnTo>
                  <a:lnTo>
                    <a:pt x="113" y="78"/>
                  </a:lnTo>
                  <a:lnTo>
                    <a:pt x="113" y="78"/>
                  </a:lnTo>
                  <a:lnTo>
                    <a:pt x="111" y="78"/>
                  </a:lnTo>
                  <a:lnTo>
                    <a:pt x="107" y="78"/>
                  </a:lnTo>
                  <a:lnTo>
                    <a:pt x="103" y="80"/>
                  </a:lnTo>
                  <a:lnTo>
                    <a:pt x="101" y="80"/>
                  </a:lnTo>
                  <a:lnTo>
                    <a:pt x="97" y="80"/>
                  </a:lnTo>
                  <a:lnTo>
                    <a:pt x="95" y="80"/>
                  </a:lnTo>
                  <a:lnTo>
                    <a:pt x="94" y="78"/>
                  </a:lnTo>
                  <a:lnTo>
                    <a:pt x="92" y="78"/>
                  </a:lnTo>
                  <a:lnTo>
                    <a:pt x="90" y="78"/>
                  </a:lnTo>
                  <a:lnTo>
                    <a:pt x="88" y="76"/>
                  </a:lnTo>
                  <a:lnTo>
                    <a:pt x="86" y="76"/>
                  </a:lnTo>
                  <a:lnTo>
                    <a:pt x="86" y="75"/>
                  </a:lnTo>
                  <a:lnTo>
                    <a:pt x="84" y="73"/>
                  </a:lnTo>
                  <a:lnTo>
                    <a:pt x="84" y="71"/>
                  </a:lnTo>
                  <a:lnTo>
                    <a:pt x="84" y="69"/>
                  </a:lnTo>
                  <a:lnTo>
                    <a:pt x="84" y="67"/>
                  </a:lnTo>
                  <a:lnTo>
                    <a:pt x="82" y="67"/>
                  </a:lnTo>
                  <a:lnTo>
                    <a:pt x="82" y="67"/>
                  </a:lnTo>
                  <a:lnTo>
                    <a:pt x="82" y="67"/>
                  </a:lnTo>
                  <a:lnTo>
                    <a:pt x="80" y="67"/>
                  </a:lnTo>
                  <a:lnTo>
                    <a:pt x="80" y="67"/>
                  </a:lnTo>
                  <a:lnTo>
                    <a:pt x="80" y="67"/>
                  </a:lnTo>
                  <a:lnTo>
                    <a:pt x="78" y="67"/>
                  </a:lnTo>
                  <a:lnTo>
                    <a:pt x="78" y="67"/>
                  </a:lnTo>
                  <a:lnTo>
                    <a:pt x="76" y="67"/>
                  </a:lnTo>
                  <a:lnTo>
                    <a:pt x="75" y="65"/>
                  </a:lnTo>
                  <a:lnTo>
                    <a:pt x="75" y="65"/>
                  </a:lnTo>
                  <a:lnTo>
                    <a:pt x="75" y="65"/>
                  </a:lnTo>
                  <a:lnTo>
                    <a:pt x="73" y="65"/>
                  </a:lnTo>
                  <a:lnTo>
                    <a:pt x="73" y="65"/>
                  </a:lnTo>
                  <a:lnTo>
                    <a:pt x="71" y="65"/>
                  </a:lnTo>
                  <a:lnTo>
                    <a:pt x="71" y="63"/>
                  </a:lnTo>
                  <a:lnTo>
                    <a:pt x="71" y="63"/>
                  </a:lnTo>
                  <a:lnTo>
                    <a:pt x="71" y="61"/>
                  </a:lnTo>
                  <a:lnTo>
                    <a:pt x="69" y="61"/>
                  </a:lnTo>
                  <a:lnTo>
                    <a:pt x="69" y="61"/>
                  </a:lnTo>
                  <a:lnTo>
                    <a:pt x="67" y="59"/>
                  </a:lnTo>
                  <a:lnTo>
                    <a:pt x="65" y="59"/>
                  </a:lnTo>
                  <a:lnTo>
                    <a:pt x="63" y="57"/>
                  </a:lnTo>
                  <a:lnTo>
                    <a:pt x="54" y="48"/>
                  </a:lnTo>
                  <a:lnTo>
                    <a:pt x="52" y="46"/>
                  </a:lnTo>
                  <a:lnTo>
                    <a:pt x="52" y="46"/>
                  </a:lnTo>
                  <a:lnTo>
                    <a:pt x="52" y="46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8" y="44"/>
                  </a:lnTo>
                  <a:lnTo>
                    <a:pt x="48" y="42"/>
                  </a:lnTo>
                  <a:lnTo>
                    <a:pt x="48" y="40"/>
                  </a:lnTo>
                  <a:lnTo>
                    <a:pt x="46" y="38"/>
                  </a:lnTo>
                  <a:lnTo>
                    <a:pt x="46" y="36"/>
                  </a:lnTo>
                  <a:lnTo>
                    <a:pt x="44" y="36"/>
                  </a:lnTo>
                  <a:lnTo>
                    <a:pt x="44" y="36"/>
                  </a:lnTo>
                  <a:lnTo>
                    <a:pt x="44" y="35"/>
                  </a:lnTo>
                  <a:lnTo>
                    <a:pt x="44" y="35"/>
                  </a:lnTo>
                  <a:lnTo>
                    <a:pt x="44" y="33"/>
                  </a:lnTo>
                  <a:lnTo>
                    <a:pt x="46" y="33"/>
                  </a:lnTo>
                  <a:lnTo>
                    <a:pt x="46" y="31"/>
                  </a:lnTo>
                  <a:lnTo>
                    <a:pt x="48" y="31"/>
                  </a:lnTo>
                  <a:lnTo>
                    <a:pt x="48" y="31"/>
                  </a:lnTo>
                  <a:lnTo>
                    <a:pt x="48" y="31"/>
                  </a:lnTo>
                  <a:lnTo>
                    <a:pt x="48" y="29"/>
                  </a:lnTo>
                  <a:lnTo>
                    <a:pt x="48" y="29"/>
                  </a:lnTo>
                  <a:lnTo>
                    <a:pt x="46" y="29"/>
                  </a:lnTo>
                  <a:lnTo>
                    <a:pt x="46" y="29"/>
                  </a:lnTo>
                  <a:lnTo>
                    <a:pt x="46" y="29"/>
                  </a:lnTo>
                  <a:lnTo>
                    <a:pt x="42" y="29"/>
                  </a:lnTo>
                  <a:lnTo>
                    <a:pt x="42" y="29"/>
                  </a:lnTo>
                  <a:lnTo>
                    <a:pt x="42" y="29"/>
                  </a:lnTo>
                  <a:lnTo>
                    <a:pt x="42" y="29"/>
                  </a:lnTo>
                  <a:lnTo>
                    <a:pt x="42" y="29"/>
                  </a:lnTo>
                  <a:lnTo>
                    <a:pt x="42" y="29"/>
                  </a:lnTo>
                  <a:lnTo>
                    <a:pt x="40" y="27"/>
                  </a:lnTo>
                  <a:lnTo>
                    <a:pt x="40" y="27"/>
                  </a:lnTo>
                  <a:lnTo>
                    <a:pt x="40" y="27"/>
                  </a:lnTo>
                  <a:lnTo>
                    <a:pt x="40" y="27"/>
                  </a:lnTo>
                  <a:lnTo>
                    <a:pt x="38" y="27"/>
                  </a:lnTo>
                  <a:lnTo>
                    <a:pt x="38" y="27"/>
                  </a:lnTo>
                  <a:lnTo>
                    <a:pt x="38" y="25"/>
                  </a:lnTo>
                  <a:lnTo>
                    <a:pt x="38" y="25"/>
                  </a:lnTo>
                  <a:lnTo>
                    <a:pt x="36" y="23"/>
                  </a:lnTo>
                  <a:lnTo>
                    <a:pt x="36" y="23"/>
                  </a:lnTo>
                  <a:lnTo>
                    <a:pt x="36" y="21"/>
                  </a:lnTo>
                  <a:lnTo>
                    <a:pt x="36" y="21"/>
                  </a:lnTo>
                  <a:lnTo>
                    <a:pt x="38" y="19"/>
                  </a:lnTo>
                  <a:lnTo>
                    <a:pt x="38" y="17"/>
                  </a:lnTo>
                  <a:lnTo>
                    <a:pt x="35" y="16"/>
                  </a:lnTo>
                  <a:lnTo>
                    <a:pt x="33" y="16"/>
                  </a:lnTo>
                  <a:lnTo>
                    <a:pt x="33" y="17"/>
                  </a:lnTo>
                  <a:lnTo>
                    <a:pt x="33" y="17"/>
                  </a:lnTo>
                  <a:lnTo>
                    <a:pt x="31" y="17"/>
                  </a:lnTo>
                  <a:lnTo>
                    <a:pt x="31" y="17"/>
                  </a:lnTo>
                  <a:lnTo>
                    <a:pt x="31" y="17"/>
                  </a:lnTo>
                  <a:lnTo>
                    <a:pt x="29" y="17"/>
                  </a:lnTo>
                  <a:lnTo>
                    <a:pt x="29" y="17"/>
                  </a:lnTo>
                  <a:lnTo>
                    <a:pt x="27" y="16"/>
                  </a:lnTo>
                  <a:lnTo>
                    <a:pt x="27" y="14"/>
                  </a:lnTo>
                  <a:lnTo>
                    <a:pt x="27" y="14"/>
                  </a:lnTo>
                  <a:lnTo>
                    <a:pt x="25" y="14"/>
                  </a:lnTo>
                  <a:lnTo>
                    <a:pt x="25" y="16"/>
                  </a:lnTo>
                  <a:lnTo>
                    <a:pt x="25" y="16"/>
                  </a:lnTo>
                  <a:lnTo>
                    <a:pt x="23" y="16"/>
                  </a:lnTo>
                  <a:lnTo>
                    <a:pt x="23" y="14"/>
                  </a:lnTo>
                  <a:lnTo>
                    <a:pt x="23" y="14"/>
                  </a:lnTo>
                  <a:lnTo>
                    <a:pt x="23" y="12"/>
                  </a:lnTo>
                  <a:lnTo>
                    <a:pt x="23" y="12"/>
                  </a:lnTo>
                  <a:lnTo>
                    <a:pt x="23" y="12"/>
                  </a:lnTo>
                  <a:lnTo>
                    <a:pt x="23" y="10"/>
                  </a:lnTo>
                  <a:lnTo>
                    <a:pt x="23" y="10"/>
                  </a:lnTo>
                  <a:lnTo>
                    <a:pt x="23" y="10"/>
                  </a:lnTo>
                  <a:lnTo>
                    <a:pt x="21" y="10"/>
                  </a:lnTo>
                  <a:lnTo>
                    <a:pt x="19" y="8"/>
                  </a:lnTo>
                  <a:lnTo>
                    <a:pt x="19" y="8"/>
                  </a:lnTo>
                  <a:lnTo>
                    <a:pt x="17" y="8"/>
                  </a:lnTo>
                  <a:lnTo>
                    <a:pt x="17" y="8"/>
                  </a:lnTo>
                  <a:lnTo>
                    <a:pt x="15" y="10"/>
                  </a:lnTo>
                  <a:lnTo>
                    <a:pt x="15" y="10"/>
                  </a:lnTo>
                  <a:lnTo>
                    <a:pt x="15" y="10"/>
                  </a:lnTo>
                  <a:lnTo>
                    <a:pt x="15" y="10"/>
                  </a:lnTo>
                  <a:lnTo>
                    <a:pt x="14" y="10"/>
                  </a:lnTo>
                  <a:lnTo>
                    <a:pt x="14" y="8"/>
                  </a:lnTo>
                  <a:lnTo>
                    <a:pt x="14" y="8"/>
                  </a:lnTo>
                  <a:lnTo>
                    <a:pt x="14" y="8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6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8" y="2"/>
                  </a:lnTo>
                  <a:lnTo>
                    <a:pt x="8" y="2"/>
                  </a:lnTo>
                  <a:lnTo>
                    <a:pt x="8" y="2"/>
                  </a:lnTo>
                  <a:lnTo>
                    <a:pt x="8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6"/>
                  </a:lnTo>
                  <a:lnTo>
                    <a:pt x="10" y="23"/>
                  </a:lnTo>
                  <a:lnTo>
                    <a:pt x="12" y="27"/>
                  </a:lnTo>
                  <a:lnTo>
                    <a:pt x="12" y="27"/>
                  </a:lnTo>
                  <a:lnTo>
                    <a:pt x="12" y="29"/>
                  </a:lnTo>
                  <a:lnTo>
                    <a:pt x="12" y="31"/>
                  </a:lnTo>
                  <a:lnTo>
                    <a:pt x="14" y="31"/>
                  </a:lnTo>
                  <a:lnTo>
                    <a:pt x="14" y="31"/>
                  </a:lnTo>
                  <a:lnTo>
                    <a:pt x="14" y="33"/>
                  </a:lnTo>
                  <a:lnTo>
                    <a:pt x="14" y="33"/>
                  </a:lnTo>
                  <a:lnTo>
                    <a:pt x="15" y="35"/>
                  </a:lnTo>
                  <a:lnTo>
                    <a:pt x="21" y="46"/>
                  </a:lnTo>
                  <a:lnTo>
                    <a:pt x="23" y="48"/>
                  </a:lnTo>
                  <a:lnTo>
                    <a:pt x="23" y="52"/>
                  </a:lnTo>
                  <a:lnTo>
                    <a:pt x="23" y="52"/>
                  </a:lnTo>
                  <a:lnTo>
                    <a:pt x="23" y="54"/>
                  </a:lnTo>
                  <a:lnTo>
                    <a:pt x="23" y="52"/>
                  </a:lnTo>
                  <a:lnTo>
                    <a:pt x="25" y="52"/>
                  </a:lnTo>
                  <a:lnTo>
                    <a:pt x="25" y="52"/>
                  </a:lnTo>
                  <a:lnTo>
                    <a:pt x="27" y="50"/>
                  </a:lnTo>
                  <a:lnTo>
                    <a:pt x="27" y="52"/>
                  </a:lnTo>
                  <a:lnTo>
                    <a:pt x="25" y="54"/>
                  </a:lnTo>
                  <a:lnTo>
                    <a:pt x="27" y="59"/>
                  </a:lnTo>
                  <a:lnTo>
                    <a:pt x="31" y="67"/>
                  </a:lnTo>
                  <a:lnTo>
                    <a:pt x="31" y="71"/>
                  </a:lnTo>
                  <a:lnTo>
                    <a:pt x="31" y="73"/>
                  </a:lnTo>
                  <a:lnTo>
                    <a:pt x="33" y="73"/>
                  </a:lnTo>
                  <a:lnTo>
                    <a:pt x="33" y="73"/>
                  </a:lnTo>
                  <a:lnTo>
                    <a:pt x="33" y="73"/>
                  </a:lnTo>
                  <a:lnTo>
                    <a:pt x="33" y="73"/>
                  </a:lnTo>
                  <a:lnTo>
                    <a:pt x="35" y="73"/>
                  </a:lnTo>
                  <a:lnTo>
                    <a:pt x="35" y="71"/>
                  </a:lnTo>
                  <a:lnTo>
                    <a:pt x="35" y="65"/>
                  </a:lnTo>
                  <a:lnTo>
                    <a:pt x="35" y="63"/>
                  </a:lnTo>
                  <a:lnTo>
                    <a:pt x="36" y="65"/>
                  </a:lnTo>
                  <a:lnTo>
                    <a:pt x="38" y="65"/>
                  </a:lnTo>
                  <a:lnTo>
                    <a:pt x="38" y="63"/>
                  </a:lnTo>
                  <a:lnTo>
                    <a:pt x="40" y="63"/>
                  </a:lnTo>
                  <a:lnTo>
                    <a:pt x="40" y="63"/>
                  </a:lnTo>
                  <a:lnTo>
                    <a:pt x="42" y="61"/>
                  </a:lnTo>
                  <a:lnTo>
                    <a:pt x="42" y="61"/>
                  </a:lnTo>
                  <a:lnTo>
                    <a:pt x="44" y="61"/>
                  </a:lnTo>
                  <a:lnTo>
                    <a:pt x="46" y="61"/>
                  </a:lnTo>
                  <a:lnTo>
                    <a:pt x="48" y="61"/>
                  </a:lnTo>
                  <a:lnTo>
                    <a:pt x="48" y="59"/>
                  </a:lnTo>
                  <a:lnTo>
                    <a:pt x="50" y="61"/>
                  </a:lnTo>
                  <a:lnTo>
                    <a:pt x="50" y="61"/>
                  </a:lnTo>
                  <a:lnTo>
                    <a:pt x="48" y="61"/>
                  </a:lnTo>
                  <a:lnTo>
                    <a:pt x="48" y="63"/>
                  </a:lnTo>
                  <a:lnTo>
                    <a:pt x="46" y="63"/>
                  </a:lnTo>
                  <a:lnTo>
                    <a:pt x="46" y="65"/>
                  </a:lnTo>
                  <a:lnTo>
                    <a:pt x="44" y="65"/>
                  </a:lnTo>
                  <a:lnTo>
                    <a:pt x="44" y="65"/>
                  </a:lnTo>
                  <a:lnTo>
                    <a:pt x="44" y="63"/>
                  </a:lnTo>
                  <a:lnTo>
                    <a:pt x="42" y="65"/>
                  </a:lnTo>
                  <a:lnTo>
                    <a:pt x="40" y="67"/>
                  </a:lnTo>
                  <a:lnTo>
                    <a:pt x="42" y="69"/>
                  </a:lnTo>
                  <a:lnTo>
                    <a:pt x="42" y="71"/>
                  </a:lnTo>
                  <a:lnTo>
                    <a:pt x="42" y="71"/>
                  </a:lnTo>
                  <a:lnTo>
                    <a:pt x="44" y="73"/>
                  </a:lnTo>
                  <a:lnTo>
                    <a:pt x="44" y="73"/>
                  </a:lnTo>
                  <a:lnTo>
                    <a:pt x="42" y="73"/>
                  </a:lnTo>
                  <a:lnTo>
                    <a:pt x="38" y="73"/>
                  </a:lnTo>
                  <a:lnTo>
                    <a:pt x="38" y="75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42" y="78"/>
                  </a:lnTo>
                  <a:lnTo>
                    <a:pt x="44" y="78"/>
                  </a:lnTo>
                  <a:lnTo>
                    <a:pt x="46" y="78"/>
                  </a:lnTo>
                  <a:lnTo>
                    <a:pt x="46" y="78"/>
                  </a:lnTo>
                  <a:lnTo>
                    <a:pt x="48" y="76"/>
                  </a:lnTo>
                  <a:lnTo>
                    <a:pt x="50" y="76"/>
                  </a:lnTo>
                  <a:lnTo>
                    <a:pt x="50" y="78"/>
                  </a:lnTo>
                  <a:lnTo>
                    <a:pt x="48" y="78"/>
                  </a:lnTo>
                  <a:lnTo>
                    <a:pt x="50" y="80"/>
                  </a:lnTo>
                  <a:lnTo>
                    <a:pt x="50" y="80"/>
                  </a:lnTo>
                  <a:lnTo>
                    <a:pt x="50" y="82"/>
                  </a:lnTo>
                  <a:lnTo>
                    <a:pt x="44" y="80"/>
                  </a:lnTo>
                  <a:lnTo>
                    <a:pt x="42" y="80"/>
                  </a:lnTo>
                  <a:lnTo>
                    <a:pt x="44" y="84"/>
                  </a:lnTo>
                  <a:lnTo>
                    <a:pt x="46" y="86"/>
                  </a:lnTo>
                  <a:lnTo>
                    <a:pt x="46" y="88"/>
                  </a:lnTo>
                  <a:lnTo>
                    <a:pt x="46" y="88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59" y="99"/>
                  </a:lnTo>
                  <a:lnTo>
                    <a:pt x="63" y="103"/>
                  </a:lnTo>
                  <a:lnTo>
                    <a:pt x="67" y="114"/>
                  </a:lnTo>
                  <a:lnTo>
                    <a:pt x="67" y="116"/>
                  </a:lnTo>
                  <a:lnTo>
                    <a:pt x="69" y="118"/>
                  </a:lnTo>
                  <a:lnTo>
                    <a:pt x="69" y="120"/>
                  </a:lnTo>
                  <a:lnTo>
                    <a:pt x="69" y="122"/>
                  </a:lnTo>
                  <a:lnTo>
                    <a:pt x="71" y="124"/>
                  </a:lnTo>
                  <a:lnTo>
                    <a:pt x="71" y="124"/>
                  </a:lnTo>
                  <a:lnTo>
                    <a:pt x="73" y="124"/>
                  </a:lnTo>
                  <a:lnTo>
                    <a:pt x="75" y="124"/>
                  </a:lnTo>
                  <a:lnTo>
                    <a:pt x="76" y="126"/>
                  </a:lnTo>
                  <a:lnTo>
                    <a:pt x="78" y="128"/>
                  </a:lnTo>
                  <a:lnTo>
                    <a:pt x="78" y="132"/>
                  </a:lnTo>
                  <a:lnTo>
                    <a:pt x="80" y="133"/>
                  </a:lnTo>
                  <a:lnTo>
                    <a:pt x="80" y="133"/>
                  </a:lnTo>
                  <a:lnTo>
                    <a:pt x="82" y="133"/>
                  </a:lnTo>
                  <a:lnTo>
                    <a:pt x="82" y="135"/>
                  </a:lnTo>
                  <a:lnTo>
                    <a:pt x="80" y="135"/>
                  </a:lnTo>
                  <a:lnTo>
                    <a:pt x="80" y="137"/>
                  </a:lnTo>
                  <a:lnTo>
                    <a:pt x="80" y="137"/>
                  </a:lnTo>
                  <a:lnTo>
                    <a:pt x="82" y="137"/>
                  </a:lnTo>
                  <a:lnTo>
                    <a:pt x="82" y="139"/>
                  </a:lnTo>
                  <a:lnTo>
                    <a:pt x="90" y="158"/>
                  </a:lnTo>
                  <a:lnTo>
                    <a:pt x="94" y="175"/>
                  </a:lnTo>
                  <a:lnTo>
                    <a:pt x="95" y="183"/>
                  </a:lnTo>
                  <a:lnTo>
                    <a:pt x="97" y="187"/>
                  </a:lnTo>
                  <a:lnTo>
                    <a:pt x="99" y="187"/>
                  </a:lnTo>
                  <a:lnTo>
                    <a:pt x="99" y="189"/>
                  </a:lnTo>
                  <a:lnTo>
                    <a:pt x="99" y="189"/>
                  </a:lnTo>
                  <a:lnTo>
                    <a:pt x="97" y="189"/>
                  </a:lnTo>
                  <a:lnTo>
                    <a:pt x="99" y="191"/>
                  </a:lnTo>
                  <a:lnTo>
                    <a:pt x="99" y="191"/>
                  </a:lnTo>
                  <a:lnTo>
                    <a:pt x="99" y="191"/>
                  </a:lnTo>
                  <a:lnTo>
                    <a:pt x="99" y="192"/>
                  </a:lnTo>
                  <a:lnTo>
                    <a:pt x="99" y="194"/>
                  </a:lnTo>
                  <a:lnTo>
                    <a:pt x="105" y="206"/>
                  </a:lnTo>
                  <a:lnTo>
                    <a:pt x="107" y="210"/>
                  </a:lnTo>
                  <a:lnTo>
                    <a:pt x="107" y="210"/>
                  </a:lnTo>
                  <a:lnTo>
                    <a:pt x="109" y="211"/>
                  </a:lnTo>
                  <a:lnTo>
                    <a:pt x="111" y="213"/>
                  </a:lnTo>
                  <a:lnTo>
                    <a:pt x="111" y="217"/>
                  </a:lnTo>
                  <a:lnTo>
                    <a:pt x="111" y="219"/>
                  </a:lnTo>
                  <a:lnTo>
                    <a:pt x="113" y="221"/>
                  </a:lnTo>
                  <a:lnTo>
                    <a:pt x="115" y="227"/>
                  </a:lnTo>
                  <a:lnTo>
                    <a:pt x="116" y="230"/>
                  </a:lnTo>
                  <a:lnTo>
                    <a:pt x="118" y="238"/>
                  </a:lnTo>
                  <a:lnTo>
                    <a:pt x="120" y="242"/>
                  </a:lnTo>
                  <a:lnTo>
                    <a:pt x="120" y="242"/>
                  </a:lnTo>
                  <a:lnTo>
                    <a:pt x="122" y="244"/>
                  </a:lnTo>
                  <a:lnTo>
                    <a:pt x="122" y="244"/>
                  </a:lnTo>
                  <a:lnTo>
                    <a:pt x="124" y="244"/>
                  </a:lnTo>
                  <a:lnTo>
                    <a:pt x="124" y="242"/>
                  </a:lnTo>
                  <a:lnTo>
                    <a:pt x="124" y="240"/>
                  </a:lnTo>
                  <a:lnTo>
                    <a:pt x="124" y="236"/>
                  </a:lnTo>
                  <a:lnTo>
                    <a:pt x="124" y="238"/>
                  </a:lnTo>
                  <a:lnTo>
                    <a:pt x="126" y="238"/>
                  </a:lnTo>
                  <a:lnTo>
                    <a:pt x="126" y="240"/>
                  </a:lnTo>
                  <a:lnTo>
                    <a:pt x="126" y="240"/>
                  </a:lnTo>
                  <a:lnTo>
                    <a:pt x="128" y="240"/>
                  </a:lnTo>
                  <a:lnTo>
                    <a:pt x="128" y="240"/>
                  </a:lnTo>
                  <a:lnTo>
                    <a:pt x="128" y="240"/>
                  </a:lnTo>
                  <a:lnTo>
                    <a:pt x="128" y="240"/>
                  </a:lnTo>
                  <a:lnTo>
                    <a:pt x="128" y="242"/>
                  </a:lnTo>
                  <a:lnTo>
                    <a:pt x="128" y="242"/>
                  </a:lnTo>
                  <a:lnTo>
                    <a:pt x="126" y="244"/>
                  </a:lnTo>
                  <a:lnTo>
                    <a:pt x="122" y="246"/>
                  </a:lnTo>
                  <a:lnTo>
                    <a:pt x="122" y="248"/>
                  </a:lnTo>
                  <a:lnTo>
                    <a:pt x="122" y="248"/>
                  </a:lnTo>
                  <a:lnTo>
                    <a:pt x="122" y="250"/>
                  </a:lnTo>
                  <a:lnTo>
                    <a:pt x="122" y="251"/>
                  </a:lnTo>
                  <a:lnTo>
                    <a:pt x="122" y="251"/>
                  </a:lnTo>
                  <a:lnTo>
                    <a:pt x="126" y="259"/>
                  </a:lnTo>
                  <a:lnTo>
                    <a:pt x="126" y="261"/>
                  </a:lnTo>
                  <a:lnTo>
                    <a:pt x="128" y="263"/>
                  </a:lnTo>
                  <a:lnTo>
                    <a:pt x="128" y="261"/>
                  </a:lnTo>
                  <a:lnTo>
                    <a:pt x="126" y="259"/>
                  </a:lnTo>
                  <a:lnTo>
                    <a:pt x="126" y="255"/>
                  </a:lnTo>
                  <a:lnTo>
                    <a:pt x="126" y="253"/>
                  </a:lnTo>
                  <a:lnTo>
                    <a:pt x="126" y="253"/>
                  </a:lnTo>
                  <a:lnTo>
                    <a:pt x="124" y="251"/>
                  </a:lnTo>
                  <a:lnTo>
                    <a:pt x="126" y="250"/>
                  </a:lnTo>
                  <a:lnTo>
                    <a:pt x="126" y="251"/>
                  </a:lnTo>
                  <a:lnTo>
                    <a:pt x="126" y="251"/>
                  </a:lnTo>
                  <a:lnTo>
                    <a:pt x="128" y="251"/>
                  </a:lnTo>
                  <a:lnTo>
                    <a:pt x="128" y="251"/>
                  </a:lnTo>
                  <a:lnTo>
                    <a:pt x="130" y="257"/>
                  </a:lnTo>
                  <a:lnTo>
                    <a:pt x="132" y="259"/>
                  </a:lnTo>
                  <a:lnTo>
                    <a:pt x="130" y="261"/>
                  </a:lnTo>
                  <a:lnTo>
                    <a:pt x="132" y="265"/>
                  </a:lnTo>
                  <a:lnTo>
                    <a:pt x="134" y="267"/>
                  </a:lnTo>
                  <a:lnTo>
                    <a:pt x="134" y="265"/>
                  </a:lnTo>
                  <a:lnTo>
                    <a:pt x="136" y="267"/>
                  </a:lnTo>
                  <a:lnTo>
                    <a:pt x="139" y="270"/>
                  </a:lnTo>
                  <a:lnTo>
                    <a:pt x="139" y="270"/>
                  </a:lnTo>
                  <a:lnTo>
                    <a:pt x="141" y="274"/>
                  </a:lnTo>
                  <a:lnTo>
                    <a:pt x="141" y="276"/>
                  </a:lnTo>
                  <a:lnTo>
                    <a:pt x="141" y="278"/>
                  </a:lnTo>
                  <a:lnTo>
                    <a:pt x="141" y="280"/>
                  </a:lnTo>
                  <a:lnTo>
                    <a:pt x="141" y="280"/>
                  </a:lnTo>
                  <a:lnTo>
                    <a:pt x="141" y="282"/>
                  </a:lnTo>
                  <a:lnTo>
                    <a:pt x="141" y="284"/>
                  </a:lnTo>
                  <a:lnTo>
                    <a:pt x="141" y="284"/>
                  </a:lnTo>
                  <a:lnTo>
                    <a:pt x="141" y="286"/>
                  </a:lnTo>
                  <a:lnTo>
                    <a:pt x="141" y="288"/>
                  </a:lnTo>
                  <a:lnTo>
                    <a:pt x="141" y="288"/>
                  </a:lnTo>
                  <a:lnTo>
                    <a:pt x="141" y="289"/>
                  </a:lnTo>
                  <a:lnTo>
                    <a:pt x="143" y="289"/>
                  </a:lnTo>
                  <a:lnTo>
                    <a:pt x="143" y="289"/>
                  </a:lnTo>
                  <a:lnTo>
                    <a:pt x="143" y="291"/>
                  </a:lnTo>
                  <a:lnTo>
                    <a:pt x="143" y="295"/>
                  </a:lnTo>
                  <a:lnTo>
                    <a:pt x="145" y="297"/>
                  </a:lnTo>
                  <a:lnTo>
                    <a:pt x="145" y="299"/>
                  </a:lnTo>
                  <a:lnTo>
                    <a:pt x="143" y="303"/>
                  </a:lnTo>
                  <a:lnTo>
                    <a:pt x="143" y="303"/>
                  </a:lnTo>
                  <a:lnTo>
                    <a:pt x="145" y="303"/>
                  </a:lnTo>
                  <a:lnTo>
                    <a:pt x="147" y="303"/>
                  </a:lnTo>
                  <a:lnTo>
                    <a:pt x="149" y="303"/>
                  </a:lnTo>
                  <a:lnTo>
                    <a:pt x="151" y="305"/>
                  </a:lnTo>
                  <a:lnTo>
                    <a:pt x="153" y="305"/>
                  </a:lnTo>
                  <a:lnTo>
                    <a:pt x="149" y="308"/>
                  </a:lnTo>
                  <a:lnTo>
                    <a:pt x="149" y="308"/>
                  </a:lnTo>
                  <a:lnTo>
                    <a:pt x="145" y="308"/>
                  </a:lnTo>
                  <a:lnTo>
                    <a:pt x="145" y="308"/>
                  </a:lnTo>
                  <a:lnTo>
                    <a:pt x="141" y="307"/>
                  </a:lnTo>
                  <a:lnTo>
                    <a:pt x="139" y="307"/>
                  </a:lnTo>
                  <a:lnTo>
                    <a:pt x="137" y="305"/>
                  </a:lnTo>
                  <a:lnTo>
                    <a:pt x="139" y="297"/>
                  </a:lnTo>
                  <a:lnTo>
                    <a:pt x="141" y="295"/>
                  </a:lnTo>
                  <a:lnTo>
                    <a:pt x="141" y="295"/>
                  </a:lnTo>
                  <a:lnTo>
                    <a:pt x="141" y="293"/>
                  </a:lnTo>
                  <a:lnTo>
                    <a:pt x="141" y="291"/>
                  </a:lnTo>
                  <a:lnTo>
                    <a:pt x="141" y="289"/>
                  </a:lnTo>
                  <a:lnTo>
                    <a:pt x="139" y="288"/>
                  </a:lnTo>
                  <a:lnTo>
                    <a:pt x="139" y="284"/>
                  </a:lnTo>
                  <a:lnTo>
                    <a:pt x="139" y="282"/>
                  </a:lnTo>
                  <a:lnTo>
                    <a:pt x="139" y="280"/>
                  </a:lnTo>
                  <a:lnTo>
                    <a:pt x="139" y="280"/>
                  </a:lnTo>
                  <a:lnTo>
                    <a:pt x="137" y="278"/>
                  </a:lnTo>
                  <a:lnTo>
                    <a:pt x="137" y="276"/>
                  </a:lnTo>
                  <a:lnTo>
                    <a:pt x="136" y="274"/>
                  </a:lnTo>
                  <a:lnTo>
                    <a:pt x="136" y="274"/>
                  </a:lnTo>
                  <a:lnTo>
                    <a:pt x="136" y="276"/>
                  </a:lnTo>
                  <a:lnTo>
                    <a:pt x="137" y="280"/>
                  </a:lnTo>
                  <a:lnTo>
                    <a:pt x="137" y="282"/>
                  </a:lnTo>
                  <a:lnTo>
                    <a:pt x="137" y="288"/>
                  </a:lnTo>
                  <a:lnTo>
                    <a:pt x="137" y="289"/>
                  </a:lnTo>
                  <a:lnTo>
                    <a:pt x="137" y="289"/>
                  </a:lnTo>
                  <a:lnTo>
                    <a:pt x="134" y="274"/>
                  </a:lnTo>
                  <a:lnTo>
                    <a:pt x="134" y="272"/>
                  </a:lnTo>
                  <a:lnTo>
                    <a:pt x="134" y="274"/>
                  </a:lnTo>
                  <a:lnTo>
                    <a:pt x="134" y="276"/>
                  </a:lnTo>
                  <a:lnTo>
                    <a:pt x="134" y="276"/>
                  </a:lnTo>
                  <a:lnTo>
                    <a:pt x="132" y="276"/>
                  </a:lnTo>
                  <a:lnTo>
                    <a:pt x="132" y="276"/>
                  </a:lnTo>
                  <a:lnTo>
                    <a:pt x="132" y="276"/>
                  </a:lnTo>
                  <a:lnTo>
                    <a:pt x="132" y="274"/>
                  </a:lnTo>
                  <a:lnTo>
                    <a:pt x="132" y="274"/>
                  </a:lnTo>
                  <a:lnTo>
                    <a:pt x="132" y="272"/>
                  </a:lnTo>
                  <a:lnTo>
                    <a:pt x="132" y="274"/>
                  </a:lnTo>
                  <a:lnTo>
                    <a:pt x="132" y="274"/>
                  </a:lnTo>
                  <a:lnTo>
                    <a:pt x="130" y="274"/>
                  </a:lnTo>
                  <a:lnTo>
                    <a:pt x="130" y="272"/>
                  </a:lnTo>
                  <a:lnTo>
                    <a:pt x="130" y="272"/>
                  </a:lnTo>
                  <a:lnTo>
                    <a:pt x="130" y="270"/>
                  </a:lnTo>
                  <a:lnTo>
                    <a:pt x="130" y="270"/>
                  </a:lnTo>
                  <a:lnTo>
                    <a:pt x="132" y="270"/>
                  </a:lnTo>
                  <a:lnTo>
                    <a:pt x="132" y="270"/>
                  </a:lnTo>
                  <a:lnTo>
                    <a:pt x="132" y="269"/>
                  </a:lnTo>
                  <a:lnTo>
                    <a:pt x="130" y="267"/>
                  </a:lnTo>
                  <a:lnTo>
                    <a:pt x="128" y="265"/>
                  </a:lnTo>
                  <a:lnTo>
                    <a:pt x="128" y="267"/>
                  </a:lnTo>
                  <a:lnTo>
                    <a:pt x="128" y="267"/>
                  </a:lnTo>
                  <a:lnTo>
                    <a:pt x="128" y="272"/>
                  </a:lnTo>
                  <a:lnTo>
                    <a:pt x="130" y="272"/>
                  </a:lnTo>
                  <a:lnTo>
                    <a:pt x="132" y="280"/>
                  </a:lnTo>
                  <a:lnTo>
                    <a:pt x="134" y="293"/>
                  </a:lnTo>
                  <a:lnTo>
                    <a:pt x="132" y="297"/>
                  </a:lnTo>
                  <a:lnTo>
                    <a:pt x="134" y="308"/>
                  </a:lnTo>
                  <a:lnTo>
                    <a:pt x="139" y="326"/>
                  </a:lnTo>
                  <a:lnTo>
                    <a:pt x="147" y="341"/>
                  </a:lnTo>
                  <a:lnTo>
                    <a:pt x="147" y="341"/>
                  </a:lnTo>
                  <a:lnTo>
                    <a:pt x="147" y="341"/>
                  </a:lnTo>
                  <a:lnTo>
                    <a:pt x="143" y="333"/>
                  </a:lnTo>
                  <a:lnTo>
                    <a:pt x="143" y="331"/>
                  </a:lnTo>
                  <a:lnTo>
                    <a:pt x="145" y="333"/>
                  </a:lnTo>
                  <a:lnTo>
                    <a:pt x="147" y="335"/>
                  </a:lnTo>
                  <a:lnTo>
                    <a:pt x="149" y="341"/>
                  </a:lnTo>
                  <a:lnTo>
                    <a:pt x="149" y="341"/>
                  </a:lnTo>
                  <a:lnTo>
                    <a:pt x="149" y="341"/>
                  </a:lnTo>
                  <a:lnTo>
                    <a:pt x="149" y="341"/>
                  </a:lnTo>
                  <a:lnTo>
                    <a:pt x="151" y="339"/>
                  </a:lnTo>
                  <a:lnTo>
                    <a:pt x="149" y="343"/>
                  </a:lnTo>
                  <a:lnTo>
                    <a:pt x="149" y="345"/>
                  </a:lnTo>
                  <a:lnTo>
                    <a:pt x="149" y="345"/>
                  </a:lnTo>
                  <a:lnTo>
                    <a:pt x="149" y="343"/>
                  </a:lnTo>
                  <a:lnTo>
                    <a:pt x="149" y="343"/>
                  </a:lnTo>
                  <a:lnTo>
                    <a:pt x="149" y="343"/>
                  </a:lnTo>
                  <a:lnTo>
                    <a:pt x="149" y="343"/>
                  </a:lnTo>
                  <a:lnTo>
                    <a:pt x="149" y="345"/>
                  </a:lnTo>
                  <a:lnTo>
                    <a:pt x="151" y="350"/>
                  </a:lnTo>
                  <a:lnTo>
                    <a:pt x="153" y="354"/>
                  </a:lnTo>
                  <a:lnTo>
                    <a:pt x="153" y="356"/>
                  </a:lnTo>
                  <a:lnTo>
                    <a:pt x="153" y="356"/>
                  </a:lnTo>
                  <a:lnTo>
                    <a:pt x="153" y="358"/>
                  </a:lnTo>
                  <a:lnTo>
                    <a:pt x="155" y="360"/>
                  </a:lnTo>
                  <a:lnTo>
                    <a:pt x="155" y="360"/>
                  </a:lnTo>
                  <a:lnTo>
                    <a:pt x="155" y="362"/>
                  </a:lnTo>
                  <a:lnTo>
                    <a:pt x="155" y="360"/>
                  </a:lnTo>
                  <a:lnTo>
                    <a:pt x="155" y="358"/>
                  </a:lnTo>
                  <a:lnTo>
                    <a:pt x="156" y="356"/>
                  </a:lnTo>
                  <a:lnTo>
                    <a:pt x="158" y="356"/>
                  </a:lnTo>
                  <a:lnTo>
                    <a:pt x="156" y="358"/>
                  </a:lnTo>
                  <a:lnTo>
                    <a:pt x="156" y="358"/>
                  </a:lnTo>
                  <a:lnTo>
                    <a:pt x="156" y="358"/>
                  </a:lnTo>
                  <a:lnTo>
                    <a:pt x="156" y="360"/>
                  </a:lnTo>
                  <a:lnTo>
                    <a:pt x="158" y="358"/>
                  </a:lnTo>
                  <a:lnTo>
                    <a:pt x="158" y="356"/>
                  </a:lnTo>
                  <a:lnTo>
                    <a:pt x="160" y="356"/>
                  </a:lnTo>
                  <a:lnTo>
                    <a:pt x="162" y="356"/>
                  </a:lnTo>
                  <a:lnTo>
                    <a:pt x="162" y="356"/>
                  </a:lnTo>
                  <a:lnTo>
                    <a:pt x="164" y="356"/>
                  </a:lnTo>
                  <a:lnTo>
                    <a:pt x="164" y="354"/>
                  </a:lnTo>
                  <a:lnTo>
                    <a:pt x="164" y="354"/>
                  </a:lnTo>
                  <a:lnTo>
                    <a:pt x="166" y="354"/>
                  </a:lnTo>
                  <a:lnTo>
                    <a:pt x="168" y="354"/>
                  </a:lnTo>
                  <a:lnTo>
                    <a:pt x="168" y="356"/>
                  </a:lnTo>
                  <a:lnTo>
                    <a:pt x="166" y="356"/>
                  </a:lnTo>
                  <a:lnTo>
                    <a:pt x="164" y="356"/>
                  </a:lnTo>
                  <a:lnTo>
                    <a:pt x="164" y="356"/>
                  </a:lnTo>
                  <a:lnTo>
                    <a:pt x="164" y="356"/>
                  </a:lnTo>
                  <a:lnTo>
                    <a:pt x="166" y="358"/>
                  </a:lnTo>
                  <a:lnTo>
                    <a:pt x="166" y="358"/>
                  </a:lnTo>
                  <a:lnTo>
                    <a:pt x="166" y="358"/>
                  </a:lnTo>
                  <a:lnTo>
                    <a:pt x="162" y="358"/>
                  </a:lnTo>
                  <a:lnTo>
                    <a:pt x="160" y="358"/>
                  </a:lnTo>
                  <a:lnTo>
                    <a:pt x="158" y="360"/>
                  </a:lnTo>
                  <a:lnTo>
                    <a:pt x="158" y="360"/>
                  </a:lnTo>
                  <a:lnTo>
                    <a:pt x="158" y="362"/>
                  </a:lnTo>
                  <a:lnTo>
                    <a:pt x="158" y="364"/>
                  </a:lnTo>
                  <a:lnTo>
                    <a:pt x="160" y="362"/>
                  </a:lnTo>
                  <a:lnTo>
                    <a:pt x="162" y="362"/>
                  </a:lnTo>
                  <a:lnTo>
                    <a:pt x="162" y="362"/>
                  </a:lnTo>
                  <a:lnTo>
                    <a:pt x="162" y="364"/>
                  </a:lnTo>
                  <a:lnTo>
                    <a:pt x="160" y="364"/>
                  </a:lnTo>
                  <a:lnTo>
                    <a:pt x="158" y="364"/>
                  </a:lnTo>
                  <a:lnTo>
                    <a:pt x="156" y="362"/>
                  </a:lnTo>
                  <a:lnTo>
                    <a:pt x="156" y="362"/>
                  </a:lnTo>
                  <a:lnTo>
                    <a:pt x="156" y="364"/>
                  </a:lnTo>
                  <a:lnTo>
                    <a:pt x="156" y="366"/>
                  </a:lnTo>
                  <a:lnTo>
                    <a:pt x="166" y="371"/>
                  </a:lnTo>
                  <a:lnTo>
                    <a:pt x="166" y="373"/>
                  </a:lnTo>
                  <a:lnTo>
                    <a:pt x="170" y="379"/>
                  </a:lnTo>
                  <a:lnTo>
                    <a:pt x="174" y="383"/>
                  </a:lnTo>
                  <a:lnTo>
                    <a:pt x="174" y="385"/>
                  </a:lnTo>
                  <a:lnTo>
                    <a:pt x="181" y="392"/>
                  </a:lnTo>
                  <a:lnTo>
                    <a:pt x="181" y="396"/>
                  </a:lnTo>
                  <a:lnTo>
                    <a:pt x="187" y="400"/>
                  </a:lnTo>
                  <a:lnTo>
                    <a:pt x="195" y="411"/>
                  </a:lnTo>
                  <a:lnTo>
                    <a:pt x="198" y="415"/>
                  </a:lnTo>
                  <a:lnTo>
                    <a:pt x="208" y="423"/>
                  </a:lnTo>
                  <a:lnTo>
                    <a:pt x="208" y="421"/>
                  </a:lnTo>
                  <a:lnTo>
                    <a:pt x="210" y="421"/>
                  </a:lnTo>
                  <a:lnTo>
                    <a:pt x="210" y="421"/>
                  </a:lnTo>
                  <a:lnTo>
                    <a:pt x="212" y="421"/>
                  </a:lnTo>
                  <a:lnTo>
                    <a:pt x="212" y="421"/>
                  </a:lnTo>
                  <a:lnTo>
                    <a:pt x="214" y="421"/>
                  </a:lnTo>
                  <a:lnTo>
                    <a:pt x="214" y="421"/>
                  </a:lnTo>
                  <a:lnTo>
                    <a:pt x="214" y="419"/>
                  </a:lnTo>
                  <a:lnTo>
                    <a:pt x="214" y="419"/>
                  </a:lnTo>
                  <a:lnTo>
                    <a:pt x="214" y="417"/>
                  </a:lnTo>
                  <a:lnTo>
                    <a:pt x="214" y="417"/>
                  </a:lnTo>
                  <a:lnTo>
                    <a:pt x="214" y="417"/>
                  </a:lnTo>
                  <a:lnTo>
                    <a:pt x="216" y="415"/>
                  </a:lnTo>
                  <a:lnTo>
                    <a:pt x="217" y="411"/>
                  </a:lnTo>
                  <a:lnTo>
                    <a:pt x="217" y="411"/>
                  </a:lnTo>
                  <a:lnTo>
                    <a:pt x="217" y="409"/>
                  </a:lnTo>
                  <a:lnTo>
                    <a:pt x="217" y="409"/>
                  </a:lnTo>
                  <a:lnTo>
                    <a:pt x="217" y="405"/>
                  </a:lnTo>
                  <a:lnTo>
                    <a:pt x="217" y="405"/>
                  </a:lnTo>
                  <a:lnTo>
                    <a:pt x="217" y="404"/>
                  </a:lnTo>
                  <a:lnTo>
                    <a:pt x="217" y="404"/>
                  </a:lnTo>
                  <a:lnTo>
                    <a:pt x="217" y="404"/>
                  </a:lnTo>
                  <a:lnTo>
                    <a:pt x="217" y="404"/>
                  </a:lnTo>
                  <a:lnTo>
                    <a:pt x="217" y="404"/>
                  </a:lnTo>
                  <a:lnTo>
                    <a:pt x="217" y="405"/>
                  </a:lnTo>
                  <a:lnTo>
                    <a:pt x="219" y="405"/>
                  </a:lnTo>
                  <a:lnTo>
                    <a:pt x="219" y="405"/>
                  </a:lnTo>
                  <a:lnTo>
                    <a:pt x="221" y="404"/>
                  </a:lnTo>
                  <a:lnTo>
                    <a:pt x="221" y="402"/>
                  </a:lnTo>
                  <a:lnTo>
                    <a:pt x="223" y="402"/>
                  </a:lnTo>
                  <a:lnTo>
                    <a:pt x="223" y="400"/>
                  </a:lnTo>
                  <a:lnTo>
                    <a:pt x="223" y="398"/>
                  </a:lnTo>
                  <a:lnTo>
                    <a:pt x="223" y="398"/>
                  </a:lnTo>
                  <a:lnTo>
                    <a:pt x="223" y="396"/>
                  </a:lnTo>
                  <a:lnTo>
                    <a:pt x="221" y="394"/>
                  </a:lnTo>
                  <a:lnTo>
                    <a:pt x="217" y="392"/>
                  </a:lnTo>
                  <a:lnTo>
                    <a:pt x="216" y="390"/>
                  </a:lnTo>
                  <a:lnTo>
                    <a:pt x="216" y="390"/>
                  </a:lnTo>
                  <a:lnTo>
                    <a:pt x="216" y="388"/>
                  </a:lnTo>
                  <a:lnTo>
                    <a:pt x="216" y="388"/>
                  </a:lnTo>
                  <a:lnTo>
                    <a:pt x="216" y="386"/>
                  </a:lnTo>
                  <a:lnTo>
                    <a:pt x="216" y="386"/>
                  </a:lnTo>
                  <a:lnTo>
                    <a:pt x="214" y="385"/>
                  </a:lnTo>
                  <a:lnTo>
                    <a:pt x="214" y="385"/>
                  </a:lnTo>
                  <a:lnTo>
                    <a:pt x="214" y="383"/>
                  </a:lnTo>
                  <a:lnTo>
                    <a:pt x="216" y="381"/>
                  </a:lnTo>
                  <a:lnTo>
                    <a:pt x="219" y="375"/>
                  </a:lnTo>
                  <a:lnTo>
                    <a:pt x="221" y="369"/>
                  </a:lnTo>
                  <a:lnTo>
                    <a:pt x="221" y="369"/>
                  </a:lnTo>
                  <a:lnTo>
                    <a:pt x="221" y="369"/>
                  </a:lnTo>
                  <a:lnTo>
                    <a:pt x="221" y="369"/>
                  </a:lnTo>
                  <a:lnTo>
                    <a:pt x="221" y="367"/>
                  </a:lnTo>
                  <a:lnTo>
                    <a:pt x="219" y="367"/>
                  </a:lnTo>
                  <a:lnTo>
                    <a:pt x="217" y="366"/>
                  </a:lnTo>
                  <a:lnTo>
                    <a:pt x="217" y="366"/>
                  </a:lnTo>
                  <a:lnTo>
                    <a:pt x="216" y="362"/>
                  </a:lnTo>
                  <a:lnTo>
                    <a:pt x="214" y="356"/>
                  </a:lnTo>
                  <a:lnTo>
                    <a:pt x="214" y="356"/>
                  </a:lnTo>
                  <a:lnTo>
                    <a:pt x="214" y="354"/>
                  </a:lnTo>
                  <a:lnTo>
                    <a:pt x="214" y="354"/>
                  </a:lnTo>
                  <a:lnTo>
                    <a:pt x="217" y="352"/>
                  </a:lnTo>
                  <a:lnTo>
                    <a:pt x="219" y="348"/>
                  </a:lnTo>
                  <a:lnTo>
                    <a:pt x="221" y="345"/>
                  </a:lnTo>
                  <a:lnTo>
                    <a:pt x="227" y="327"/>
                  </a:lnTo>
                  <a:lnTo>
                    <a:pt x="229" y="324"/>
                  </a:lnTo>
                  <a:lnTo>
                    <a:pt x="231" y="316"/>
                  </a:lnTo>
                  <a:lnTo>
                    <a:pt x="233" y="316"/>
                  </a:lnTo>
                  <a:lnTo>
                    <a:pt x="233" y="314"/>
                  </a:lnTo>
                  <a:lnTo>
                    <a:pt x="235" y="312"/>
                  </a:lnTo>
                  <a:lnTo>
                    <a:pt x="235" y="310"/>
                  </a:lnTo>
                  <a:lnTo>
                    <a:pt x="235" y="308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46">
              <a:extLst>
                <a:ext uri="{FF2B5EF4-FFF2-40B4-BE49-F238E27FC236}">
                  <a16:creationId xmlns:a16="http://schemas.microsoft.com/office/drawing/2014/main" xmlns="" id="{9A9C8191-4846-4C3A-A313-1D7413FF3FA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2535" y="4591824"/>
              <a:ext cx="655638" cy="1036638"/>
            </a:xfrm>
            <a:custGeom>
              <a:avLst/>
              <a:gdLst>
                <a:gd name="T0" fmla="*/ 392 w 413"/>
                <a:gd name="T1" fmla="*/ 487 h 653"/>
                <a:gd name="T2" fmla="*/ 379 w 413"/>
                <a:gd name="T3" fmla="*/ 466 h 653"/>
                <a:gd name="T4" fmla="*/ 367 w 413"/>
                <a:gd name="T5" fmla="*/ 442 h 653"/>
                <a:gd name="T6" fmla="*/ 350 w 413"/>
                <a:gd name="T7" fmla="*/ 436 h 653"/>
                <a:gd name="T8" fmla="*/ 331 w 413"/>
                <a:gd name="T9" fmla="*/ 449 h 653"/>
                <a:gd name="T10" fmla="*/ 307 w 413"/>
                <a:gd name="T11" fmla="*/ 449 h 653"/>
                <a:gd name="T12" fmla="*/ 280 w 413"/>
                <a:gd name="T13" fmla="*/ 438 h 653"/>
                <a:gd name="T14" fmla="*/ 272 w 413"/>
                <a:gd name="T15" fmla="*/ 453 h 653"/>
                <a:gd name="T16" fmla="*/ 268 w 413"/>
                <a:gd name="T17" fmla="*/ 438 h 653"/>
                <a:gd name="T18" fmla="*/ 265 w 413"/>
                <a:gd name="T19" fmla="*/ 413 h 653"/>
                <a:gd name="T20" fmla="*/ 297 w 413"/>
                <a:gd name="T21" fmla="*/ 432 h 653"/>
                <a:gd name="T22" fmla="*/ 301 w 413"/>
                <a:gd name="T23" fmla="*/ 421 h 653"/>
                <a:gd name="T24" fmla="*/ 307 w 413"/>
                <a:gd name="T25" fmla="*/ 400 h 653"/>
                <a:gd name="T26" fmla="*/ 287 w 413"/>
                <a:gd name="T27" fmla="*/ 398 h 653"/>
                <a:gd name="T28" fmla="*/ 255 w 413"/>
                <a:gd name="T29" fmla="*/ 394 h 653"/>
                <a:gd name="T30" fmla="*/ 249 w 413"/>
                <a:gd name="T31" fmla="*/ 379 h 653"/>
                <a:gd name="T32" fmla="*/ 247 w 413"/>
                <a:gd name="T33" fmla="*/ 337 h 653"/>
                <a:gd name="T34" fmla="*/ 272 w 413"/>
                <a:gd name="T35" fmla="*/ 333 h 653"/>
                <a:gd name="T36" fmla="*/ 265 w 413"/>
                <a:gd name="T37" fmla="*/ 286 h 653"/>
                <a:gd name="T38" fmla="*/ 270 w 413"/>
                <a:gd name="T39" fmla="*/ 259 h 653"/>
                <a:gd name="T40" fmla="*/ 316 w 413"/>
                <a:gd name="T41" fmla="*/ 210 h 653"/>
                <a:gd name="T42" fmla="*/ 308 w 413"/>
                <a:gd name="T43" fmla="*/ 175 h 653"/>
                <a:gd name="T44" fmla="*/ 305 w 413"/>
                <a:gd name="T45" fmla="*/ 128 h 653"/>
                <a:gd name="T46" fmla="*/ 322 w 413"/>
                <a:gd name="T47" fmla="*/ 86 h 653"/>
                <a:gd name="T48" fmla="*/ 318 w 413"/>
                <a:gd name="T49" fmla="*/ 59 h 653"/>
                <a:gd name="T50" fmla="*/ 312 w 413"/>
                <a:gd name="T51" fmla="*/ 18 h 653"/>
                <a:gd name="T52" fmla="*/ 278 w 413"/>
                <a:gd name="T53" fmla="*/ 21 h 653"/>
                <a:gd name="T54" fmla="*/ 246 w 413"/>
                <a:gd name="T55" fmla="*/ 56 h 653"/>
                <a:gd name="T56" fmla="*/ 219 w 413"/>
                <a:gd name="T57" fmla="*/ 73 h 653"/>
                <a:gd name="T58" fmla="*/ 209 w 413"/>
                <a:gd name="T59" fmla="*/ 103 h 653"/>
                <a:gd name="T60" fmla="*/ 167 w 413"/>
                <a:gd name="T61" fmla="*/ 109 h 653"/>
                <a:gd name="T62" fmla="*/ 135 w 413"/>
                <a:gd name="T63" fmla="*/ 105 h 653"/>
                <a:gd name="T64" fmla="*/ 143 w 413"/>
                <a:gd name="T65" fmla="*/ 143 h 653"/>
                <a:gd name="T66" fmla="*/ 101 w 413"/>
                <a:gd name="T67" fmla="*/ 154 h 653"/>
                <a:gd name="T68" fmla="*/ 70 w 413"/>
                <a:gd name="T69" fmla="*/ 158 h 653"/>
                <a:gd name="T70" fmla="*/ 53 w 413"/>
                <a:gd name="T71" fmla="*/ 179 h 653"/>
                <a:gd name="T72" fmla="*/ 30 w 413"/>
                <a:gd name="T73" fmla="*/ 181 h 653"/>
                <a:gd name="T74" fmla="*/ 13 w 413"/>
                <a:gd name="T75" fmla="*/ 193 h 653"/>
                <a:gd name="T76" fmla="*/ 23 w 413"/>
                <a:gd name="T77" fmla="*/ 200 h 653"/>
                <a:gd name="T78" fmla="*/ 34 w 413"/>
                <a:gd name="T79" fmla="*/ 227 h 653"/>
                <a:gd name="T80" fmla="*/ 19 w 413"/>
                <a:gd name="T81" fmla="*/ 263 h 653"/>
                <a:gd name="T82" fmla="*/ 7 w 413"/>
                <a:gd name="T83" fmla="*/ 272 h 653"/>
                <a:gd name="T84" fmla="*/ 13 w 413"/>
                <a:gd name="T85" fmla="*/ 310 h 653"/>
                <a:gd name="T86" fmla="*/ 2 w 413"/>
                <a:gd name="T87" fmla="*/ 343 h 653"/>
                <a:gd name="T88" fmla="*/ 4 w 413"/>
                <a:gd name="T89" fmla="*/ 356 h 653"/>
                <a:gd name="T90" fmla="*/ 23 w 413"/>
                <a:gd name="T91" fmla="*/ 377 h 653"/>
                <a:gd name="T92" fmla="*/ 32 w 413"/>
                <a:gd name="T93" fmla="*/ 402 h 653"/>
                <a:gd name="T94" fmla="*/ 57 w 413"/>
                <a:gd name="T95" fmla="*/ 461 h 653"/>
                <a:gd name="T96" fmla="*/ 59 w 413"/>
                <a:gd name="T97" fmla="*/ 499 h 653"/>
                <a:gd name="T98" fmla="*/ 78 w 413"/>
                <a:gd name="T99" fmla="*/ 544 h 653"/>
                <a:gd name="T100" fmla="*/ 93 w 413"/>
                <a:gd name="T101" fmla="*/ 556 h 653"/>
                <a:gd name="T102" fmla="*/ 110 w 413"/>
                <a:gd name="T103" fmla="*/ 571 h 653"/>
                <a:gd name="T104" fmla="*/ 122 w 413"/>
                <a:gd name="T105" fmla="*/ 590 h 653"/>
                <a:gd name="T106" fmla="*/ 160 w 413"/>
                <a:gd name="T107" fmla="*/ 622 h 653"/>
                <a:gd name="T108" fmla="*/ 198 w 413"/>
                <a:gd name="T109" fmla="*/ 636 h 653"/>
                <a:gd name="T110" fmla="*/ 226 w 413"/>
                <a:gd name="T111" fmla="*/ 651 h 653"/>
                <a:gd name="T112" fmla="*/ 291 w 413"/>
                <a:gd name="T113" fmla="*/ 636 h 653"/>
                <a:gd name="T114" fmla="*/ 339 w 413"/>
                <a:gd name="T115" fmla="*/ 609 h 653"/>
                <a:gd name="T116" fmla="*/ 322 w 413"/>
                <a:gd name="T117" fmla="*/ 571 h 653"/>
                <a:gd name="T118" fmla="*/ 343 w 413"/>
                <a:gd name="T119" fmla="*/ 537 h 653"/>
                <a:gd name="T120" fmla="*/ 383 w 413"/>
                <a:gd name="T121" fmla="*/ 537 h 653"/>
                <a:gd name="T122" fmla="*/ 398 w 413"/>
                <a:gd name="T123" fmla="*/ 531 h 6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13" h="653">
                  <a:moveTo>
                    <a:pt x="413" y="497"/>
                  </a:moveTo>
                  <a:lnTo>
                    <a:pt x="413" y="497"/>
                  </a:lnTo>
                  <a:lnTo>
                    <a:pt x="411" y="497"/>
                  </a:lnTo>
                  <a:lnTo>
                    <a:pt x="411" y="495"/>
                  </a:lnTo>
                  <a:lnTo>
                    <a:pt x="411" y="495"/>
                  </a:lnTo>
                  <a:lnTo>
                    <a:pt x="409" y="497"/>
                  </a:lnTo>
                  <a:lnTo>
                    <a:pt x="409" y="497"/>
                  </a:lnTo>
                  <a:lnTo>
                    <a:pt x="409" y="497"/>
                  </a:lnTo>
                  <a:lnTo>
                    <a:pt x="409" y="497"/>
                  </a:lnTo>
                  <a:lnTo>
                    <a:pt x="407" y="497"/>
                  </a:lnTo>
                  <a:lnTo>
                    <a:pt x="407" y="497"/>
                  </a:lnTo>
                  <a:lnTo>
                    <a:pt x="407" y="497"/>
                  </a:lnTo>
                  <a:lnTo>
                    <a:pt x="404" y="495"/>
                  </a:lnTo>
                  <a:lnTo>
                    <a:pt x="402" y="493"/>
                  </a:lnTo>
                  <a:lnTo>
                    <a:pt x="402" y="493"/>
                  </a:lnTo>
                  <a:lnTo>
                    <a:pt x="402" y="493"/>
                  </a:lnTo>
                  <a:lnTo>
                    <a:pt x="402" y="493"/>
                  </a:lnTo>
                  <a:lnTo>
                    <a:pt x="400" y="493"/>
                  </a:lnTo>
                  <a:lnTo>
                    <a:pt x="400" y="493"/>
                  </a:lnTo>
                  <a:lnTo>
                    <a:pt x="400" y="493"/>
                  </a:lnTo>
                  <a:lnTo>
                    <a:pt x="398" y="493"/>
                  </a:lnTo>
                  <a:lnTo>
                    <a:pt x="398" y="493"/>
                  </a:lnTo>
                  <a:lnTo>
                    <a:pt x="396" y="493"/>
                  </a:lnTo>
                  <a:lnTo>
                    <a:pt x="396" y="493"/>
                  </a:lnTo>
                  <a:lnTo>
                    <a:pt x="396" y="493"/>
                  </a:lnTo>
                  <a:lnTo>
                    <a:pt x="394" y="491"/>
                  </a:lnTo>
                  <a:lnTo>
                    <a:pt x="394" y="491"/>
                  </a:lnTo>
                  <a:lnTo>
                    <a:pt x="394" y="489"/>
                  </a:lnTo>
                  <a:lnTo>
                    <a:pt x="394" y="489"/>
                  </a:lnTo>
                  <a:lnTo>
                    <a:pt x="392" y="489"/>
                  </a:lnTo>
                  <a:lnTo>
                    <a:pt x="392" y="487"/>
                  </a:lnTo>
                  <a:lnTo>
                    <a:pt x="392" y="487"/>
                  </a:lnTo>
                  <a:lnTo>
                    <a:pt x="392" y="487"/>
                  </a:lnTo>
                  <a:lnTo>
                    <a:pt x="392" y="485"/>
                  </a:lnTo>
                  <a:lnTo>
                    <a:pt x="394" y="485"/>
                  </a:lnTo>
                  <a:lnTo>
                    <a:pt x="394" y="485"/>
                  </a:lnTo>
                  <a:lnTo>
                    <a:pt x="394" y="485"/>
                  </a:lnTo>
                  <a:lnTo>
                    <a:pt x="394" y="480"/>
                  </a:lnTo>
                  <a:lnTo>
                    <a:pt x="394" y="480"/>
                  </a:lnTo>
                  <a:lnTo>
                    <a:pt x="394" y="478"/>
                  </a:lnTo>
                  <a:lnTo>
                    <a:pt x="394" y="478"/>
                  </a:lnTo>
                  <a:lnTo>
                    <a:pt x="394" y="476"/>
                  </a:lnTo>
                  <a:lnTo>
                    <a:pt x="394" y="476"/>
                  </a:lnTo>
                  <a:lnTo>
                    <a:pt x="394" y="474"/>
                  </a:lnTo>
                  <a:lnTo>
                    <a:pt x="394" y="472"/>
                  </a:lnTo>
                  <a:lnTo>
                    <a:pt x="394" y="472"/>
                  </a:lnTo>
                  <a:lnTo>
                    <a:pt x="394" y="470"/>
                  </a:lnTo>
                  <a:lnTo>
                    <a:pt x="394" y="468"/>
                  </a:lnTo>
                  <a:lnTo>
                    <a:pt x="394" y="468"/>
                  </a:lnTo>
                  <a:lnTo>
                    <a:pt x="394" y="468"/>
                  </a:lnTo>
                  <a:lnTo>
                    <a:pt x="394" y="468"/>
                  </a:lnTo>
                  <a:lnTo>
                    <a:pt x="392" y="468"/>
                  </a:lnTo>
                  <a:lnTo>
                    <a:pt x="392" y="468"/>
                  </a:lnTo>
                  <a:lnTo>
                    <a:pt x="390" y="468"/>
                  </a:lnTo>
                  <a:lnTo>
                    <a:pt x="390" y="468"/>
                  </a:lnTo>
                  <a:lnTo>
                    <a:pt x="390" y="468"/>
                  </a:lnTo>
                  <a:lnTo>
                    <a:pt x="388" y="466"/>
                  </a:lnTo>
                  <a:lnTo>
                    <a:pt x="388" y="466"/>
                  </a:lnTo>
                  <a:lnTo>
                    <a:pt x="388" y="466"/>
                  </a:lnTo>
                  <a:lnTo>
                    <a:pt x="387" y="466"/>
                  </a:lnTo>
                  <a:lnTo>
                    <a:pt x="387" y="468"/>
                  </a:lnTo>
                  <a:lnTo>
                    <a:pt x="385" y="468"/>
                  </a:lnTo>
                  <a:lnTo>
                    <a:pt x="385" y="468"/>
                  </a:lnTo>
                  <a:lnTo>
                    <a:pt x="383" y="468"/>
                  </a:lnTo>
                  <a:lnTo>
                    <a:pt x="381" y="468"/>
                  </a:lnTo>
                  <a:lnTo>
                    <a:pt x="379" y="466"/>
                  </a:lnTo>
                  <a:lnTo>
                    <a:pt x="379" y="466"/>
                  </a:lnTo>
                  <a:lnTo>
                    <a:pt x="377" y="466"/>
                  </a:lnTo>
                  <a:lnTo>
                    <a:pt x="377" y="466"/>
                  </a:lnTo>
                  <a:lnTo>
                    <a:pt x="377" y="466"/>
                  </a:lnTo>
                  <a:lnTo>
                    <a:pt x="375" y="466"/>
                  </a:lnTo>
                  <a:lnTo>
                    <a:pt x="373" y="463"/>
                  </a:lnTo>
                  <a:lnTo>
                    <a:pt x="371" y="461"/>
                  </a:lnTo>
                  <a:lnTo>
                    <a:pt x="371" y="461"/>
                  </a:lnTo>
                  <a:lnTo>
                    <a:pt x="369" y="461"/>
                  </a:lnTo>
                  <a:lnTo>
                    <a:pt x="369" y="461"/>
                  </a:lnTo>
                  <a:lnTo>
                    <a:pt x="367" y="463"/>
                  </a:lnTo>
                  <a:lnTo>
                    <a:pt x="367" y="463"/>
                  </a:lnTo>
                  <a:lnTo>
                    <a:pt x="366" y="461"/>
                  </a:lnTo>
                  <a:lnTo>
                    <a:pt x="366" y="461"/>
                  </a:lnTo>
                  <a:lnTo>
                    <a:pt x="366" y="459"/>
                  </a:lnTo>
                  <a:lnTo>
                    <a:pt x="366" y="459"/>
                  </a:lnTo>
                  <a:lnTo>
                    <a:pt x="366" y="457"/>
                  </a:lnTo>
                  <a:lnTo>
                    <a:pt x="366" y="457"/>
                  </a:lnTo>
                  <a:lnTo>
                    <a:pt x="367" y="459"/>
                  </a:lnTo>
                  <a:lnTo>
                    <a:pt x="369" y="459"/>
                  </a:lnTo>
                  <a:lnTo>
                    <a:pt x="369" y="457"/>
                  </a:lnTo>
                  <a:lnTo>
                    <a:pt x="369" y="457"/>
                  </a:lnTo>
                  <a:lnTo>
                    <a:pt x="369" y="457"/>
                  </a:lnTo>
                  <a:lnTo>
                    <a:pt x="369" y="455"/>
                  </a:lnTo>
                  <a:lnTo>
                    <a:pt x="369" y="455"/>
                  </a:lnTo>
                  <a:lnTo>
                    <a:pt x="367" y="453"/>
                  </a:lnTo>
                  <a:lnTo>
                    <a:pt x="367" y="453"/>
                  </a:lnTo>
                  <a:lnTo>
                    <a:pt x="367" y="451"/>
                  </a:lnTo>
                  <a:lnTo>
                    <a:pt x="369" y="449"/>
                  </a:lnTo>
                  <a:lnTo>
                    <a:pt x="369" y="447"/>
                  </a:lnTo>
                  <a:lnTo>
                    <a:pt x="369" y="447"/>
                  </a:lnTo>
                  <a:lnTo>
                    <a:pt x="369" y="445"/>
                  </a:lnTo>
                  <a:lnTo>
                    <a:pt x="367" y="442"/>
                  </a:lnTo>
                  <a:lnTo>
                    <a:pt x="364" y="440"/>
                  </a:lnTo>
                  <a:lnTo>
                    <a:pt x="360" y="442"/>
                  </a:lnTo>
                  <a:lnTo>
                    <a:pt x="360" y="442"/>
                  </a:lnTo>
                  <a:lnTo>
                    <a:pt x="360" y="442"/>
                  </a:lnTo>
                  <a:lnTo>
                    <a:pt x="358" y="442"/>
                  </a:lnTo>
                  <a:lnTo>
                    <a:pt x="358" y="442"/>
                  </a:lnTo>
                  <a:lnTo>
                    <a:pt x="356" y="442"/>
                  </a:lnTo>
                  <a:lnTo>
                    <a:pt x="356" y="442"/>
                  </a:lnTo>
                  <a:lnTo>
                    <a:pt x="354" y="444"/>
                  </a:lnTo>
                  <a:lnTo>
                    <a:pt x="354" y="445"/>
                  </a:lnTo>
                  <a:lnTo>
                    <a:pt x="352" y="445"/>
                  </a:lnTo>
                  <a:lnTo>
                    <a:pt x="352" y="445"/>
                  </a:lnTo>
                  <a:lnTo>
                    <a:pt x="352" y="444"/>
                  </a:lnTo>
                  <a:lnTo>
                    <a:pt x="352" y="444"/>
                  </a:lnTo>
                  <a:lnTo>
                    <a:pt x="352" y="442"/>
                  </a:lnTo>
                  <a:lnTo>
                    <a:pt x="352" y="440"/>
                  </a:lnTo>
                  <a:lnTo>
                    <a:pt x="352" y="440"/>
                  </a:lnTo>
                  <a:lnTo>
                    <a:pt x="352" y="440"/>
                  </a:lnTo>
                  <a:lnTo>
                    <a:pt x="354" y="438"/>
                  </a:lnTo>
                  <a:lnTo>
                    <a:pt x="354" y="438"/>
                  </a:lnTo>
                  <a:lnTo>
                    <a:pt x="354" y="436"/>
                  </a:lnTo>
                  <a:lnTo>
                    <a:pt x="354" y="436"/>
                  </a:lnTo>
                  <a:lnTo>
                    <a:pt x="354" y="434"/>
                  </a:lnTo>
                  <a:lnTo>
                    <a:pt x="354" y="434"/>
                  </a:lnTo>
                  <a:lnTo>
                    <a:pt x="354" y="432"/>
                  </a:lnTo>
                  <a:lnTo>
                    <a:pt x="354" y="432"/>
                  </a:lnTo>
                  <a:lnTo>
                    <a:pt x="354" y="432"/>
                  </a:lnTo>
                  <a:lnTo>
                    <a:pt x="354" y="432"/>
                  </a:lnTo>
                  <a:lnTo>
                    <a:pt x="352" y="434"/>
                  </a:lnTo>
                  <a:lnTo>
                    <a:pt x="352" y="434"/>
                  </a:lnTo>
                  <a:lnTo>
                    <a:pt x="352" y="434"/>
                  </a:lnTo>
                  <a:lnTo>
                    <a:pt x="350" y="436"/>
                  </a:lnTo>
                  <a:lnTo>
                    <a:pt x="350" y="436"/>
                  </a:lnTo>
                  <a:lnTo>
                    <a:pt x="350" y="436"/>
                  </a:lnTo>
                  <a:lnTo>
                    <a:pt x="348" y="436"/>
                  </a:lnTo>
                  <a:lnTo>
                    <a:pt x="348" y="436"/>
                  </a:lnTo>
                  <a:lnTo>
                    <a:pt x="347" y="436"/>
                  </a:lnTo>
                  <a:lnTo>
                    <a:pt x="347" y="436"/>
                  </a:lnTo>
                  <a:lnTo>
                    <a:pt x="347" y="436"/>
                  </a:lnTo>
                  <a:lnTo>
                    <a:pt x="345" y="436"/>
                  </a:lnTo>
                  <a:lnTo>
                    <a:pt x="343" y="436"/>
                  </a:lnTo>
                  <a:lnTo>
                    <a:pt x="341" y="434"/>
                  </a:lnTo>
                  <a:lnTo>
                    <a:pt x="341" y="434"/>
                  </a:lnTo>
                  <a:lnTo>
                    <a:pt x="341" y="434"/>
                  </a:lnTo>
                  <a:lnTo>
                    <a:pt x="339" y="436"/>
                  </a:lnTo>
                  <a:lnTo>
                    <a:pt x="339" y="436"/>
                  </a:lnTo>
                  <a:lnTo>
                    <a:pt x="339" y="436"/>
                  </a:lnTo>
                  <a:lnTo>
                    <a:pt x="339" y="438"/>
                  </a:lnTo>
                  <a:lnTo>
                    <a:pt x="339" y="438"/>
                  </a:lnTo>
                  <a:lnTo>
                    <a:pt x="341" y="438"/>
                  </a:lnTo>
                  <a:lnTo>
                    <a:pt x="341" y="440"/>
                  </a:lnTo>
                  <a:lnTo>
                    <a:pt x="341" y="440"/>
                  </a:lnTo>
                  <a:lnTo>
                    <a:pt x="341" y="440"/>
                  </a:lnTo>
                  <a:lnTo>
                    <a:pt x="341" y="442"/>
                  </a:lnTo>
                  <a:lnTo>
                    <a:pt x="341" y="442"/>
                  </a:lnTo>
                  <a:lnTo>
                    <a:pt x="339" y="442"/>
                  </a:lnTo>
                  <a:lnTo>
                    <a:pt x="337" y="444"/>
                  </a:lnTo>
                  <a:lnTo>
                    <a:pt x="337" y="444"/>
                  </a:lnTo>
                  <a:lnTo>
                    <a:pt x="335" y="445"/>
                  </a:lnTo>
                  <a:lnTo>
                    <a:pt x="335" y="445"/>
                  </a:lnTo>
                  <a:lnTo>
                    <a:pt x="335" y="445"/>
                  </a:lnTo>
                  <a:lnTo>
                    <a:pt x="333" y="447"/>
                  </a:lnTo>
                  <a:lnTo>
                    <a:pt x="331" y="447"/>
                  </a:lnTo>
                  <a:lnTo>
                    <a:pt x="331" y="447"/>
                  </a:lnTo>
                  <a:lnTo>
                    <a:pt x="331" y="449"/>
                  </a:lnTo>
                  <a:lnTo>
                    <a:pt x="331" y="449"/>
                  </a:lnTo>
                  <a:lnTo>
                    <a:pt x="329" y="451"/>
                  </a:lnTo>
                  <a:lnTo>
                    <a:pt x="329" y="451"/>
                  </a:lnTo>
                  <a:lnTo>
                    <a:pt x="329" y="451"/>
                  </a:lnTo>
                  <a:lnTo>
                    <a:pt x="329" y="451"/>
                  </a:lnTo>
                  <a:lnTo>
                    <a:pt x="327" y="451"/>
                  </a:lnTo>
                  <a:lnTo>
                    <a:pt x="327" y="449"/>
                  </a:lnTo>
                  <a:lnTo>
                    <a:pt x="327" y="449"/>
                  </a:lnTo>
                  <a:lnTo>
                    <a:pt x="326" y="449"/>
                  </a:lnTo>
                  <a:lnTo>
                    <a:pt x="324" y="449"/>
                  </a:lnTo>
                  <a:lnTo>
                    <a:pt x="324" y="449"/>
                  </a:lnTo>
                  <a:lnTo>
                    <a:pt x="324" y="451"/>
                  </a:lnTo>
                  <a:lnTo>
                    <a:pt x="322" y="451"/>
                  </a:lnTo>
                  <a:lnTo>
                    <a:pt x="322" y="451"/>
                  </a:lnTo>
                  <a:lnTo>
                    <a:pt x="322" y="453"/>
                  </a:lnTo>
                  <a:lnTo>
                    <a:pt x="324" y="453"/>
                  </a:lnTo>
                  <a:lnTo>
                    <a:pt x="322" y="453"/>
                  </a:lnTo>
                  <a:lnTo>
                    <a:pt x="322" y="453"/>
                  </a:lnTo>
                  <a:lnTo>
                    <a:pt x="320" y="453"/>
                  </a:lnTo>
                  <a:lnTo>
                    <a:pt x="318" y="453"/>
                  </a:lnTo>
                  <a:lnTo>
                    <a:pt x="316" y="455"/>
                  </a:lnTo>
                  <a:lnTo>
                    <a:pt x="314" y="457"/>
                  </a:lnTo>
                  <a:lnTo>
                    <a:pt x="314" y="457"/>
                  </a:lnTo>
                  <a:lnTo>
                    <a:pt x="312" y="457"/>
                  </a:lnTo>
                  <a:lnTo>
                    <a:pt x="310" y="457"/>
                  </a:lnTo>
                  <a:lnTo>
                    <a:pt x="310" y="457"/>
                  </a:lnTo>
                  <a:lnTo>
                    <a:pt x="310" y="457"/>
                  </a:lnTo>
                  <a:lnTo>
                    <a:pt x="308" y="457"/>
                  </a:lnTo>
                  <a:lnTo>
                    <a:pt x="308" y="457"/>
                  </a:lnTo>
                  <a:lnTo>
                    <a:pt x="308" y="455"/>
                  </a:lnTo>
                  <a:lnTo>
                    <a:pt x="308" y="453"/>
                  </a:lnTo>
                  <a:lnTo>
                    <a:pt x="308" y="453"/>
                  </a:lnTo>
                  <a:lnTo>
                    <a:pt x="308" y="449"/>
                  </a:lnTo>
                  <a:lnTo>
                    <a:pt x="307" y="449"/>
                  </a:lnTo>
                  <a:lnTo>
                    <a:pt x="307" y="447"/>
                  </a:lnTo>
                  <a:lnTo>
                    <a:pt x="307" y="447"/>
                  </a:lnTo>
                  <a:lnTo>
                    <a:pt x="305" y="447"/>
                  </a:lnTo>
                  <a:lnTo>
                    <a:pt x="305" y="445"/>
                  </a:lnTo>
                  <a:lnTo>
                    <a:pt x="305" y="445"/>
                  </a:lnTo>
                  <a:lnTo>
                    <a:pt x="305" y="444"/>
                  </a:lnTo>
                  <a:lnTo>
                    <a:pt x="305" y="444"/>
                  </a:lnTo>
                  <a:lnTo>
                    <a:pt x="303" y="444"/>
                  </a:lnTo>
                  <a:lnTo>
                    <a:pt x="301" y="444"/>
                  </a:lnTo>
                  <a:lnTo>
                    <a:pt x="299" y="444"/>
                  </a:lnTo>
                  <a:lnTo>
                    <a:pt x="297" y="444"/>
                  </a:lnTo>
                  <a:lnTo>
                    <a:pt x="297" y="444"/>
                  </a:lnTo>
                  <a:lnTo>
                    <a:pt x="295" y="444"/>
                  </a:lnTo>
                  <a:lnTo>
                    <a:pt x="295" y="444"/>
                  </a:lnTo>
                  <a:lnTo>
                    <a:pt x="293" y="444"/>
                  </a:lnTo>
                  <a:lnTo>
                    <a:pt x="293" y="442"/>
                  </a:lnTo>
                  <a:lnTo>
                    <a:pt x="291" y="442"/>
                  </a:lnTo>
                  <a:lnTo>
                    <a:pt x="291" y="442"/>
                  </a:lnTo>
                  <a:lnTo>
                    <a:pt x="289" y="442"/>
                  </a:lnTo>
                  <a:lnTo>
                    <a:pt x="287" y="442"/>
                  </a:lnTo>
                  <a:lnTo>
                    <a:pt x="287" y="440"/>
                  </a:lnTo>
                  <a:lnTo>
                    <a:pt x="286" y="440"/>
                  </a:lnTo>
                  <a:lnTo>
                    <a:pt x="286" y="440"/>
                  </a:lnTo>
                  <a:lnTo>
                    <a:pt x="286" y="440"/>
                  </a:lnTo>
                  <a:lnTo>
                    <a:pt x="284" y="442"/>
                  </a:lnTo>
                  <a:lnTo>
                    <a:pt x="282" y="442"/>
                  </a:lnTo>
                  <a:lnTo>
                    <a:pt x="282" y="440"/>
                  </a:lnTo>
                  <a:lnTo>
                    <a:pt x="282" y="440"/>
                  </a:lnTo>
                  <a:lnTo>
                    <a:pt x="282" y="438"/>
                  </a:lnTo>
                  <a:lnTo>
                    <a:pt x="282" y="438"/>
                  </a:lnTo>
                  <a:lnTo>
                    <a:pt x="282" y="438"/>
                  </a:lnTo>
                  <a:lnTo>
                    <a:pt x="282" y="438"/>
                  </a:lnTo>
                  <a:lnTo>
                    <a:pt x="280" y="438"/>
                  </a:lnTo>
                  <a:lnTo>
                    <a:pt x="280" y="438"/>
                  </a:lnTo>
                  <a:lnTo>
                    <a:pt x="280" y="438"/>
                  </a:lnTo>
                  <a:lnTo>
                    <a:pt x="280" y="440"/>
                  </a:lnTo>
                  <a:lnTo>
                    <a:pt x="280" y="440"/>
                  </a:lnTo>
                  <a:lnTo>
                    <a:pt x="280" y="440"/>
                  </a:lnTo>
                  <a:lnTo>
                    <a:pt x="280" y="440"/>
                  </a:lnTo>
                  <a:lnTo>
                    <a:pt x="280" y="440"/>
                  </a:lnTo>
                  <a:lnTo>
                    <a:pt x="280" y="442"/>
                  </a:lnTo>
                  <a:lnTo>
                    <a:pt x="280" y="442"/>
                  </a:lnTo>
                  <a:lnTo>
                    <a:pt x="280" y="442"/>
                  </a:lnTo>
                  <a:lnTo>
                    <a:pt x="278" y="442"/>
                  </a:lnTo>
                  <a:lnTo>
                    <a:pt x="278" y="442"/>
                  </a:lnTo>
                  <a:lnTo>
                    <a:pt x="278" y="444"/>
                  </a:lnTo>
                  <a:lnTo>
                    <a:pt x="278" y="444"/>
                  </a:lnTo>
                  <a:lnTo>
                    <a:pt x="278" y="444"/>
                  </a:lnTo>
                  <a:lnTo>
                    <a:pt x="278" y="444"/>
                  </a:lnTo>
                  <a:lnTo>
                    <a:pt x="280" y="444"/>
                  </a:lnTo>
                  <a:lnTo>
                    <a:pt x="280" y="445"/>
                  </a:lnTo>
                  <a:lnTo>
                    <a:pt x="280" y="445"/>
                  </a:lnTo>
                  <a:lnTo>
                    <a:pt x="280" y="447"/>
                  </a:lnTo>
                  <a:lnTo>
                    <a:pt x="280" y="447"/>
                  </a:lnTo>
                  <a:lnTo>
                    <a:pt x="280" y="449"/>
                  </a:lnTo>
                  <a:lnTo>
                    <a:pt x="280" y="449"/>
                  </a:lnTo>
                  <a:lnTo>
                    <a:pt x="280" y="451"/>
                  </a:lnTo>
                  <a:lnTo>
                    <a:pt x="280" y="451"/>
                  </a:lnTo>
                  <a:lnTo>
                    <a:pt x="278" y="451"/>
                  </a:lnTo>
                  <a:lnTo>
                    <a:pt x="278" y="451"/>
                  </a:lnTo>
                  <a:lnTo>
                    <a:pt x="276" y="451"/>
                  </a:lnTo>
                  <a:lnTo>
                    <a:pt x="274" y="451"/>
                  </a:lnTo>
                  <a:lnTo>
                    <a:pt x="274" y="451"/>
                  </a:lnTo>
                  <a:lnTo>
                    <a:pt x="274" y="451"/>
                  </a:lnTo>
                  <a:lnTo>
                    <a:pt x="272" y="451"/>
                  </a:lnTo>
                  <a:lnTo>
                    <a:pt x="272" y="453"/>
                  </a:lnTo>
                  <a:lnTo>
                    <a:pt x="272" y="453"/>
                  </a:lnTo>
                  <a:lnTo>
                    <a:pt x="272" y="453"/>
                  </a:lnTo>
                  <a:lnTo>
                    <a:pt x="270" y="453"/>
                  </a:lnTo>
                  <a:lnTo>
                    <a:pt x="270" y="453"/>
                  </a:lnTo>
                  <a:lnTo>
                    <a:pt x="268" y="451"/>
                  </a:lnTo>
                  <a:lnTo>
                    <a:pt x="268" y="451"/>
                  </a:lnTo>
                  <a:lnTo>
                    <a:pt x="268" y="449"/>
                  </a:lnTo>
                  <a:lnTo>
                    <a:pt x="268" y="449"/>
                  </a:lnTo>
                  <a:lnTo>
                    <a:pt x="266" y="449"/>
                  </a:lnTo>
                  <a:lnTo>
                    <a:pt x="266" y="449"/>
                  </a:lnTo>
                  <a:lnTo>
                    <a:pt x="266" y="449"/>
                  </a:lnTo>
                  <a:lnTo>
                    <a:pt x="266" y="451"/>
                  </a:lnTo>
                  <a:lnTo>
                    <a:pt x="266" y="451"/>
                  </a:lnTo>
                  <a:lnTo>
                    <a:pt x="266" y="453"/>
                  </a:lnTo>
                  <a:lnTo>
                    <a:pt x="265" y="453"/>
                  </a:lnTo>
                  <a:lnTo>
                    <a:pt x="265" y="453"/>
                  </a:lnTo>
                  <a:lnTo>
                    <a:pt x="265" y="451"/>
                  </a:lnTo>
                  <a:lnTo>
                    <a:pt x="265" y="449"/>
                  </a:lnTo>
                  <a:lnTo>
                    <a:pt x="265" y="447"/>
                  </a:lnTo>
                  <a:lnTo>
                    <a:pt x="265" y="445"/>
                  </a:lnTo>
                  <a:lnTo>
                    <a:pt x="265" y="445"/>
                  </a:lnTo>
                  <a:lnTo>
                    <a:pt x="265" y="444"/>
                  </a:lnTo>
                  <a:lnTo>
                    <a:pt x="266" y="444"/>
                  </a:lnTo>
                  <a:lnTo>
                    <a:pt x="266" y="442"/>
                  </a:lnTo>
                  <a:lnTo>
                    <a:pt x="266" y="442"/>
                  </a:lnTo>
                  <a:lnTo>
                    <a:pt x="266" y="442"/>
                  </a:lnTo>
                  <a:lnTo>
                    <a:pt x="266" y="440"/>
                  </a:lnTo>
                  <a:lnTo>
                    <a:pt x="268" y="440"/>
                  </a:lnTo>
                  <a:lnTo>
                    <a:pt x="268" y="440"/>
                  </a:lnTo>
                  <a:lnTo>
                    <a:pt x="268" y="440"/>
                  </a:lnTo>
                  <a:lnTo>
                    <a:pt x="268" y="438"/>
                  </a:lnTo>
                  <a:lnTo>
                    <a:pt x="268" y="438"/>
                  </a:lnTo>
                  <a:lnTo>
                    <a:pt x="268" y="438"/>
                  </a:lnTo>
                  <a:lnTo>
                    <a:pt x="268" y="436"/>
                  </a:lnTo>
                  <a:lnTo>
                    <a:pt x="268" y="436"/>
                  </a:lnTo>
                  <a:lnTo>
                    <a:pt x="266" y="434"/>
                  </a:lnTo>
                  <a:lnTo>
                    <a:pt x="266" y="432"/>
                  </a:lnTo>
                  <a:lnTo>
                    <a:pt x="265" y="430"/>
                  </a:lnTo>
                  <a:lnTo>
                    <a:pt x="263" y="430"/>
                  </a:lnTo>
                  <a:lnTo>
                    <a:pt x="263" y="428"/>
                  </a:lnTo>
                  <a:lnTo>
                    <a:pt x="263" y="428"/>
                  </a:lnTo>
                  <a:lnTo>
                    <a:pt x="263" y="428"/>
                  </a:lnTo>
                  <a:lnTo>
                    <a:pt x="261" y="426"/>
                  </a:lnTo>
                  <a:lnTo>
                    <a:pt x="263" y="425"/>
                  </a:lnTo>
                  <a:lnTo>
                    <a:pt x="263" y="425"/>
                  </a:lnTo>
                  <a:lnTo>
                    <a:pt x="263" y="423"/>
                  </a:lnTo>
                  <a:lnTo>
                    <a:pt x="263" y="423"/>
                  </a:lnTo>
                  <a:lnTo>
                    <a:pt x="263" y="423"/>
                  </a:lnTo>
                  <a:lnTo>
                    <a:pt x="261" y="421"/>
                  </a:lnTo>
                  <a:lnTo>
                    <a:pt x="257" y="415"/>
                  </a:lnTo>
                  <a:lnTo>
                    <a:pt x="255" y="415"/>
                  </a:lnTo>
                  <a:lnTo>
                    <a:pt x="255" y="415"/>
                  </a:lnTo>
                  <a:lnTo>
                    <a:pt x="257" y="413"/>
                  </a:lnTo>
                  <a:lnTo>
                    <a:pt x="257" y="413"/>
                  </a:lnTo>
                  <a:lnTo>
                    <a:pt x="259" y="413"/>
                  </a:lnTo>
                  <a:lnTo>
                    <a:pt x="259" y="413"/>
                  </a:lnTo>
                  <a:lnTo>
                    <a:pt x="259" y="411"/>
                  </a:lnTo>
                  <a:lnTo>
                    <a:pt x="259" y="411"/>
                  </a:lnTo>
                  <a:lnTo>
                    <a:pt x="261" y="411"/>
                  </a:lnTo>
                  <a:lnTo>
                    <a:pt x="261" y="411"/>
                  </a:lnTo>
                  <a:lnTo>
                    <a:pt x="261" y="411"/>
                  </a:lnTo>
                  <a:lnTo>
                    <a:pt x="261" y="411"/>
                  </a:lnTo>
                  <a:lnTo>
                    <a:pt x="263" y="413"/>
                  </a:lnTo>
                  <a:lnTo>
                    <a:pt x="263" y="413"/>
                  </a:lnTo>
                  <a:lnTo>
                    <a:pt x="265" y="413"/>
                  </a:lnTo>
                  <a:lnTo>
                    <a:pt x="265" y="413"/>
                  </a:lnTo>
                  <a:lnTo>
                    <a:pt x="265" y="413"/>
                  </a:lnTo>
                  <a:lnTo>
                    <a:pt x="265" y="413"/>
                  </a:lnTo>
                  <a:lnTo>
                    <a:pt x="265" y="413"/>
                  </a:lnTo>
                  <a:lnTo>
                    <a:pt x="265" y="415"/>
                  </a:lnTo>
                  <a:lnTo>
                    <a:pt x="266" y="419"/>
                  </a:lnTo>
                  <a:lnTo>
                    <a:pt x="266" y="421"/>
                  </a:lnTo>
                  <a:lnTo>
                    <a:pt x="266" y="423"/>
                  </a:lnTo>
                  <a:lnTo>
                    <a:pt x="268" y="423"/>
                  </a:lnTo>
                  <a:lnTo>
                    <a:pt x="268" y="423"/>
                  </a:lnTo>
                  <a:lnTo>
                    <a:pt x="268" y="423"/>
                  </a:lnTo>
                  <a:lnTo>
                    <a:pt x="270" y="425"/>
                  </a:lnTo>
                  <a:lnTo>
                    <a:pt x="270" y="425"/>
                  </a:lnTo>
                  <a:lnTo>
                    <a:pt x="274" y="425"/>
                  </a:lnTo>
                  <a:lnTo>
                    <a:pt x="274" y="425"/>
                  </a:lnTo>
                  <a:lnTo>
                    <a:pt x="276" y="426"/>
                  </a:lnTo>
                  <a:lnTo>
                    <a:pt x="276" y="426"/>
                  </a:lnTo>
                  <a:lnTo>
                    <a:pt x="276" y="428"/>
                  </a:lnTo>
                  <a:lnTo>
                    <a:pt x="278" y="428"/>
                  </a:lnTo>
                  <a:lnTo>
                    <a:pt x="278" y="428"/>
                  </a:lnTo>
                  <a:lnTo>
                    <a:pt x="280" y="428"/>
                  </a:lnTo>
                  <a:lnTo>
                    <a:pt x="282" y="428"/>
                  </a:lnTo>
                  <a:lnTo>
                    <a:pt x="284" y="428"/>
                  </a:lnTo>
                  <a:lnTo>
                    <a:pt x="284" y="428"/>
                  </a:lnTo>
                  <a:lnTo>
                    <a:pt x="291" y="426"/>
                  </a:lnTo>
                  <a:lnTo>
                    <a:pt x="291" y="426"/>
                  </a:lnTo>
                  <a:lnTo>
                    <a:pt x="291" y="426"/>
                  </a:lnTo>
                  <a:lnTo>
                    <a:pt x="293" y="426"/>
                  </a:lnTo>
                  <a:lnTo>
                    <a:pt x="293" y="428"/>
                  </a:lnTo>
                  <a:lnTo>
                    <a:pt x="295" y="428"/>
                  </a:lnTo>
                  <a:lnTo>
                    <a:pt x="295" y="428"/>
                  </a:lnTo>
                  <a:lnTo>
                    <a:pt x="295" y="428"/>
                  </a:lnTo>
                  <a:lnTo>
                    <a:pt x="295" y="428"/>
                  </a:lnTo>
                  <a:lnTo>
                    <a:pt x="297" y="432"/>
                  </a:lnTo>
                  <a:lnTo>
                    <a:pt x="299" y="434"/>
                  </a:lnTo>
                  <a:lnTo>
                    <a:pt x="299" y="434"/>
                  </a:lnTo>
                  <a:lnTo>
                    <a:pt x="299" y="436"/>
                  </a:lnTo>
                  <a:lnTo>
                    <a:pt x="299" y="436"/>
                  </a:lnTo>
                  <a:lnTo>
                    <a:pt x="299" y="438"/>
                  </a:lnTo>
                  <a:lnTo>
                    <a:pt x="299" y="438"/>
                  </a:lnTo>
                  <a:lnTo>
                    <a:pt x="299" y="438"/>
                  </a:lnTo>
                  <a:lnTo>
                    <a:pt x="301" y="438"/>
                  </a:lnTo>
                  <a:lnTo>
                    <a:pt x="303" y="440"/>
                  </a:lnTo>
                  <a:lnTo>
                    <a:pt x="303" y="440"/>
                  </a:lnTo>
                  <a:lnTo>
                    <a:pt x="305" y="440"/>
                  </a:lnTo>
                  <a:lnTo>
                    <a:pt x="305" y="438"/>
                  </a:lnTo>
                  <a:lnTo>
                    <a:pt x="305" y="438"/>
                  </a:lnTo>
                  <a:lnTo>
                    <a:pt x="305" y="438"/>
                  </a:lnTo>
                  <a:lnTo>
                    <a:pt x="303" y="436"/>
                  </a:lnTo>
                  <a:lnTo>
                    <a:pt x="303" y="434"/>
                  </a:lnTo>
                  <a:lnTo>
                    <a:pt x="303" y="434"/>
                  </a:lnTo>
                  <a:lnTo>
                    <a:pt x="305" y="432"/>
                  </a:lnTo>
                  <a:lnTo>
                    <a:pt x="303" y="432"/>
                  </a:lnTo>
                  <a:lnTo>
                    <a:pt x="303" y="432"/>
                  </a:lnTo>
                  <a:lnTo>
                    <a:pt x="303" y="430"/>
                  </a:lnTo>
                  <a:lnTo>
                    <a:pt x="301" y="430"/>
                  </a:lnTo>
                  <a:lnTo>
                    <a:pt x="301" y="430"/>
                  </a:lnTo>
                  <a:lnTo>
                    <a:pt x="301" y="428"/>
                  </a:lnTo>
                  <a:lnTo>
                    <a:pt x="301" y="428"/>
                  </a:lnTo>
                  <a:lnTo>
                    <a:pt x="301" y="426"/>
                  </a:lnTo>
                  <a:lnTo>
                    <a:pt x="301" y="426"/>
                  </a:lnTo>
                  <a:lnTo>
                    <a:pt x="299" y="425"/>
                  </a:lnTo>
                  <a:lnTo>
                    <a:pt x="299" y="425"/>
                  </a:lnTo>
                  <a:lnTo>
                    <a:pt x="299" y="425"/>
                  </a:lnTo>
                  <a:lnTo>
                    <a:pt x="299" y="423"/>
                  </a:lnTo>
                  <a:lnTo>
                    <a:pt x="299" y="423"/>
                  </a:lnTo>
                  <a:lnTo>
                    <a:pt x="301" y="421"/>
                  </a:lnTo>
                  <a:lnTo>
                    <a:pt x="301" y="419"/>
                  </a:lnTo>
                  <a:lnTo>
                    <a:pt x="301" y="419"/>
                  </a:lnTo>
                  <a:lnTo>
                    <a:pt x="301" y="419"/>
                  </a:lnTo>
                  <a:lnTo>
                    <a:pt x="301" y="419"/>
                  </a:lnTo>
                  <a:lnTo>
                    <a:pt x="299" y="417"/>
                  </a:lnTo>
                  <a:lnTo>
                    <a:pt x="299" y="417"/>
                  </a:lnTo>
                  <a:lnTo>
                    <a:pt x="299" y="417"/>
                  </a:lnTo>
                  <a:lnTo>
                    <a:pt x="299" y="417"/>
                  </a:lnTo>
                  <a:lnTo>
                    <a:pt x="299" y="417"/>
                  </a:lnTo>
                  <a:lnTo>
                    <a:pt x="301" y="415"/>
                  </a:lnTo>
                  <a:lnTo>
                    <a:pt x="303" y="413"/>
                  </a:lnTo>
                  <a:lnTo>
                    <a:pt x="303" y="413"/>
                  </a:lnTo>
                  <a:lnTo>
                    <a:pt x="303" y="413"/>
                  </a:lnTo>
                  <a:lnTo>
                    <a:pt x="305" y="413"/>
                  </a:lnTo>
                  <a:lnTo>
                    <a:pt x="308" y="413"/>
                  </a:lnTo>
                  <a:lnTo>
                    <a:pt x="310" y="411"/>
                  </a:lnTo>
                  <a:lnTo>
                    <a:pt x="310" y="411"/>
                  </a:lnTo>
                  <a:lnTo>
                    <a:pt x="310" y="411"/>
                  </a:lnTo>
                  <a:lnTo>
                    <a:pt x="310" y="411"/>
                  </a:lnTo>
                  <a:lnTo>
                    <a:pt x="310" y="409"/>
                  </a:lnTo>
                  <a:lnTo>
                    <a:pt x="310" y="409"/>
                  </a:lnTo>
                  <a:lnTo>
                    <a:pt x="310" y="407"/>
                  </a:lnTo>
                  <a:lnTo>
                    <a:pt x="310" y="406"/>
                  </a:lnTo>
                  <a:lnTo>
                    <a:pt x="310" y="406"/>
                  </a:lnTo>
                  <a:lnTo>
                    <a:pt x="310" y="404"/>
                  </a:lnTo>
                  <a:lnTo>
                    <a:pt x="310" y="402"/>
                  </a:lnTo>
                  <a:lnTo>
                    <a:pt x="310" y="402"/>
                  </a:lnTo>
                  <a:lnTo>
                    <a:pt x="310" y="402"/>
                  </a:lnTo>
                  <a:lnTo>
                    <a:pt x="310" y="402"/>
                  </a:lnTo>
                  <a:lnTo>
                    <a:pt x="307" y="400"/>
                  </a:lnTo>
                  <a:lnTo>
                    <a:pt x="307" y="400"/>
                  </a:lnTo>
                  <a:lnTo>
                    <a:pt x="307" y="400"/>
                  </a:lnTo>
                  <a:lnTo>
                    <a:pt x="307" y="400"/>
                  </a:lnTo>
                  <a:lnTo>
                    <a:pt x="307" y="400"/>
                  </a:lnTo>
                  <a:lnTo>
                    <a:pt x="307" y="398"/>
                  </a:lnTo>
                  <a:lnTo>
                    <a:pt x="305" y="398"/>
                  </a:lnTo>
                  <a:lnTo>
                    <a:pt x="305" y="398"/>
                  </a:lnTo>
                  <a:lnTo>
                    <a:pt x="305" y="398"/>
                  </a:lnTo>
                  <a:lnTo>
                    <a:pt x="303" y="398"/>
                  </a:lnTo>
                  <a:lnTo>
                    <a:pt x="303" y="398"/>
                  </a:lnTo>
                  <a:lnTo>
                    <a:pt x="301" y="398"/>
                  </a:lnTo>
                  <a:lnTo>
                    <a:pt x="301" y="398"/>
                  </a:lnTo>
                  <a:lnTo>
                    <a:pt x="301" y="400"/>
                  </a:lnTo>
                  <a:lnTo>
                    <a:pt x="301" y="400"/>
                  </a:lnTo>
                  <a:lnTo>
                    <a:pt x="301" y="402"/>
                  </a:lnTo>
                  <a:lnTo>
                    <a:pt x="301" y="402"/>
                  </a:lnTo>
                  <a:lnTo>
                    <a:pt x="303" y="404"/>
                  </a:lnTo>
                  <a:lnTo>
                    <a:pt x="305" y="406"/>
                  </a:lnTo>
                  <a:lnTo>
                    <a:pt x="303" y="406"/>
                  </a:lnTo>
                  <a:lnTo>
                    <a:pt x="303" y="406"/>
                  </a:lnTo>
                  <a:lnTo>
                    <a:pt x="303" y="406"/>
                  </a:lnTo>
                  <a:lnTo>
                    <a:pt x="301" y="406"/>
                  </a:lnTo>
                  <a:lnTo>
                    <a:pt x="299" y="404"/>
                  </a:lnTo>
                  <a:lnTo>
                    <a:pt x="299" y="402"/>
                  </a:lnTo>
                  <a:lnTo>
                    <a:pt x="297" y="402"/>
                  </a:lnTo>
                  <a:lnTo>
                    <a:pt x="297" y="402"/>
                  </a:lnTo>
                  <a:lnTo>
                    <a:pt x="293" y="402"/>
                  </a:lnTo>
                  <a:lnTo>
                    <a:pt x="293" y="400"/>
                  </a:lnTo>
                  <a:lnTo>
                    <a:pt x="291" y="400"/>
                  </a:lnTo>
                  <a:lnTo>
                    <a:pt x="291" y="398"/>
                  </a:lnTo>
                  <a:lnTo>
                    <a:pt x="291" y="398"/>
                  </a:lnTo>
                  <a:lnTo>
                    <a:pt x="291" y="398"/>
                  </a:lnTo>
                  <a:lnTo>
                    <a:pt x="291" y="398"/>
                  </a:lnTo>
                  <a:lnTo>
                    <a:pt x="291" y="398"/>
                  </a:lnTo>
                  <a:lnTo>
                    <a:pt x="289" y="398"/>
                  </a:lnTo>
                  <a:lnTo>
                    <a:pt x="287" y="398"/>
                  </a:lnTo>
                  <a:lnTo>
                    <a:pt x="286" y="398"/>
                  </a:lnTo>
                  <a:lnTo>
                    <a:pt x="284" y="398"/>
                  </a:lnTo>
                  <a:lnTo>
                    <a:pt x="282" y="398"/>
                  </a:lnTo>
                  <a:lnTo>
                    <a:pt x="282" y="396"/>
                  </a:lnTo>
                  <a:lnTo>
                    <a:pt x="280" y="396"/>
                  </a:lnTo>
                  <a:lnTo>
                    <a:pt x="280" y="396"/>
                  </a:lnTo>
                  <a:lnTo>
                    <a:pt x="278" y="398"/>
                  </a:lnTo>
                  <a:lnTo>
                    <a:pt x="278" y="400"/>
                  </a:lnTo>
                  <a:lnTo>
                    <a:pt x="276" y="402"/>
                  </a:lnTo>
                  <a:lnTo>
                    <a:pt x="276" y="402"/>
                  </a:lnTo>
                  <a:lnTo>
                    <a:pt x="276" y="402"/>
                  </a:lnTo>
                  <a:lnTo>
                    <a:pt x="276" y="406"/>
                  </a:lnTo>
                  <a:lnTo>
                    <a:pt x="276" y="406"/>
                  </a:lnTo>
                  <a:lnTo>
                    <a:pt x="276" y="406"/>
                  </a:lnTo>
                  <a:lnTo>
                    <a:pt x="274" y="407"/>
                  </a:lnTo>
                  <a:lnTo>
                    <a:pt x="274" y="407"/>
                  </a:lnTo>
                  <a:lnTo>
                    <a:pt x="272" y="407"/>
                  </a:lnTo>
                  <a:lnTo>
                    <a:pt x="270" y="406"/>
                  </a:lnTo>
                  <a:lnTo>
                    <a:pt x="268" y="406"/>
                  </a:lnTo>
                  <a:lnTo>
                    <a:pt x="265" y="406"/>
                  </a:lnTo>
                  <a:lnTo>
                    <a:pt x="259" y="404"/>
                  </a:lnTo>
                  <a:lnTo>
                    <a:pt x="259" y="404"/>
                  </a:lnTo>
                  <a:lnTo>
                    <a:pt x="259" y="402"/>
                  </a:lnTo>
                  <a:lnTo>
                    <a:pt x="261" y="402"/>
                  </a:lnTo>
                  <a:lnTo>
                    <a:pt x="261" y="402"/>
                  </a:lnTo>
                  <a:lnTo>
                    <a:pt x="261" y="400"/>
                  </a:lnTo>
                  <a:lnTo>
                    <a:pt x="261" y="400"/>
                  </a:lnTo>
                  <a:lnTo>
                    <a:pt x="261" y="400"/>
                  </a:lnTo>
                  <a:lnTo>
                    <a:pt x="257" y="398"/>
                  </a:lnTo>
                  <a:lnTo>
                    <a:pt x="257" y="398"/>
                  </a:lnTo>
                  <a:lnTo>
                    <a:pt x="255" y="396"/>
                  </a:lnTo>
                  <a:lnTo>
                    <a:pt x="255" y="396"/>
                  </a:lnTo>
                  <a:lnTo>
                    <a:pt x="255" y="394"/>
                  </a:lnTo>
                  <a:lnTo>
                    <a:pt x="255" y="394"/>
                  </a:lnTo>
                  <a:lnTo>
                    <a:pt x="255" y="392"/>
                  </a:lnTo>
                  <a:lnTo>
                    <a:pt x="255" y="392"/>
                  </a:lnTo>
                  <a:lnTo>
                    <a:pt x="255" y="390"/>
                  </a:lnTo>
                  <a:lnTo>
                    <a:pt x="255" y="390"/>
                  </a:lnTo>
                  <a:lnTo>
                    <a:pt x="257" y="390"/>
                  </a:lnTo>
                  <a:lnTo>
                    <a:pt x="257" y="390"/>
                  </a:lnTo>
                  <a:lnTo>
                    <a:pt x="257" y="390"/>
                  </a:lnTo>
                  <a:lnTo>
                    <a:pt x="257" y="390"/>
                  </a:lnTo>
                  <a:lnTo>
                    <a:pt x="259" y="390"/>
                  </a:lnTo>
                  <a:lnTo>
                    <a:pt x="259" y="390"/>
                  </a:lnTo>
                  <a:lnTo>
                    <a:pt x="259" y="390"/>
                  </a:lnTo>
                  <a:lnTo>
                    <a:pt x="259" y="390"/>
                  </a:lnTo>
                  <a:lnTo>
                    <a:pt x="261" y="388"/>
                  </a:lnTo>
                  <a:lnTo>
                    <a:pt x="261" y="388"/>
                  </a:lnTo>
                  <a:lnTo>
                    <a:pt x="261" y="387"/>
                  </a:lnTo>
                  <a:lnTo>
                    <a:pt x="261" y="387"/>
                  </a:lnTo>
                  <a:lnTo>
                    <a:pt x="261" y="385"/>
                  </a:lnTo>
                  <a:lnTo>
                    <a:pt x="261" y="385"/>
                  </a:lnTo>
                  <a:lnTo>
                    <a:pt x="261" y="383"/>
                  </a:lnTo>
                  <a:lnTo>
                    <a:pt x="261" y="383"/>
                  </a:lnTo>
                  <a:lnTo>
                    <a:pt x="259" y="383"/>
                  </a:lnTo>
                  <a:lnTo>
                    <a:pt x="257" y="383"/>
                  </a:lnTo>
                  <a:lnTo>
                    <a:pt x="255" y="383"/>
                  </a:lnTo>
                  <a:lnTo>
                    <a:pt x="255" y="383"/>
                  </a:lnTo>
                  <a:lnTo>
                    <a:pt x="255" y="383"/>
                  </a:lnTo>
                  <a:lnTo>
                    <a:pt x="253" y="383"/>
                  </a:lnTo>
                  <a:lnTo>
                    <a:pt x="253" y="383"/>
                  </a:lnTo>
                  <a:lnTo>
                    <a:pt x="251" y="383"/>
                  </a:lnTo>
                  <a:lnTo>
                    <a:pt x="251" y="383"/>
                  </a:lnTo>
                  <a:lnTo>
                    <a:pt x="251" y="383"/>
                  </a:lnTo>
                  <a:lnTo>
                    <a:pt x="251" y="381"/>
                  </a:lnTo>
                  <a:lnTo>
                    <a:pt x="249" y="379"/>
                  </a:lnTo>
                  <a:lnTo>
                    <a:pt x="249" y="379"/>
                  </a:lnTo>
                  <a:lnTo>
                    <a:pt x="249" y="377"/>
                  </a:lnTo>
                  <a:lnTo>
                    <a:pt x="247" y="377"/>
                  </a:lnTo>
                  <a:lnTo>
                    <a:pt x="247" y="377"/>
                  </a:lnTo>
                  <a:lnTo>
                    <a:pt x="246" y="377"/>
                  </a:lnTo>
                  <a:lnTo>
                    <a:pt x="246" y="375"/>
                  </a:lnTo>
                  <a:lnTo>
                    <a:pt x="246" y="375"/>
                  </a:lnTo>
                  <a:lnTo>
                    <a:pt x="244" y="371"/>
                  </a:lnTo>
                  <a:lnTo>
                    <a:pt x="244" y="369"/>
                  </a:lnTo>
                  <a:lnTo>
                    <a:pt x="244" y="367"/>
                  </a:lnTo>
                  <a:lnTo>
                    <a:pt x="244" y="366"/>
                  </a:lnTo>
                  <a:lnTo>
                    <a:pt x="246" y="364"/>
                  </a:lnTo>
                  <a:lnTo>
                    <a:pt x="246" y="362"/>
                  </a:lnTo>
                  <a:lnTo>
                    <a:pt x="246" y="360"/>
                  </a:lnTo>
                  <a:lnTo>
                    <a:pt x="246" y="360"/>
                  </a:lnTo>
                  <a:lnTo>
                    <a:pt x="246" y="356"/>
                  </a:lnTo>
                  <a:lnTo>
                    <a:pt x="246" y="356"/>
                  </a:lnTo>
                  <a:lnTo>
                    <a:pt x="247" y="356"/>
                  </a:lnTo>
                  <a:lnTo>
                    <a:pt x="249" y="354"/>
                  </a:lnTo>
                  <a:lnTo>
                    <a:pt x="249" y="354"/>
                  </a:lnTo>
                  <a:lnTo>
                    <a:pt x="249" y="354"/>
                  </a:lnTo>
                  <a:lnTo>
                    <a:pt x="249" y="354"/>
                  </a:lnTo>
                  <a:lnTo>
                    <a:pt x="251" y="347"/>
                  </a:lnTo>
                  <a:lnTo>
                    <a:pt x="251" y="345"/>
                  </a:lnTo>
                  <a:lnTo>
                    <a:pt x="251" y="343"/>
                  </a:lnTo>
                  <a:lnTo>
                    <a:pt x="251" y="341"/>
                  </a:lnTo>
                  <a:lnTo>
                    <a:pt x="251" y="341"/>
                  </a:lnTo>
                  <a:lnTo>
                    <a:pt x="251" y="339"/>
                  </a:lnTo>
                  <a:lnTo>
                    <a:pt x="251" y="339"/>
                  </a:lnTo>
                  <a:lnTo>
                    <a:pt x="249" y="339"/>
                  </a:lnTo>
                  <a:lnTo>
                    <a:pt x="249" y="339"/>
                  </a:lnTo>
                  <a:lnTo>
                    <a:pt x="249" y="337"/>
                  </a:lnTo>
                  <a:lnTo>
                    <a:pt x="247" y="337"/>
                  </a:lnTo>
                  <a:lnTo>
                    <a:pt x="246" y="337"/>
                  </a:lnTo>
                  <a:lnTo>
                    <a:pt x="246" y="337"/>
                  </a:lnTo>
                  <a:lnTo>
                    <a:pt x="244" y="335"/>
                  </a:lnTo>
                  <a:lnTo>
                    <a:pt x="242" y="335"/>
                  </a:lnTo>
                  <a:lnTo>
                    <a:pt x="242" y="335"/>
                  </a:lnTo>
                  <a:lnTo>
                    <a:pt x="242" y="335"/>
                  </a:lnTo>
                  <a:lnTo>
                    <a:pt x="242" y="333"/>
                  </a:lnTo>
                  <a:lnTo>
                    <a:pt x="244" y="333"/>
                  </a:lnTo>
                  <a:lnTo>
                    <a:pt x="244" y="333"/>
                  </a:lnTo>
                  <a:lnTo>
                    <a:pt x="244" y="331"/>
                  </a:lnTo>
                  <a:lnTo>
                    <a:pt x="244" y="331"/>
                  </a:lnTo>
                  <a:lnTo>
                    <a:pt x="244" y="329"/>
                  </a:lnTo>
                  <a:lnTo>
                    <a:pt x="244" y="328"/>
                  </a:lnTo>
                  <a:lnTo>
                    <a:pt x="246" y="326"/>
                  </a:lnTo>
                  <a:lnTo>
                    <a:pt x="247" y="326"/>
                  </a:lnTo>
                  <a:lnTo>
                    <a:pt x="255" y="329"/>
                  </a:lnTo>
                  <a:lnTo>
                    <a:pt x="257" y="329"/>
                  </a:lnTo>
                  <a:lnTo>
                    <a:pt x="259" y="329"/>
                  </a:lnTo>
                  <a:lnTo>
                    <a:pt x="261" y="331"/>
                  </a:lnTo>
                  <a:lnTo>
                    <a:pt x="263" y="331"/>
                  </a:lnTo>
                  <a:lnTo>
                    <a:pt x="263" y="331"/>
                  </a:lnTo>
                  <a:lnTo>
                    <a:pt x="265" y="331"/>
                  </a:lnTo>
                  <a:lnTo>
                    <a:pt x="265" y="331"/>
                  </a:lnTo>
                  <a:lnTo>
                    <a:pt x="266" y="331"/>
                  </a:lnTo>
                  <a:lnTo>
                    <a:pt x="266" y="331"/>
                  </a:lnTo>
                  <a:lnTo>
                    <a:pt x="268" y="331"/>
                  </a:lnTo>
                  <a:lnTo>
                    <a:pt x="268" y="331"/>
                  </a:lnTo>
                  <a:lnTo>
                    <a:pt x="268" y="331"/>
                  </a:lnTo>
                  <a:lnTo>
                    <a:pt x="270" y="331"/>
                  </a:lnTo>
                  <a:lnTo>
                    <a:pt x="270" y="333"/>
                  </a:lnTo>
                  <a:lnTo>
                    <a:pt x="270" y="333"/>
                  </a:lnTo>
                  <a:lnTo>
                    <a:pt x="270" y="333"/>
                  </a:lnTo>
                  <a:lnTo>
                    <a:pt x="272" y="333"/>
                  </a:lnTo>
                  <a:lnTo>
                    <a:pt x="272" y="333"/>
                  </a:lnTo>
                  <a:lnTo>
                    <a:pt x="272" y="333"/>
                  </a:lnTo>
                  <a:lnTo>
                    <a:pt x="276" y="329"/>
                  </a:lnTo>
                  <a:lnTo>
                    <a:pt x="276" y="329"/>
                  </a:lnTo>
                  <a:lnTo>
                    <a:pt x="276" y="328"/>
                  </a:lnTo>
                  <a:lnTo>
                    <a:pt x="278" y="326"/>
                  </a:lnTo>
                  <a:lnTo>
                    <a:pt x="278" y="324"/>
                  </a:lnTo>
                  <a:lnTo>
                    <a:pt x="278" y="324"/>
                  </a:lnTo>
                  <a:lnTo>
                    <a:pt x="280" y="324"/>
                  </a:lnTo>
                  <a:lnTo>
                    <a:pt x="280" y="322"/>
                  </a:lnTo>
                  <a:lnTo>
                    <a:pt x="280" y="322"/>
                  </a:lnTo>
                  <a:lnTo>
                    <a:pt x="280" y="320"/>
                  </a:lnTo>
                  <a:lnTo>
                    <a:pt x="280" y="320"/>
                  </a:lnTo>
                  <a:lnTo>
                    <a:pt x="280" y="316"/>
                  </a:lnTo>
                  <a:lnTo>
                    <a:pt x="280" y="316"/>
                  </a:lnTo>
                  <a:lnTo>
                    <a:pt x="278" y="310"/>
                  </a:lnTo>
                  <a:lnTo>
                    <a:pt x="278" y="305"/>
                  </a:lnTo>
                  <a:lnTo>
                    <a:pt x="276" y="303"/>
                  </a:lnTo>
                  <a:lnTo>
                    <a:pt x="276" y="303"/>
                  </a:lnTo>
                  <a:lnTo>
                    <a:pt x="274" y="303"/>
                  </a:lnTo>
                  <a:lnTo>
                    <a:pt x="272" y="301"/>
                  </a:lnTo>
                  <a:lnTo>
                    <a:pt x="270" y="301"/>
                  </a:lnTo>
                  <a:lnTo>
                    <a:pt x="270" y="301"/>
                  </a:lnTo>
                  <a:lnTo>
                    <a:pt x="270" y="299"/>
                  </a:lnTo>
                  <a:lnTo>
                    <a:pt x="268" y="293"/>
                  </a:lnTo>
                  <a:lnTo>
                    <a:pt x="268" y="293"/>
                  </a:lnTo>
                  <a:lnTo>
                    <a:pt x="268" y="291"/>
                  </a:lnTo>
                  <a:lnTo>
                    <a:pt x="268" y="291"/>
                  </a:lnTo>
                  <a:lnTo>
                    <a:pt x="266" y="291"/>
                  </a:lnTo>
                  <a:lnTo>
                    <a:pt x="266" y="290"/>
                  </a:lnTo>
                  <a:lnTo>
                    <a:pt x="266" y="288"/>
                  </a:lnTo>
                  <a:lnTo>
                    <a:pt x="265" y="286"/>
                  </a:lnTo>
                  <a:lnTo>
                    <a:pt x="265" y="286"/>
                  </a:lnTo>
                  <a:lnTo>
                    <a:pt x="265" y="286"/>
                  </a:lnTo>
                  <a:lnTo>
                    <a:pt x="265" y="284"/>
                  </a:lnTo>
                  <a:lnTo>
                    <a:pt x="265" y="284"/>
                  </a:lnTo>
                  <a:lnTo>
                    <a:pt x="266" y="284"/>
                  </a:lnTo>
                  <a:lnTo>
                    <a:pt x="268" y="286"/>
                  </a:lnTo>
                  <a:lnTo>
                    <a:pt x="268" y="286"/>
                  </a:lnTo>
                  <a:lnTo>
                    <a:pt x="268" y="286"/>
                  </a:lnTo>
                  <a:lnTo>
                    <a:pt x="268" y="286"/>
                  </a:lnTo>
                  <a:lnTo>
                    <a:pt x="268" y="284"/>
                  </a:lnTo>
                  <a:lnTo>
                    <a:pt x="268" y="280"/>
                  </a:lnTo>
                  <a:lnTo>
                    <a:pt x="268" y="274"/>
                  </a:lnTo>
                  <a:lnTo>
                    <a:pt x="268" y="274"/>
                  </a:lnTo>
                  <a:lnTo>
                    <a:pt x="268" y="274"/>
                  </a:lnTo>
                  <a:lnTo>
                    <a:pt x="268" y="274"/>
                  </a:lnTo>
                  <a:lnTo>
                    <a:pt x="268" y="272"/>
                  </a:lnTo>
                  <a:lnTo>
                    <a:pt x="270" y="270"/>
                  </a:lnTo>
                  <a:lnTo>
                    <a:pt x="270" y="270"/>
                  </a:lnTo>
                  <a:lnTo>
                    <a:pt x="272" y="270"/>
                  </a:lnTo>
                  <a:lnTo>
                    <a:pt x="272" y="270"/>
                  </a:lnTo>
                  <a:lnTo>
                    <a:pt x="272" y="270"/>
                  </a:lnTo>
                  <a:lnTo>
                    <a:pt x="274" y="270"/>
                  </a:lnTo>
                  <a:lnTo>
                    <a:pt x="274" y="270"/>
                  </a:lnTo>
                  <a:lnTo>
                    <a:pt x="276" y="270"/>
                  </a:lnTo>
                  <a:lnTo>
                    <a:pt x="276" y="270"/>
                  </a:lnTo>
                  <a:lnTo>
                    <a:pt x="274" y="269"/>
                  </a:lnTo>
                  <a:lnTo>
                    <a:pt x="274" y="265"/>
                  </a:lnTo>
                  <a:lnTo>
                    <a:pt x="272" y="263"/>
                  </a:lnTo>
                  <a:lnTo>
                    <a:pt x="272" y="263"/>
                  </a:lnTo>
                  <a:lnTo>
                    <a:pt x="272" y="263"/>
                  </a:lnTo>
                  <a:lnTo>
                    <a:pt x="272" y="263"/>
                  </a:lnTo>
                  <a:lnTo>
                    <a:pt x="270" y="263"/>
                  </a:lnTo>
                  <a:lnTo>
                    <a:pt x="270" y="261"/>
                  </a:lnTo>
                  <a:lnTo>
                    <a:pt x="270" y="259"/>
                  </a:lnTo>
                  <a:lnTo>
                    <a:pt x="270" y="255"/>
                  </a:lnTo>
                  <a:lnTo>
                    <a:pt x="270" y="253"/>
                  </a:lnTo>
                  <a:lnTo>
                    <a:pt x="270" y="251"/>
                  </a:lnTo>
                  <a:lnTo>
                    <a:pt x="270" y="250"/>
                  </a:lnTo>
                  <a:lnTo>
                    <a:pt x="274" y="246"/>
                  </a:lnTo>
                  <a:lnTo>
                    <a:pt x="282" y="242"/>
                  </a:lnTo>
                  <a:lnTo>
                    <a:pt x="284" y="242"/>
                  </a:lnTo>
                  <a:lnTo>
                    <a:pt x="289" y="240"/>
                  </a:lnTo>
                  <a:lnTo>
                    <a:pt x="289" y="240"/>
                  </a:lnTo>
                  <a:lnTo>
                    <a:pt x="291" y="242"/>
                  </a:lnTo>
                  <a:lnTo>
                    <a:pt x="293" y="242"/>
                  </a:lnTo>
                  <a:lnTo>
                    <a:pt x="297" y="242"/>
                  </a:lnTo>
                  <a:lnTo>
                    <a:pt x="308" y="242"/>
                  </a:lnTo>
                  <a:lnTo>
                    <a:pt x="308" y="242"/>
                  </a:lnTo>
                  <a:lnTo>
                    <a:pt x="308" y="242"/>
                  </a:lnTo>
                  <a:lnTo>
                    <a:pt x="310" y="242"/>
                  </a:lnTo>
                  <a:lnTo>
                    <a:pt x="312" y="240"/>
                  </a:lnTo>
                  <a:lnTo>
                    <a:pt x="312" y="238"/>
                  </a:lnTo>
                  <a:lnTo>
                    <a:pt x="312" y="238"/>
                  </a:lnTo>
                  <a:lnTo>
                    <a:pt x="312" y="234"/>
                  </a:lnTo>
                  <a:lnTo>
                    <a:pt x="312" y="232"/>
                  </a:lnTo>
                  <a:lnTo>
                    <a:pt x="312" y="229"/>
                  </a:lnTo>
                  <a:lnTo>
                    <a:pt x="312" y="227"/>
                  </a:lnTo>
                  <a:lnTo>
                    <a:pt x="312" y="223"/>
                  </a:lnTo>
                  <a:lnTo>
                    <a:pt x="312" y="221"/>
                  </a:lnTo>
                  <a:lnTo>
                    <a:pt x="312" y="219"/>
                  </a:lnTo>
                  <a:lnTo>
                    <a:pt x="312" y="217"/>
                  </a:lnTo>
                  <a:lnTo>
                    <a:pt x="312" y="217"/>
                  </a:lnTo>
                  <a:lnTo>
                    <a:pt x="312" y="213"/>
                  </a:lnTo>
                  <a:lnTo>
                    <a:pt x="314" y="213"/>
                  </a:lnTo>
                  <a:lnTo>
                    <a:pt x="314" y="212"/>
                  </a:lnTo>
                  <a:lnTo>
                    <a:pt x="314" y="212"/>
                  </a:lnTo>
                  <a:lnTo>
                    <a:pt x="316" y="210"/>
                  </a:lnTo>
                  <a:lnTo>
                    <a:pt x="318" y="210"/>
                  </a:lnTo>
                  <a:lnTo>
                    <a:pt x="318" y="208"/>
                  </a:lnTo>
                  <a:lnTo>
                    <a:pt x="318" y="208"/>
                  </a:lnTo>
                  <a:lnTo>
                    <a:pt x="320" y="206"/>
                  </a:lnTo>
                  <a:lnTo>
                    <a:pt x="318" y="206"/>
                  </a:lnTo>
                  <a:lnTo>
                    <a:pt x="318" y="204"/>
                  </a:lnTo>
                  <a:lnTo>
                    <a:pt x="318" y="204"/>
                  </a:lnTo>
                  <a:lnTo>
                    <a:pt x="314" y="202"/>
                  </a:lnTo>
                  <a:lnTo>
                    <a:pt x="312" y="202"/>
                  </a:lnTo>
                  <a:lnTo>
                    <a:pt x="307" y="202"/>
                  </a:lnTo>
                  <a:lnTo>
                    <a:pt x="305" y="202"/>
                  </a:lnTo>
                  <a:lnTo>
                    <a:pt x="295" y="198"/>
                  </a:lnTo>
                  <a:lnTo>
                    <a:pt x="295" y="198"/>
                  </a:lnTo>
                  <a:lnTo>
                    <a:pt x="291" y="194"/>
                  </a:lnTo>
                  <a:lnTo>
                    <a:pt x="291" y="194"/>
                  </a:lnTo>
                  <a:lnTo>
                    <a:pt x="293" y="194"/>
                  </a:lnTo>
                  <a:lnTo>
                    <a:pt x="297" y="191"/>
                  </a:lnTo>
                  <a:lnTo>
                    <a:pt x="299" y="189"/>
                  </a:lnTo>
                  <a:lnTo>
                    <a:pt x="303" y="189"/>
                  </a:lnTo>
                  <a:lnTo>
                    <a:pt x="303" y="187"/>
                  </a:lnTo>
                  <a:lnTo>
                    <a:pt x="303" y="187"/>
                  </a:lnTo>
                  <a:lnTo>
                    <a:pt x="303" y="185"/>
                  </a:lnTo>
                  <a:lnTo>
                    <a:pt x="305" y="183"/>
                  </a:lnTo>
                  <a:lnTo>
                    <a:pt x="305" y="183"/>
                  </a:lnTo>
                  <a:lnTo>
                    <a:pt x="307" y="183"/>
                  </a:lnTo>
                  <a:lnTo>
                    <a:pt x="307" y="181"/>
                  </a:lnTo>
                  <a:lnTo>
                    <a:pt x="308" y="181"/>
                  </a:lnTo>
                  <a:lnTo>
                    <a:pt x="308" y="179"/>
                  </a:lnTo>
                  <a:lnTo>
                    <a:pt x="308" y="179"/>
                  </a:lnTo>
                  <a:lnTo>
                    <a:pt x="308" y="177"/>
                  </a:lnTo>
                  <a:lnTo>
                    <a:pt x="308" y="177"/>
                  </a:lnTo>
                  <a:lnTo>
                    <a:pt x="308" y="175"/>
                  </a:lnTo>
                  <a:lnTo>
                    <a:pt x="308" y="175"/>
                  </a:lnTo>
                  <a:lnTo>
                    <a:pt x="308" y="175"/>
                  </a:lnTo>
                  <a:lnTo>
                    <a:pt x="307" y="175"/>
                  </a:lnTo>
                  <a:lnTo>
                    <a:pt x="307" y="175"/>
                  </a:lnTo>
                  <a:lnTo>
                    <a:pt x="307" y="175"/>
                  </a:lnTo>
                  <a:lnTo>
                    <a:pt x="307" y="175"/>
                  </a:lnTo>
                  <a:lnTo>
                    <a:pt x="307" y="174"/>
                  </a:lnTo>
                  <a:lnTo>
                    <a:pt x="307" y="174"/>
                  </a:lnTo>
                  <a:lnTo>
                    <a:pt x="308" y="172"/>
                  </a:lnTo>
                  <a:lnTo>
                    <a:pt x="308" y="172"/>
                  </a:lnTo>
                  <a:lnTo>
                    <a:pt x="308" y="172"/>
                  </a:lnTo>
                  <a:lnTo>
                    <a:pt x="308" y="170"/>
                  </a:lnTo>
                  <a:lnTo>
                    <a:pt x="307" y="170"/>
                  </a:lnTo>
                  <a:lnTo>
                    <a:pt x="307" y="170"/>
                  </a:lnTo>
                  <a:lnTo>
                    <a:pt x="307" y="168"/>
                  </a:lnTo>
                  <a:lnTo>
                    <a:pt x="307" y="168"/>
                  </a:lnTo>
                  <a:lnTo>
                    <a:pt x="307" y="164"/>
                  </a:lnTo>
                  <a:lnTo>
                    <a:pt x="307" y="162"/>
                  </a:lnTo>
                  <a:lnTo>
                    <a:pt x="307" y="162"/>
                  </a:lnTo>
                  <a:lnTo>
                    <a:pt x="308" y="162"/>
                  </a:lnTo>
                  <a:lnTo>
                    <a:pt x="308" y="160"/>
                  </a:lnTo>
                  <a:lnTo>
                    <a:pt x="308" y="149"/>
                  </a:lnTo>
                  <a:lnTo>
                    <a:pt x="308" y="147"/>
                  </a:lnTo>
                  <a:lnTo>
                    <a:pt x="308" y="145"/>
                  </a:lnTo>
                  <a:lnTo>
                    <a:pt x="310" y="143"/>
                  </a:lnTo>
                  <a:lnTo>
                    <a:pt x="310" y="141"/>
                  </a:lnTo>
                  <a:lnTo>
                    <a:pt x="310" y="139"/>
                  </a:lnTo>
                  <a:lnTo>
                    <a:pt x="310" y="137"/>
                  </a:lnTo>
                  <a:lnTo>
                    <a:pt x="308" y="134"/>
                  </a:lnTo>
                  <a:lnTo>
                    <a:pt x="308" y="134"/>
                  </a:lnTo>
                  <a:lnTo>
                    <a:pt x="307" y="130"/>
                  </a:lnTo>
                  <a:lnTo>
                    <a:pt x="307" y="128"/>
                  </a:lnTo>
                  <a:lnTo>
                    <a:pt x="307" y="128"/>
                  </a:lnTo>
                  <a:lnTo>
                    <a:pt x="305" y="128"/>
                  </a:lnTo>
                  <a:lnTo>
                    <a:pt x="303" y="126"/>
                  </a:lnTo>
                  <a:lnTo>
                    <a:pt x="303" y="126"/>
                  </a:lnTo>
                  <a:lnTo>
                    <a:pt x="303" y="126"/>
                  </a:lnTo>
                  <a:lnTo>
                    <a:pt x="301" y="124"/>
                  </a:lnTo>
                  <a:lnTo>
                    <a:pt x="301" y="124"/>
                  </a:lnTo>
                  <a:lnTo>
                    <a:pt x="303" y="120"/>
                  </a:lnTo>
                  <a:lnTo>
                    <a:pt x="314" y="105"/>
                  </a:lnTo>
                  <a:lnTo>
                    <a:pt x="314" y="103"/>
                  </a:lnTo>
                  <a:lnTo>
                    <a:pt x="316" y="101"/>
                  </a:lnTo>
                  <a:lnTo>
                    <a:pt x="316" y="101"/>
                  </a:lnTo>
                  <a:lnTo>
                    <a:pt x="318" y="99"/>
                  </a:lnTo>
                  <a:lnTo>
                    <a:pt x="318" y="99"/>
                  </a:lnTo>
                  <a:lnTo>
                    <a:pt x="320" y="99"/>
                  </a:lnTo>
                  <a:lnTo>
                    <a:pt x="320" y="99"/>
                  </a:lnTo>
                  <a:lnTo>
                    <a:pt x="322" y="97"/>
                  </a:lnTo>
                  <a:lnTo>
                    <a:pt x="322" y="97"/>
                  </a:lnTo>
                  <a:lnTo>
                    <a:pt x="322" y="96"/>
                  </a:lnTo>
                  <a:lnTo>
                    <a:pt x="324" y="96"/>
                  </a:lnTo>
                  <a:lnTo>
                    <a:pt x="327" y="94"/>
                  </a:lnTo>
                  <a:lnTo>
                    <a:pt x="327" y="94"/>
                  </a:lnTo>
                  <a:lnTo>
                    <a:pt x="327" y="94"/>
                  </a:lnTo>
                  <a:lnTo>
                    <a:pt x="331" y="88"/>
                  </a:lnTo>
                  <a:lnTo>
                    <a:pt x="331" y="88"/>
                  </a:lnTo>
                  <a:lnTo>
                    <a:pt x="331" y="86"/>
                  </a:lnTo>
                  <a:lnTo>
                    <a:pt x="329" y="86"/>
                  </a:lnTo>
                  <a:lnTo>
                    <a:pt x="327" y="86"/>
                  </a:lnTo>
                  <a:lnTo>
                    <a:pt x="327" y="88"/>
                  </a:lnTo>
                  <a:lnTo>
                    <a:pt x="326" y="88"/>
                  </a:lnTo>
                  <a:lnTo>
                    <a:pt x="324" y="90"/>
                  </a:lnTo>
                  <a:lnTo>
                    <a:pt x="324" y="90"/>
                  </a:lnTo>
                  <a:lnTo>
                    <a:pt x="322" y="90"/>
                  </a:lnTo>
                  <a:lnTo>
                    <a:pt x="322" y="88"/>
                  </a:lnTo>
                  <a:lnTo>
                    <a:pt x="322" y="86"/>
                  </a:lnTo>
                  <a:lnTo>
                    <a:pt x="318" y="86"/>
                  </a:lnTo>
                  <a:lnTo>
                    <a:pt x="318" y="86"/>
                  </a:lnTo>
                  <a:lnTo>
                    <a:pt x="316" y="86"/>
                  </a:lnTo>
                  <a:lnTo>
                    <a:pt x="314" y="86"/>
                  </a:lnTo>
                  <a:lnTo>
                    <a:pt x="314" y="86"/>
                  </a:lnTo>
                  <a:lnTo>
                    <a:pt x="312" y="86"/>
                  </a:lnTo>
                  <a:lnTo>
                    <a:pt x="310" y="84"/>
                  </a:lnTo>
                  <a:lnTo>
                    <a:pt x="310" y="84"/>
                  </a:lnTo>
                  <a:lnTo>
                    <a:pt x="307" y="82"/>
                  </a:lnTo>
                  <a:lnTo>
                    <a:pt x="307" y="80"/>
                  </a:lnTo>
                  <a:lnTo>
                    <a:pt x="307" y="78"/>
                  </a:lnTo>
                  <a:lnTo>
                    <a:pt x="310" y="75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2" y="73"/>
                  </a:lnTo>
                  <a:lnTo>
                    <a:pt x="316" y="71"/>
                  </a:lnTo>
                  <a:lnTo>
                    <a:pt x="316" y="71"/>
                  </a:lnTo>
                  <a:lnTo>
                    <a:pt x="316" y="69"/>
                  </a:lnTo>
                  <a:lnTo>
                    <a:pt x="318" y="69"/>
                  </a:lnTo>
                  <a:lnTo>
                    <a:pt x="316" y="67"/>
                  </a:lnTo>
                  <a:lnTo>
                    <a:pt x="316" y="67"/>
                  </a:lnTo>
                  <a:lnTo>
                    <a:pt x="316" y="65"/>
                  </a:lnTo>
                  <a:lnTo>
                    <a:pt x="314" y="65"/>
                  </a:lnTo>
                  <a:lnTo>
                    <a:pt x="314" y="63"/>
                  </a:lnTo>
                  <a:lnTo>
                    <a:pt x="314" y="63"/>
                  </a:lnTo>
                  <a:lnTo>
                    <a:pt x="314" y="63"/>
                  </a:lnTo>
                  <a:lnTo>
                    <a:pt x="314" y="63"/>
                  </a:lnTo>
                  <a:lnTo>
                    <a:pt x="314" y="61"/>
                  </a:lnTo>
                  <a:lnTo>
                    <a:pt x="316" y="61"/>
                  </a:lnTo>
                  <a:lnTo>
                    <a:pt x="316" y="59"/>
                  </a:lnTo>
                  <a:lnTo>
                    <a:pt x="316" y="59"/>
                  </a:lnTo>
                  <a:lnTo>
                    <a:pt x="318" y="59"/>
                  </a:lnTo>
                  <a:lnTo>
                    <a:pt x="318" y="59"/>
                  </a:lnTo>
                  <a:lnTo>
                    <a:pt x="320" y="57"/>
                  </a:lnTo>
                  <a:lnTo>
                    <a:pt x="326" y="52"/>
                  </a:lnTo>
                  <a:lnTo>
                    <a:pt x="326" y="52"/>
                  </a:lnTo>
                  <a:lnTo>
                    <a:pt x="326" y="52"/>
                  </a:lnTo>
                  <a:lnTo>
                    <a:pt x="326" y="50"/>
                  </a:lnTo>
                  <a:lnTo>
                    <a:pt x="326" y="46"/>
                  </a:lnTo>
                  <a:lnTo>
                    <a:pt x="324" y="44"/>
                  </a:lnTo>
                  <a:lnTo>
                    <a:pt x="324" y="42"/>
                  </a:lnTo>
                  <a:lnTo>
                    <a:pt x="324" y="40"/>
                  </a:lnTo>
                  <a:lnTo>
                    <a:pt x="320" y="38"/>
                  </a:lnTo>
                  <a:lnTo>
                    <a:pt x="320" y="38"/>
                  </a:lnTo>
                  <a:lnTo>
                    <a:pt x="320" y="37"/>
                  </a:lnTo>
                  <a:lnTo>
                    <a:pt x="320" y="37"/>
                  </a:lnTo>
                  <a:lnTo>
                    <a:pt x="320" y="37"/>
                  </a:lnTo>
                  <a:lnTo>
                    <a:pt x="320" y="35"/>
                  </a:lnTo>
                  <a:lnTo>
                    <a:pt x="322" y="35"/>
                  </a:lnTo>
                  <a:lnTo>
                    <a:pt x="322" y="35"/>
                  </a:lnTo>
                  <a:lnTo>
                    <a:pt x="324" y="35"/>
                  </a:lnTo>
                  <a:lnTo>
                    <a:pt x="324" y="35"/>
                  </a:lnTo>
                  <a:lnTo>
                    <a:pt x="324" y="33"/>
                  </a:lnTo>
                  <a:lnTo>
                    <a:pt x="322" y="29"/>
                  </a:lnTo>
                  <a:lnTo>
                    <a:pt x="320" y="23"/>
                  </a:lnTo>
                  <a:lnTo>
                    <a:pt x="320" y="23"/>
                  </a:lnTo>
                  <a:lnTo>
                    <a:pt x="320" y="21"/>
                  </a:lnTo>
                  <a:lnTo>
                    <a:pt x="322" y="19"/>
                  </a:lnTo>
                  <a:lnTo>
                    <a:pt x="322" y="19"/>
                  </a:lnTo>
                  <a:lnTo>
                    <a:pt x="322" y="18"/>
                  </a:lnTo>
                  <a:lnTo>
                    <a:pt x="322" y="18"/>
                  </a:lnTo>
                  <a:lnTo>
                    <a:pt x="318" y="16"/>
                  </a:lnTo>
                  <a:lnTo>
                    <a:pt x="314" y="16"/>
                  </a:lnTo>
                  <a:lnTo>
                    <a:pt x="314" y="16"/>
                  </a:lnTo>
                  <a:lnTo>
                    <a:pt x="314" y="16"/>
                  </a:lnTo>
                  <a:lnTo>
                    <a:pt x="312" y="18"/>
                  </a:lnTo>
                  <a:lnTo>
                    <a:pt x="310" y="18"/>
                  </a:lnTo>
                  <a:lnTo>
                    <a:pt x="308" y="18"/>
                  </a:lnTo>
                  <a:lnTo>
                    <a:pt x="308" y="18"/>
                  </a:lnTo>
                  <a:lnTo>
                    <a:pt x="308" y="18"/>
                  </a:lnTo>
                  <a:lnTo>
                    <a:pt x="308" y="18"/>
                  </a:lnTo>
                  <a:lnTo>
                    <a:pt x="307" y="16"/>
                  </a:lnTo>
                  <a:lnTo>
                    <a:pt x="307" y="14"/>
                  </a:lnTo>
                  <a:lnTo>
                    <a:pt x="305" y="14"/>
                  </a:lnTo>
                  <a:lnTo>
                    <a:pt x="303" y="12"/>
                  </a:lnTo>
                  <a:lnTo>
                    <a:pt x="301" y="12"/>
                  </a:lnTo>
                  <a:lnTo>
                    <a:pt x="301" y="12"/>
                  </a:lnTo>
                  <a:lnTo>
                    <a:pt x="299" y="10"/>
                  </a:lnTo>
                  <a:lnTo>
                    <a:pt x="299" y="10"/>
                  </a:lnTo>
                  <a:lnTo>
                    <a:pt x="299" y="4"/>
                  </a:lnTo>
                  <a:lnTo>
                    <a:pt x="299" y="4"/>
                  </a:lnTo>
                  <a:lnTo>
                    <a:pt x="299" y="2"/>
                  </a:lnTo>
                  <a:lnTo>
                    <a:pt x="297" y="2"/>
                  </a:lnTo>
                  <a:lnTo>
                    <a:pt x="297" y="0"/>
                  </a:lnTo>
                  <a:lnTo>
                    <a:pt x="295" y="0"/>
                  </a:lnTo>
                  <a:lnTo>
                    <a:pt x="295" y="0"/>
                  </a:lnTo>
                  <a:lnTo>
                    <a:pt x="293" y="0"/>
                  </a:lnTo>
                  <a:lnTo>
                    <a:pt x="293" y="2"/>
                  </a:lnTo>
                  <a:lnTo>
                    <a:pt x="289" y="6"/>
                  </a:lnTo>
                  <a:lnTo>
                    <a:pt x="289" y="6"/>
                  </a:lnTo>
                  <a:lnTo>
                    <a:pt x="289" y="8"/>
                  </a:lnTo>
                  <a:lnTo>
                    <a:pt x="289" y="12"/>
                  </a:lnTo>
                  <a:lnTo>
                    <a:pt x="289" y="14"/>
                  </a:lnTo>
                  <a:lnTo>
                    <a:pt x="289" y="14"/>
                  </a:lnTo>
                  <a:lnTo>
                    <a:pt x="287" y="16"/>
                  </a:lnTo>
                  <a:lnTo>
                    <a:pt x="287" y="16"/>
                  </a:lnTo>
                  <a:lnTo>
                    <a:pt x="287" y="16"/>
                  </a:lnTo>
                  <a:lnTo>
                    <a:pt x="284" y="18"/>
                  </a:lnTo>
                  <a:lnTo>
                    <a:pt x="278" y="21"/>
                  </a:lnTo>
                  <a:lnTo>
                    <a:pt x="278" y="21"/>
                  </a:lnTo>
                  <a:lnTo>
                    <a:pt x="276" y="23"/>
                  </a:lnTo>
                  <a:lnTo>
                    <a:pt x="276" y="23"/>
                  </a:lnTo>
                  <a:lnTo>
                    <a:pt x="276" y="25"/>
                  </a:lnTo>
                  <a:lnTo>
                    <a:pt x="276" y="27"/>
                  </a:lnTo>
                  <a:lnTo>
                    <a:pt x="276" y="27"/>
                  </a:lnTo>
                  <a:lnTo>
                    <a:pt x="274" y="27"/>
                  </a:lnTo>
                  <a:lnTo>
                    <a:pt x="272" y="27"/>
                  </a:lnTo>
                  <a:lnTo>
                    <a:pt x="272" y="27"/>
                  </a:lnTo>
                  <a:lnTo>
                    <a:pt x="270" y="27"/>
                  </a:lnTo>
                  <a:lnTo>
                    <a:pt x="268" y="27"/>
                  </a:lnTo>
                  <a:lnTo>
                    <a:pt x="268" y="29"/>
                  </a:lnTo>
                  <a:lnTo>
                    <a:pt x="268" y="29"/>
                  </a:lnTo>
                  <a:lnTo>
                    <a:pt x="265" y="27"/>
                  </a:lnTo>
                  <a:lnTo>
                    <a:pt x="263" y="27"/>
                  </a:lnTo>
                  <a:lnTo>
                    <a:pt x="261" y="29"/>
                  </a:lnTo>
                  <a:lnTo>
                    <a:pt x="259" y="31"/>
                  </a:lnTo>
                  <a:lnTo>
                    <a:pt x="259" y="31"/>
                  </a:lnTo>
                  <a:lnTo>
                    <a:pt x="259" y="35"/>
                  </a:lnTo>
                  <a:lnTo>
                    <a:pt x="259" y="37"/>
                  </a:lnTo>
                  <a:lnTo>
                    <a:pt x="259" y="38"/>
                  </a:lnTo>
                  <a:lnTo>
                    <a:pt x="257" y="42"/>
                  </a:lnTo>
                  <a:lnTo>
                    <a:pt x="257" y="44"/>
                  </a:lnTo>
                  <a:lnTo>
                    <a:pt x="257" y="46"/>
                  </a:lnTo>
                  <a:lnTo>
                    <a:pt x="257" y="48"/>
                  </a:lnTo>
                  <a:lnTo>
                    <a:pt x="257" y="50"/>
                  </a:lnTo>
                  <a:lnTo>
                    <a:pt x="257" y="52"/>
                  </a:lnTo>
                  <a:lnTo>
                    <a:pt x="255" y="56"/>
                  </a:lnTo>
                  <a:lnTo>
                    <a:pt x="255" y="56"/>
                  </a:lnTo>
                  <a:lnTo>
                    <a:pt x="253" y="57"/>
                  </a:lnTo>
                  <a:lnTo>
                    <a:pt x="251" y="57"/>
                  </a:lnTo>
                  <a:lnTo>
                    <a:pt x="247" y="56"/>
                  </a:lnTo>
                  <a:lnTo>
                    <a:pt x="246" y="56"/>
                  </a:lnTo>
                  <a:lnTo>
                    <a:pt x="246" y="56"/>
                  </a:lnTo>
                  <a:lnTo>
                    <a:pt x="244" y="56"/>
                  </a:lnTo>
                  <a:lnTo>
                    <a:pt x="244" y="57"/>
                  </a:lnTo>
                  <a:lnTo>
                    <a:pt x="246" y="59"/>
                  </a:lnTo>
                  <a:lnTo>
                    <a:pt x="246" y="61"/>
                  </a:lnTo>
                  <a:lnTo>
                    <a:pt x="246" y="63"/>
                  </a:lnTo>
                  <a:lnTo>
                    <a:pt x="246" y="63"/>
                  </a:lnTo>
                  <a:lnTo>
                    <a:pt x="244" y="63"/>
                  </a:lnTo>
                  <a:lnTo>
                    <a:pt x="244" y="63"/>
                  </a:lnTo>
                  <a:lnTo>
                    <a:pt x="242" y="65"/>
                  </a:lnTo>
                  <a:lnTo>
                    <a:pt x="240" y="65"/>
                  </a:lnTo>
                  <a:lnTo>
                    <a:pt x="240" y="67"/>
                  </a:lnTo>
                  <a:lnTo>
                    <a:pt x="240" y="69"/>
                  </a:lnTo>
                  <a:lnTo>
                    <a:pt x="238" y="75"/>
                  </a:lnTo>
                  <a:lnTo>
                    <a:pt x="236" y="73"/>
                  </a:lnTo>
                  <a:lnTo>
                    <a:pt x="234" y="71"/>
                  </a:lnTo>
                  <a:lnTo>
                    <a:pt x="234" y="71"/>
                  </a:lnTo>
                  <a:lnTo>
                    <a:pt x="232" y="71"/>
                  </a:lnTo>
                  <a:lnTo>
                    <a:pt x="230" y="69"/>
                  </a:lnTo>
                  <a:lnTo>
                    <a:pt x="230" y="67"/>
                  </a:lnTo>
                  <a:lnTo>
                    <a:pt x="230" y="67"/>
                  </a:lnTo>
                  <a:lnTo>
                    <a:pt x="228" y="69"/>
                  </a:lnTo>
                  <a:lnTo>
                    <a:pt x="226" y="69"/>
                  </a:lnTo>
                  <a:lnTo>
                    <a:pt x="225" y="67"/>
                  </a:lnTo>
                  <a:lnTo>
                    <a:pt x="225" y="67"/>
                  </a:lnTo>
                  <a:lnTo>
                    <a:pt x="223" y="67"/>
                  </a:lnTo>
                  <a:lnTo>
                    <a:pt x="223" y="69"/>
                  </a:lnTo>
                  <a:lnTo>
                    <a:pt x="223" y="69"/>
                  </a:lnTo>
                  <a:lnTo>
                    <a:pt x="221" y="71"/>
                  </a:lnTo>
                  <a:lnTo>
                    <a:pt x="221" y="71"/>
                  </a:lnTo>
                  <a:lnTo>
                    <a:pt x="219" y="71"/>
                  </a:lnTo>
                  <a:lnTo>
                    <a:pt x="219" y="71"/>
                  </a:lnTo>
                  <a:lnTo>
                    <a:pt x="219" y="73"/>
                  </a:lnTo>
                  <a:lnTo>
                    <a:pt x="219" y="73"/>
                  </a:lnTo>
                  <a:lnTo>
                    <a:pt x="219" y="73"/>
                  </a:lnTo>
                  <a:lnTo>
                    <a:pt x="219" y="75"/>
                  </a:lnTo>
                  <a:lnTo>
                    <a:pt x="219" y="75"/>
                  </a:lnTo>
                  <a:lnTo>
                    <a:pt x="217" y="75"/>
                  </a:lnTo>
                  <a:lnTo>
                    <a:pt x="215" y="77"/>
                  </a:lnTo>
                  <a:lnTo>
                    <a:pt x="215" y="77"/>
                  </a:lnTo>
                  <a:lnTo>
                    <a:pt x="213" y="77"/>
                  </a:lnTo>
                  <a:lnTo>
                    <a:pt x="213" y="78"/>
                  </a:lnTo>
                  <a:lnTo>
                    <a:pt x="213" y="78"/>
                  </a:lnTo>
                  <a:lnTo>
                    <a:pt x="211" y="80"/>
                  </a:lnTo>
                  <a:lnTo>
                    <a:pt x="206" y="82"/>
                  </a:lnTo>
                  <a:lnTo>
                    <a:pt x="204" y="84"/>
                  </a:lnTo>
                  <a:lnTo>
                    <a:pt x="204" y="84"/>
                  </a:lnTo>
                  <a:lnTo>
                    <a:pt x="206" y="84"/>
                  </a:lnTo>
                  <a:lnTo>
                    <a:pt x="206" y="86"/>
                  </a:lnTo>
                  <a:lnTo>
                    <a:pt x="207" y="88"/>
                  </a:lnTo>
                  <a:lnTo>
                    <a:pt x="207" y="88"/>
                  </a:lnTo>
                  <a:lnTo>
                    <a:pt x="207" y="88"/>
                  </a:lnTo>
                  <a:lnTo>
                    <a:pt x="206" y="90"/>
                  </a:lnTo>
                  <a:lnTo>
                    <a:pt x="206" y="90"/>
                  </a:lnTo>
                  <a:lnTo>
                    <a:pt x="207" y="92"/>
                  </a:lnTo>
                  <a:lnTo>
                    <a:pt x="207" y="92"/>
                  </a:lnTo>
                  <a:lnTo>
                    <a:pt x="207" y="94"/>
                  </a:lnTo>
                  <a:lnTo>
                    <a:pt x="206" y="94"/>
                  </a:lnTo>
                  <a:lnTo>
                    <a:pt x="206" y="96"/>
                  </a:lnTo>
                  <a:lnTo>
                    <a:pt x="206" y="96"/>
                  </a:lnTo>
                  <a:lnTo>
                    <a:pt x="206" y="97"/>
                  </a:lnTo>
                  <a:lnTo>
                    <a:pt x="206" y="97"/>
                  </a:lnTo>
                  <a:lnTo>
                    <a:pt x="207" y="99"/>
                  </a:lnTo>
                  <a:lnTo>
                    <a:pt x="207" y="101"/>
                  </a:lnTo>
                  <a:lnTo>
                    <a:pt x="207" y="101"/>
                  </a:lnTo>
                  <a:lnTo>
                    <a:pt x="209" y="103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09" y="107"/>
                  </a:lnTo>
                  <a:lnTo>
                    <a:pt x="207" y="107"/>
                  </a:lnTo>
                  <a:lnTo>
                    <a:pt x="207" y="109"/>
                  </a:lnTo>
                  <a:lnTo>
                    <a:pt x="206" y="109"/>
                  </a:lnTo>
                  <a:lnTo>
                    <a:pt x="204" y="107"/>
                  </a:lnTo>
                  <a:lnTo>
                    <a:pt x="202" y="107"/>
                  </a:lnTo>
                  <a:lnTo>
                    <a:pt x="200" y="107"/>
                  </a:lnTo>
                  <a:lnTo>
                    <a:pt x="200" y="107"/>
                  </a:lnTo>
                  <a:lnTo>
                    <a:pt x="198" y="107"/>
                  </a:lnTo>
                  <a:lnTo>
                    <a:pt x="196" y="105"/>
                  </a:lnTo>
                  <a:lnTo>
                    <a:pt x="196" y="105"/>
                  </a:lnTo>
                  <a:lnTo>
                    <a:pt x="194" y="105"/>
                  </a:lnTo>
                  <a:lnTo>
                    <a:pt x="194" y="105"/>
                  </a:lnTo>
                  <a:lnTo>
                    <a:pt x="192" y="105"/>
                  </a:lnTo>
                  <a:lnTo>
                    <a:pt x="190" y="105"/>
                  </a:lnTo>
                  <a:lnTo>
                    <a:pt x="190" y="107"/>
                  </a:lnTo>
                  <a:lnTo>
                    <a:pt x="188" y="107"/>
                  </a:lnTo>
                  <a:lnTo>
                    <a:pt x="186" y="105"/>
                  </a:lnTo>
                  <a:lnTo>
                    <a:pt x="186" y="105"/>
                  </a:lnTo>
                  <a:lnTo>
                    <a:pt x="185" y="105"/>
                  </a:lnTo>
                  <a:lnTo>
                    <a:pt x="181" y="107"/>
                  </a:lnTo>
                  <a:lnTo>
                    <a:pt x="179" y="109"/>
                  </a:lnTo>
                  <a:lnTo>
                    <a:pt x="179" y="109"/>
                  </a:lnTo>
                  <a:lnTo>
                    <a:pt x="177" y="109"/>
                  </a:lnTo>
                  <a:lnTo>
                    <a:pt x="177" y="109"/>
                  </a:lnTo>
                  <a:lnTo>
                    <a:pt x="175" y="109"/>
                  </a:lnTo>
                  <a:lnTo>
                    <a:pt x="171" y="109"/>
                  </a:lnTo>
                  <a:lnTo>
                    <a:pt x="171" y="109"/>
                  </a:lnTo>
                  <a:lnTo>
                    <a:pt x="169" y="111"/>
                  </a:lnTo>
                  <a:lnTo>
                    <a:pt x="169" y="111"/>
                  </a:lnTo>
                  <a:lnTo>
                    <a:pt x="167" y="109"/>
                  </a:lnTo>
                  <a:lnTo>
                    <a:pt x="167" y="109"/>
                  </a:lnTo>
                  <a:lnTo>
                    <a:pt x="165" y="109"/>
                  </a:lnTo>
                  <a:lnTo>
                    <a:pt x="165" y="107"/>
                  </a:lnTo>
                  <a:lnTo>
                    <a:pt x="165" y="105"/>
                  </a:lnTo>
                  <a:lnTo>
                    <a:pt x="165" y="103"/>
                  </a:lnTo>
                  <a:lnTo>
                    <a:pt x="164" y="103"/>
                  </a:lnTo>
                  <a:lnTo>
                    <a:pt x="164" y="101"/>
                  </a:lnTo>
                  <a:lnTo>
                    <a:pt x="162" y="103"/>
                  </a:lnTo>
                  <a:lnTo>
                    <a:pt x="160" y="101"/>
                  </a:lnTo>
                  <a:lnTo>
                    <a:pt x="158" y="103"/>
                  </a:lnTo>
                  <a:lnTo>
                    <a:pt x="158" y="105"/>
                  </a:lnTo>
                  <a:lnTo>
                    <a:pt x="156" y="105"/>
                  </a:lnTo>
                  <a:lnTo>
                    <a:pt x="154" y="105"/>
                  </a:lnTo>
                  <a:lnTo>
                    <a:pt x="154" y="105"/>
                  </a:lnTo>
                  <a:lnTo>
                    <a:pt x="154" y="103"/>
                  </a:lnTo>
                  <a:lnTo>
                    <a:pt x="152" y="103"/>
                  </a:lnTo>
                  <a:lnTo>
                    <a:pt x="152" y="101"/>
                  </a:lnTo>
                  <a:lnTo>
                    <a:pt x="150" y="101"/>
                  </a:lnTo>
                  <a:lnTo>
                    <a:pt x="148" y="101"/>
                  </a:lnTo>
                  <a:lnTo>
                    <a:pt x="146" y="101"/>
                  </a:lnTo>
                  <a:lnTo>
                    <a:pt x="145" y="99"/>
                  </a:lnTo>
                  <a:lnTo>
                    <a:pt x="145" y="97"/>
                  </a:lnTo>
                  <a:lnTo>
                    <a:pt x="143" y="96"/>
                  </a:lnTo>
                  <a:lnTo>
                    <a:pt x="143" y="96"/>
                  </a:lnTo>
                  <a:lnTo>
                    <a:pt x="141" y="96"/>
                  </a:lnTo>
                  <a:lnTo>
                    <a:pt x="141" y="97"/>
                  </a:lnTo>
                  <a:lnTo>
                    <a:pt x="139" y="97"/>
                  </a:lnTo>
                  <a:lnTo>
                    <a:pt x="139" y="97"/>
                  </a:lnTo>
                  <a:lnTo>
                    <a:pt x="137" y="101"/>
                  </a:lnTo>
                  <a:lnTo>
                    <a:pt x="137" y="101"/>
                  </a:lnTo>
                  <a:lnTo>
                    <a:pt x="137" y="103"/>
                  </a:lnTo>
                  <a:lnTo>
                    <a:pt x="135" y="103"/>
                  </a:lnTo>
                  <a:lnTo>
                    <a:pt x="135" y="105"/>
                  </a:lnTo>
                  <a:lnTo>
                    <a:pt x="135" y="107"/>
                  </a:lnTo>
                  <a:lnTo>
                    <a:pt x="135" y="111"/>
                  </a:lnTo>
                  <a:lnTo>
                    <a:pt x="137" y="111"/>
                  </a:lnTo>
                  <a:lnTo>
                    <a:pt x="137" y="113"/>
                  </a:lnTo>
                  <a:lnTo>
                    <a:pt x="137" y="115"/>
                  </a:lnTo>
                  <a:lnTo>
                    <a:pt x="137" y="115"/>
                  </a:lnTo>
                  <a:lnTo>
                    <a:pt x="139" y="115"/>
                  </a:lnTo>
                  <a:lnTo>
                    <a:pt x="139" y="116"/>
                  </a:lnTo>
                  <a:lnTo>
                    <a:pt x="141" y="116"/>
                  </a:lnTo>
                  <a:lnTo>
                    <a:pt x="141" y="118"/>
                  </a:lnTo>
                  <a:lnTo>
                    <a:pt x="141" y="120"/>
                  </a:lnTo>
                  <a:lnTo>
                    <a:pt x="141" y="120"/>
                  </a:lnTo>
                  <a:lnTo>
                    <a:pt x="141" y="122"/>
                  </a:lnTo>
                  <a:lnTo>
                    <a:pt x="141" y="122"/>
                  </a:lnTo>
                  <a:lnTo>
                    <a:pt x="139" y="124"/>
                  </a:lnTo>
                  <a:lnTo>
                    <a:pt x="139" y="124"/>
                  </a:lnTo>
                  <a:lnTo>
                    <a:pt x="139" y="126"/>
                  </a:lnTo>
                  <a:lnTo>
                    <a:pt x="139" y="128"/>
                  </a:lnTo>
                  <a:lnTo>
                    <a:pt x="141" y="128"/>
                  </a:lnTo>
                  <a:lnTo>
                    <a:pt x="141" y="130"/>
                  </a:lnTo>
                  <a:lnTo>
                    <a:pt x="143" y="130"/>
                  </a:lnTo>
                  <a:lnTo>
                    <a:pt x="143" y="132"/>
                  </a:lnTo>
                  <a:lnTo>
                    <a:pt x="143" y="134"/>
                  </a:lnTo>
                  <a:lnTo>
                    <a:pt x="143" y="134"/>
                  </a:lnTo>
                  <a:lnTo>
                    <a:pt x="143" y="135"/>
                  </a:lnTo>
                  <a:lnTo>
                    <a:pt x="141" y="135"/>
                  </a:lnTo>
                  <a:lnTo>
                    <a:pt x="141" y="135"/>
                  </a:lnTo>
                  <a:lnTo>
                    <a:pt x="141" y="137"/>
                  </a:lnTo>
                  <a:lnTo>
                    <a:pt x="141" y="137"/>
                  </a:lnTo>
                  <a:lnTo>
                    <a:pt x="143" y="139"/>
                  </a:lnTo>
                  <a:lnTo>
                    <a:pt x="143" y="141"/>
                  </a:lnTo>
                  <a:lnTo>
                    <a:pt x="143" y="141"/>
                  </a:lnTo>
                  <a:lnTo>
                    <a:pt x="143" y="143"/>
                  </a:lnTo>
                  <a:lnTo>
                    <a:pt x="143" y="143"/>
                  </a:lnTo>
                  <a:lnTo>
                    <a:pt x="143" y="143"/>
                  </a:lnTo>
                  <a:lnTo>
                    <a:pt x="141" y="145"/>
                  </a:lnTo>
                  <a:lnTo>
                    <a:pt x="141" y="145"/>
                  </a:lnTo>
                  <a:lnTo>
                    <a:pt x="139" y="145"/>
                  </a:lnTo>
                  <a:lnTo>
                    <a:pt x="137" y="143"/>
                  </a:lnTo>
                  <a:lnTo>
                    <a:pt x="135" y="141"/>
                  </a:lnTo>
                  <a:lnTo>
                    <a:pt x="135" y="141"/>
                  </a:lnTo>
                  <a:lnTo>
                    <a:pt x="133" y="141"/>
                  </a:lnTo>
                  <a:lnTo>
                    <a:pt x="133" y="141"/>
                  </a:lnTo>
                  <a:lnTo>
                    <a:pt x="133" y="143"/>
                  </a:lnTo>
                  <a:lnTo>
                    <a:pt x="131" y="143"/>
                  </a:lnTo>
                  <a:lnTo>
                    <a:pt x="131" y="143"/>
                  </a:lnTo>
                  <a:lnTo>
                    <a:pt x="129" y="145"/>
                  </a:lnTo>
                  <a:lnTo>
                    <a:pt x="127" y="145"/>
                  </a:lnTo>
                  <a:lnTo>
                    <a:pt x="125" y="145"/>
                  </a:lnTo>
                  <a:lnTo>
                    <a:pt x="125" y="145"/>
                  </a:lnTo>
                  <a:lnTo>
                    <a:pt x="124" y="145"/>
                  </a:lnTo>
                  <a:lnTo>
                    <a:pt x="124" y="145"/>
                  </a:lnTo>
                  <a:lnTo>
                    <a:pt x="124" y="143"/>
                  </a:lnTo>
                  <a:lnTo>
                    <a:pt x="122" y="143"/>
                  </a:lnTo>
                  <a:lnTo>
                    <a:pt x="118" y="143"/>
                  </a:lnTo>
                  <a:lnTo>
                    <a:pt x="116" y="143"/>
                  </a:lnTo>
                  <a:lnTo>
                    <a:pt x="114" y="145"/>
                  </a:lnTo>
                  <a:lnTo>
                    <a:pt x="114" y="145"/>
                  </a:lnTo>
                  <a:lnTo>
                    <a:pt x="112" y="145"/>
                  </a:lnTo>
                  <a:lnTo>
                    <a:pt x="106" y="147"/>
                  </a:lnTo>
                  <a:lnTo>
                    <a:pt x="106" y="147"/>
                  </a:lnTo>
                  <a:lnTo>
                    <a:pt x="106" y="147"/>
                  </a:lnTo>
                  <a:lnTo>
                    <a:pt x="106" y="149"/>
                  </a:lnTo>
                  <a:lnTo>
                    <a:pt x="106" y="151"/>
                  </a:lnTo>
                  <a:lnTo>
                    <a:pt x="106" y="151"/>
                  </a:lnTo>
                  <a:lnTo>
                    <a:pt x="101" y="154"/>
                  </a:lnTo>
                  <a:lnTo>
                    <a:pt x="99" y="154"/>
                  </a:lnTo>
                  <a:lnTo>
                    <a:pt x="97" y="154"/>
                  </a:lnTo>
                  <a:lnTo>
                    <a:pt x="97" y="154"/>
                  </a:lnTo>
                  <a:lnTo>
                    <a:pt x="95" y="154"/>
                  </a:lnTo>
                  <a:lnTo>
                    <a:pt x="95" y="153"/>
                  </a:lnTo>
                  <a:lnTo>
                    <a:pt x="93" y="153"/>
                  </a:lnTo>
                  <a:lnTo>
                    <a:pt x="93" y="153"/>
                  </a:lnTo>
                  <a:lnTo>
                    <a:pt x="93" y="151"/>
                  </a:lnTo>
                  <a:lnTo>
                    <a:pt x="91" y="151"/>
                  </a:lnTo>
                  <a:lnTo>
                    <a:pt x="89" y="151"/>
                  </a:lnTo>
                  <a:lnTo>
                    <a:pt x="89" y="149"/>
                  </a:lnTo>
                  <a:lnTo>
                    <a:pt x="89" y="149"/>
                  </a:lnTo>
                  <a:lnTo>
                    <a:pt x="89" y="147"/>
                  </a:lnTo>
                  <a:lnTo>
                    <a:pt x="87" y="147"/>
                  </a:lnTo>
                  <a:lnTo>
                    <a:pt x="87" y="147"/>
                  </a:lnTo>
                  <a:lnTo>
                    <a:pt x="87" y="147"/>
                  </a:lnTo>
                  <a:lnTo>
                    <a:pt x="84" y="147"/>
                  </a:lnTo>
                  <a:lnTo>
                    <a:pt x="80" y="147"/>
                  </a:lnTo>
                  <a:lnTo>
                    <a:pt x="80" y="147"/>
                  </a:lnTo>
                  <a:lnTo>
                    <a:pt x="80" y="147"/>
                  </a:lnTo>
                  <a:lnTo>
                    <a:pt x="78" y="149"/>
                  </a:lnTo>
                  <a:lnTo>
                    <a:pt x="78" y="151"/>
                  </a:lnTo>
                  <a:lnTo>
                    <a:pt x="78" y="151"/>
                  </a:lnTo>
                  <a:lnTo>
                    <a:pt x="76" y="153"/>
                  </a:lnTo>
                  <a:lnTo>
                    <a:pt x="76" y="153"/>
                  </a:lnTo>
                  <a:lnTo>
                    <a:pt x="76" y="153"/>
                  </a:lnTo>
                  <a:lnTo>
                    <a:pt x="74" y="154"/>
                  </a:lnTo>
                  <a:lnTo>
                    <a:pt x="70" y="154"/>
                  </a:lnTo>
                  <a:lnTo>
                    <a:pt x="68" y="154"/>
                  </a:lnTo>
                  <a:lnTo>
                    <a:pt x="68" y="156"/>
                  </a:lnTo>
                  <a:lnTo>
                    <a:pt x="68" y="156"/>
                  </a:lnTo>
                  <a:lnTo>
                    <a:pt x="68" y="156"/>
                  </a:lnTo>
                  <a:lnTo>
                    <a:pt x="70" y="158"/>
                  </a:lnTo>
                  <a:lnTo>
                    <a:pt x="70" y="158"/>
                  </a:lnTo>
                  <a:lnTo>
                    <a:pt x="70" y="160"/>
                  </a:lnTo>
                  <a:lnTo>
                    <a:pt x="70" y="164"/>
                  </a:lnTo>
                  <a:lnTo>
                    <a:pt x="70" y="164"/>
                  </a:lnTo>
                  <a:lnTo>
                    <a:pt x="70" y="164"/>
                  </a:lnTo>
                  <a:lnTo>
                    <a:pt x="70" y="164"/>
                  </a:lnTo>
                  <a:lnTo>
                    <a:pt x="70" y="166"/>
                  </a:lnTo>
                  <a:lnTo>
                    <a:pt x="70" y="166"/>
                  </a:lnTo>
                  <a:lnTo>
                    <a:pt x="68" y="166"/>
                  </a:lnTo>
                  <a:lnTo>
                    <a:pt x="66" y="164"/>
                  </a:lnTo>
                  <a:lnTo>
                    <a:pt x="64" y="164"/>
                  </a:lnTo>
                  <a:lnTo>
                    <a:pt x="64" y="164"/>
                  </a:lnTo>
                  <a:lnTo>
                    <a:pt x="64" y="164"/>
                  </a:lnTo>
                  <a:lnTo>
                    <a:pt x="63" y="166"/>
                  </a:lnTo>
                  <a:lnTo>
                    <a:pt x="61" y="166"/>
                  </a:lnTo>
                  <a:lnTo>
                    <a:pt x="59" y="166"/>
                  </a:lnTo>
                  <a:lnTo>
                    <a:pt x="59" y="168"/>
                  </a:lnTo>
                  <a:lnTo>
                    <a:pt x="59" y="168"/>
                  </a:lnTo>
                  <a:lnTo>
                    <a:pt x="59" y="168"/>
                  </a:lnTo>
                  <a:lnTo>
                    <a:pt x="57" y="170"/>
                  </a:lnTo>
                  <a:lnTo>
                    <a:pt x="57" y="170"/>
                  </a:lnTo>
                  <a:lnTo>
                    <a:pt x="57" y="170"/>
                  </a:lnTo>
                  <a:lnTo>
                    <a:pt x="55" y="170"/>
                  </a:lnTo>
                  <a:lnTo>
                    <a:pt x="55" y="170"/>
                  </a:lnTo>
                  <a:lnTo>
                    <a:pt x="55" y="170"/>
                  </a:lnTo>
                  <a:lnTo>
                    <a:pt x="53" y="174"/>
                  </a:lnTo>
                  <a:lnTo>
                    <a:pt x="53" y="174"/>
                  </a:lnTo>
                  <a:lnTo>
                    <a:pt x="53" y="174"/>
                  </a:lnTo>
                  <a:lnTo>
                    <a:pt x="51" y="174"/>
                  </a:lnTo>
                  <a:lnTo>
                    <a:pt x="51" y="175"/>
                  </a:lnTo>
                  <a:lnTo>
                    <a:pt x="53" y="177"/>
                  </a:lnTo>
                  <a:lnTo>
                    <a:pt x="53" y="179"/>
                  </a:lnTo>
                  <a:lnTo>
                    <a:pt x="53" y="179"/>
                  </a:lnTo>
                  <a:lnTo>
                    <a:pt x="51" y="181"/>
                  </a:lnTo>
                  <a:lnTo>
                    <a:pt x="49" y="181"/>
                  </a:lnTo>
                  <a:lnTo>
                    <a:pt x="49" y="181"/>
                  </a:lnTo>
                  <a:lnTo>
                    <a:pt x="49" y="181"/>
                  </a:lnTo>
                  <a:lnTo>
                    <a:pt x="47" y="181"/>
                  </a:lnTo>
                  <a:lnTo>
                    <a:pt x="45" y="185"/>
                  </a:lnTo>
                  <a:lnTo>
                    <a:pt x="44" y="185"/>
                  </a:lnTo>
                  <a:lnTo>
                    <a:pt x="44" y="185"/>
                  </a:lnTo>
                  <a:lnTo>
                    <a:pt x="42" y="185"/>
                  </a:lnTo>
                  <a:lnTo>
                    <a:pt x="42" y="185"/>
                  </a:lnTo>
                  <a:lnTo>
                    <a:pt x="42" y="185"/>
                  </a:lnTo>
                  <a:lnTo>
                    <a:pt x="42" y="185"/>
                  </a:lnTo>
                  <a:lnTo>
                    <a:pt x="42" y="185"/>
                  </a:lnTo>
                  <a:lnTo>
                    <a:pt x="42" y="185"/>
                  </a:lnTo>
                  <a:lnTo>
                    <a:pt x="42" y="183"/>
                  </a:lnTo>
                  <a:lnTo>
                    <a:pt x="42" y="183"/>
                  </a:lnTo>
                  <a:lnTo>
                    <a:pt x="42" y="183"/>
                  </a:lnTo>
                  <a:lnTo>
                    <a:pt x="42" y="183"/>
                  </a:lnTo>
                  <a:lnTo>
                    <a:pt x="40" y="181"/>
                  </a:lnTo>
                  <a:lnTo>
                    <a:pt x="40" y="181"/>
                  </a:lnTo>
                  <a:lnTo>
                    <a:pt x="40" y="179"/>
                  </a:lnTo>
                  <a:lnTo>
                    <a:pt x="40" y="177"/>
                  </a:lnTo>
                  <a:lnTo>
                    <a:pt x="40" y="177"/>
                  </a:lnTo>
                  <a:lnTo>
                    <a:pt x="38" y="177"/>
                  </a:lnTo>
                  <a:lnTo>
                    <a:pt x="36" y="177"/>
                  </a:lnTo>
                  <a:lnTo>
                    <a:pt x="34" y="177"/>
                  </a:lnTo>
                  <a:lnTo>
                    <a:pt x="32" y="177"/>
                  </a:lnTo>
                  <a:lnTo>
                    <a:pt x="32" y="175"/>
                  </a:lnTo>
                  <a:lnTo>
                    <a:pt x="30" y="175"/>
                  </a:lnTo>
                  <a:lnTo>
                    <a:pt x="30" y="175"/>
                  </a:lnTo>
                  <a:lnTo>
                    <a:pt x="30" y="177"/>
                  </a:lnTo>
                  <a:lnTo>
                    <a:pt x="30" y="179"/>
                  </a:lnTo>
                  <a:lnTo>
                    <a:pt x="30" y="181"/>
                  </a:lnTo>
                  <a:lnTo>
                    <a:pt x="28" y="181"/>
                  </a:lnTo>
                  <a:lnTo>
                    <a:pt x="28" y="181"/>
                  </a:lnTo>
                  <a:lnTo>
                    <a:pt x="28" y="183"/>
                  </a:lnTo>
                  <a:lnTo>
                    <a:pt x="26" y="183"/>
                  </a:lnTo>
                  <a:lnTo>
                    <a:pt x="26" y="183"/>
                  </a:lnTo>
                  <a:lnTo>
                    <a:pt x="26" y="183"/>
                  </a:lnTo>
                  <a:lnTo>
                    <a:pt x="24" y="185"/>
                  </a:lnTo>
                  <a:lnTo>
                    <a:pt x="23" y="187"/>
                  </a:lnTo>
                  <a:lnTo>
                    <a:pt x="23" y="187"/>
                  </a:lnTo>
                  <a:lnTo>
                    <a:pt x="23" y="187"/>
                  </a:lnTo>
                  <a:lnTo>
                    <a:pt x="23" y="185"/>
                  </a:lnTo>
                  <a:lnTo>
                    <a:pt x="21" y="185"/>
                  </a:lnTo>
                  <a:lnTo>
                    <a:pt x="21" y="185"/>
                  </a:lnTo>
                  <a:lnTo>
                    <a:pt x="21" y="185"/>
                  </a:lnTo>
                  <a:lnTo>
                    <a:pt x="21" y="183"/>
                  </a:lnTo>
                  <a:lnTo>
                    <a:pt x="19" y="185"/>
                  </a:lnTo>
                  <a:lnTo>
                    <a:pt x="19" y="185"/>
                  </a:lnTo>
                  <a:lnTo>
                    <a:pt x="19" y="187"/>
                  </a:lnTo>
                  <a:lnTo>
                    <a:pt x="19" y="187"/>
                  </a:lnTo>
                  <a:lnTo>
                    <a:pt x="19" y="187"/>
                  </a:lnTo>
                  <a:lnTo>
                    <a:pt x="17" y="187"/>
                  </a:lnTo>
                  <a:lnTo>
                    <a:pt x="17" y="187"/>
                  </a:lnTo>
                  <a:lnTo>
                    <a:pt x="17" y="187"/>
                  </a:lnTo>
                  <a:lnTo>
                    <a:pt x="15" y="187"/>
                  </a:lnTo>
                  <a:lnTo>
                    <a:pt x="15" y="187"/>
                  </a:lnTo>
                  <a:lnTo>
                    <a:pt x="13" y="185"/>
                  </a:lnTo>
                  <a:lnTo>
                    <a:pt x="13" y="187"/>
                  </a:lnTo>
                  <a:lnTo>
                    <a:pt x="13" y="189"/>
                  </a:lnTo>
                  <a:lnTo>
                    <a:pt x="11" y="191"/>
                  </a:lnTo>
                  <a:lnTo>
                    <a:pt x="11" y="191"/>
                  </a:lnTo>
                  <a:lnTo>
                    <a:pt x="11" y="191"/>
                  </a:lnTo>
                  <a:lnTo>
                    <a:pt x="11" y="193"/>
                  </a:lnTo>
                  <a:lnTo>
                    <a:pt x="13" y="193"/>
                  </a:lnTo>
                  <a:lnTo>
                    <a:pt x="13" y="193"/>
                  </a:lnTo>
                  <a:lnTo>
                    <a:pt x="13" y="193"/>
                  </a:lnTo>
                  <a:lnTo>
                    <a:pt x="13" y="193"/>
                  </a:lnTo>
                  <a:lnTo>
                    <a:pt x="15" y="191"/>
                  </a:lnTo>
                  <a:lnTo>
                    <a:pt x="15" y="191"/>
                  </a:lnTo>
                  <a:lnTo>
                    <a:pt x="15" y="191"/>
                  </a:lnTo>
                  <a:lnTo>
                    <a:pt x="15" y="191"/>
                  </a:lnTo>
                  <a:lnTo>
                    <a:pt x="15" y="191"/>
                  </a:lnTo>
                  <a:lnTo>
                    <a:pt x="17" y="191"/>
                  </a:lnTo>
                  <a:lnTo>
                    <a:pt x="17" y="193"/>
                  </a:lnTo>
                  <a:lnTo>
                    <a:pt x="17" y="193"/>
                  </a:lnTo>
                  <a:lnTo>
                    <a:pt x="17" y="193"/>
                  </a:lnTo>
                  <a:lnTo>
                    <a:pt x="17" y="193"/>
                  </a:lnTo>
                  <a:lnTo>
                    <a:pt x="17" y="194"/>
                  </a:lnTo>
                  <a:lnTo>
                    <a:pt x="17" y="194"/>
                  </a:lnTo>
                  <a:lnTo>
                    <a:pt x="17" y="194"/>
                  </a:lnTo>
                  <a:lnTo>
                    <a:pt x="19" y="194"/>
                  </a:lnTo>
                  <a:lnTo>
                    <a:pt x="19" y="194"/>
                  </a:lnTo>
                  <a:lnTo>
                    <a:pt x="19" y="194"/>
                  </a:lnTo>
                  <a:lnTo>
                    <a:pt x="21" y="194"/>
                  </a:lnTo>
                  <a:lnTo>
                    <a:pt x="21" y="194"/>
                  </a:lnTo>
                  <a:lnTo>
                    <a:pt x="21" y="196"/>
                  </a:lnTo>
                  <a:lnTo>
                    <a:pt x="21" y="196"/>
                  </a:lnTo>
                  <a:lnTo>
                    <a:pt x="21" y="196"/>
                  </a:lnTo>
                  <a:lnTo>
                    <a:pt x="21" y="198"/>
                  </a:lnTo>
                  <a:lnTo>
                    <a:pt x="21" y="198"/>
                  </a:lnTo>
                  <a:lnTo>
                    <a:pt x="21" y="198"/>
                  </a:lnTo>
                  <a:lnTo>
                    <a:pt x="23" y="198"/>
                  </a:lnTo>
                  <a:lnTo>
                    <a:pt x="23" y="198"/>
                  </a:lnTo>
                  <a:lnTo>
                    <a:pt x="24" y="200"/>
                  </a:lnTo>
                  <a:lnTo>
                    <a:pt x="24" y="200"/>
                  </a:lnTo>
                  <a:lnTo>
                    <a:pt x="24" y="200"/>
                  </a:lnTo>
                  <a:lnTo>
                    <a:pt x="23" y="200"/>
                  </a:lnTo>
                  <a:lnTo>
                    <a:pt x="23" y="200"/>
                  </a:lnTo>
                  <a:lnTo>
                    <a:pt x="23" y="200"/>
                  </a:lnTo>
                  <a:lnTo>
                    <a:pt x="21" y="202"/>
                  </a:lnTo>
                  <a:lnTo>
                    <a:pt x="19" y="202"/>
                  </a:lnTo>
                  <a:lnTo>
                    <a:pt x="19" y="202"/>
                  </a:lnTo>
                  <a:lnTo>
                    <a:pt x="19" y="202"/>
                  </a:lnTo>
                  <a:lnTo>
                    <a:pt x="19" y="204"/>
                  </a:lnTo>
                  <a:lnTo>
                    <a:pt x="19" y="206"/>
                  </a:lnTo>
                  <a:lnTo>
                    <a:pt x="21" y="206"/>
                  </a:lnTo>
                  <a:lnTo>
                    <a:pt x="21" y="208"/>
                  </a:lnTo>
                  <a:lnTo>
                    <a:pt x="21" y="208"/>
                  </a:lnTo>
                  <a:lnTo>
                    <a:pt x="21" y="208"/>
                  </a:lnTo>
                  <a:lnTo>
                    <a:pt x="21" y="210"/>
                  </a:lnTo>
                  <a:lnTo>
                    <a:pt x="21" y="210"/>
                  </a:lnTo>
                  <a:lnTo>
                    <a:pt x="21" y="212"/>
                  </a:lnTo>
                  <a:lnTo>
                    <a:pt x="21" y="212"/>
                  </a:lnTo>
                  <a:lnTo>
                    <a:pt x="21" y="212"/>
                  </a:lnTo>
                  <a:lnTo>
                    <a:pt x="23" y="212"/>
                  </a:lnTo>
                  <a:lnTo>
                    <a:pt x="23" y="212"/>
                  </a:lnTo>
                  <a:lnTo>
                    <a:pt x="23" y="210"/>
                  </a:lnTo>
                  <a:lnTo>
                    <a:pt x="24" y="210"/>
                  </a:lnTo>
                  <a:lnTo>
                    <a:pt x="24" y="210"/>
                  </a:lnTo>
                  <a:lnTo>
                    <a:pt x="24" y="210"/>
                  </a:lnTo>
                  <a:lnTo>
                    <a:pt x="32" y="213"/>
                  </a:lnTo>
                  <a:lnTo>
                    <a:pt x="34" y="213"/>
                  </a:lnTo>
                  <a:lnTo>
                    <a:pt x="34" y="215"/>
                  </a:lnTo>
                  <a:lnTo>
                    <a:pt x="34" y="215"/>
                  </a:lnTo>
                  <a:lnTo>
                    <a:pt x="34" y="215"/>
                  </a:lnTo>
                  <a:lnTo>
                    <a:pt x="34" y="217"/>
                  </a:lnTo>
                  <a:lnTo>
                    <a:pt x="34" y="219"/>
                  </a:lnTo>
                  <a:lnTo>
                    <a:pt x="34" y="223"/>
                  </a:lnTo>
                  <a:lnTo>
                    <a:pt x="34" y="227"/>
                  </a:lnTo>
                  <a:lnTo>
                    <a:pt x="34" y="227"/>
                  </a:lnTo>
                  <a:lnTo>
                    <a:pt x="34" y="229"/>
                  </a:lnTo>
                  <a:lnTo>
                    <a:pt x="34" y="229"/>
                  </a:lnTo>
                  <a:lnTo>
                    <a:pt x="30" y="229"/>
                  </a:lnTo>
                  <a:lnTo>
                    <a:pt x="28" y="229"/>
                  </a:lnTo>
                  <a:lnTo>
                    <a:pt x="28" y="231"/>
                  </a:lnTo>
                  <a:lnTo>
                    <a:pt x="26" y="231"/>
                  </a:lnTo>
                  <a:lnTo>
                    <a:pt x="26" y="231"/>
                  </a:lnTo>
                  <a:lnTo>
                    <a:pt x="26" y="232"/>
                  </a:lnTo>
                  <a:lnTo>
                    <a:pt x="26" y="232"/>
                  </a:lnTo>
                  <a:lnTo>
                    <a:pt x="28" y="232"/>
                  </a:lnTo>
                  <a:lnTo>
                    <a:pt x="30" y="232"/>
                  </a:lnTo>
                  <a:lnTo>
                    <a:pt x="30" y="234"/>
                  </a:lnTo>
                  <a:lnTo>
                    <a:pt x="30" y="234"/>
                  </a:lnTo>
                  <a:lnTo>
                    <a:pt x="30" y="234"/>
                  </a:lnTo>
                  <a:lnTo>
                    <a:pt x="30" y="234"/>
                  </a:lnTo>
                  <a:lnTo>
                    <a:pt x="30" y="236"/>
                  </a:lnTo>
                  <a:lnTo>
                    <a:pt x="30" y="238"/>
                  </a:lnTo>
                  <a:lnTo>
                    <a:pt x="30" y="240"/>
                  </a:lnTo>
                  <a:lnTo>
                    <a:pt x="28" y="242"/>
                  </a:lnTo>
                  <a:lnTo>
                    <a:pt x="28" y="244"/>
                  </a:lnTo>
                  <a:lnTo>
                    <a:pt x="26" y="248"/>
                  </a:lnTo>
                  <a:lnTo>
                    <a:pt x="24" y="250"/>
                  </a:lnTo>
                  <a:lnTo>
                    <a:pt x="23" y="251"/>
                  </a:lnTo>
                  <a:lnTo>
                    <a:pt x="23" y="251"/>
                  </a:lnTo>
                  <a:lnTo>
                    <a:pt x="24" y="251"/>
                  </a:lnTo>
                  <a:lnTo>
                    <a:pt x="24" y="253"/>
                  </a:lnTo>
                  <a:lnTo>
                    <a:pt x="24" y="253"/>
                  </a:lnTo>
                  <a:lnTo>
                    <a:pt x="24" y="255"/>
                  </a:lnTo>
                  <a:lnTo>
                    <a:pt x="23" y="259"/>
                  </a:lnTo>
                  <a:lnTo>
                    <a:pt x="21" y="261"/>
                  </a:lnTo>
                  <a:lnTo>
                    <a:pt x="21" y="261"/>
                  </a:lnTo>
                  <a:lnTo>
                    <a:pt x="19" y="263"/>
                  </a:lnTo>
                  <a:lnTo>
                    <a:pt x="19" y="263"/>
                  </a:lnTo>
                  <a:lnTo>
                    <a:pt x="17" y="265"/>
                  </a:lnTo>
                  <a:lnTo>
                    <a:pt x="15" y="265"/>
                  </a:lnTo>
                  <a:lnTo>
                    <a:pt x="11" y="265"/>
                  </a:lnTo>
                  <a:lnTo>
                    <a:pt x="11" y="265"/>
                  </a:lnTo>
                  <a:lnTo>
                    <a:pt x="11" y="265"/>
                  </a:lnTo>
                  <a:lnTo>
                    <a:pt x="11" y="265"/>
                  </a:lnTo>
                  <a:lnTo>
                    <a:pt x="11" y="263"/>
                  </a:lnTo>
                  <a:lnTo>
                    <a:pt x="11" y="263"/>
                  </a:lnTo>
                  <a:lnTo>
                    <a:pt x="11" y="263"/>
                  </a:lnTo>
                  <a:lnTo>
                    <a:pt x="11" y="261"/>
                  </a:lnTo>
                  <a:lnTo>
                    <a:pt x="11" y="261"/>
                  </a:lnTo>
                  <a:lnTo>
                    <a:pt x="11" y="261"/>
                  </a:lnTo>
                  <a:lnTo>
                    <a:pt x="9" y="261"/>
                  </a:lnTo>
                  <a:lnTo>
                    <a:pt x="9" y="261"/>
                  </a:lnTo>
                  <a:lnTo>
                    <a:pt x="7" y="261"/>
                  </a:lnTo>
                  <a:lnTo>
                    <a:pt x="4" y="265"/>
                  </a:lnTo>
                  <a:lnTo>
                    <a:pt x="2" y="265"/>
                  </a:lnTo>
                  <a:lnTo>
                    <a:pt x="2" y="269"/>
                  </a:lnTo>
                  <a:lnTo>
                    <a:pt x="2" y="269"/>
                  </a:lnTo>
                  <a:lnTo>
                    <a:pt x="2" y="269"/>
                  </a:lnTo>
                  <a:lnTo>
                    <a:pt x="0" y="269"/>
                  </a:lnTo>
                  <a:lnTo>
                    <a:pt x="0" y="270"/>
                  </a:lnTo>
                  <a:lnTo>
                    <a:pt x="0" y="270"/>
                  </a:lnTo>
                  <a:lnTo>
                    <a:pt x="0" y="270"/>
                  </a:lnTo>
                  <a:lnTo>
                    <a:pt x="0" y="272"/>
                  </a:lnTo>
                  <a:lnTo>
                    <a:pt x="2" y="272"/>
                  </a:lnTo>
                  <a:lnTo>
                    <a:pt x="4" y="272"/>
                  </a:lnTo>
                  <a:lnTo>
                    <a:pt x="4" y="272"/>
                  </a:lnTo>
                  <a:lnTo>
                    <a:pt x="5" y="272"/>
                  </a:lnTo>
                  <a:lnTo>
                    <a:pt x="5" y="272"/>
                  </a:lnTo>
                  <a:lnTo>
                    <a:pt x="5" y="270"/>
                  </a:lnTo>
                  <a:lnTo>
                    <a:pt x="7" y="270"/>
                  </a:lnTo>
                  <a:lnTo>
                    <a:pt x="7" y="272"/>
                  </a:lnTo>
                  <a:lnTo>
                    <a:pt x="9" y="272"/>
                  </a:lnTo>
                  <a:lnTo>
                    <a:pt x="11" y="274"/>
                  </a:lnTo>
                  <a:lnTo>
                    <a:pt x="13" y="274"/>
                  </a:lnTo>
                  <a:lnTo>
                    <a:pt x="13" y="274"/>
                  </a:lnTo>
                  <a:lnTo>
                    <a:pt x="13" y="278"/>
                  </a:lnTo>
                  <a:lnTo>
                    <a:pt x="15" y="284"/>
                  </a:lnTo>
                  <a:lnTo>
                    <a:pt x="15" y="284"/>
                  </a:lnTo>
                  <a:lnTo>
                    <a:pt x="15" y="286"/>
                  </a:lnTo>
                  <a:lnTo>
                    <a:pt x="13" y="288"/>
                  </a:lnTo>
                  <a:lnTo>
                    <a:pt x="13" y="290"/>
                  </a:lnTo>
                  <a:lnTo>
                    <a:pt x="13" y="290"/>
                  </a:lnTo>
                  <a:lnTo>
                    <a:pt x="15" y="291"/>
                  </a:lnTo>
                  <a:lnTo>
                    <a:pt x="15" y="291"/>
                  </a:lnTo>
                  <a:lnTo>
                    <a:pt x="15" y="293"/>
                  </a:lnTo>
                  <a:lnTo>
                    <a:pt x="15" y="293"/>
                  </a:lnTo>
                  <a:lnTo>
                    <a:pt x="15" y="293"/>
                  </a:lnTo>
                  <a:lnTo>
                    <a:pt x="15" y="295"/>
                  </a:lnTo>
                  <a:lnTo>
                    <a:pt x="15" y="295"/>
                  </a:lnTo>
                  <a:lnTo>
                    <a:pt x="15" y="297"/>
                  </a:lnTo>
                  <a:lnTo>
                    <a:pt x="15" y="297"/>
                  </a:lnTo>
                  <a:lnTo>
                    <a:pt x="19" y="301"/>
                  </a:lnTo>
                  <a:lnTo>
                    <a:pt x="19" y="301"/>
                  </a:lnTo>
                  <a:lnTo>
                    <a:pt x="19" y="301"/>
                  </a:lnTo>
                  <a:lnTo>
                    <a:pt x="19" y="303"/>
                  </a:lnTo>
                  <a:lnTo>
                    <a:pt x="19" y="307"/>
                  </a:lnTo>
                  <a:lnTo>
                    <a:pt x="19" y="307"/>
                  </a:lnTo>
                  <a:lnTo>
                    <a:pt x="19" y="309"/>
                  </a:lnTo>
                  <a:lnTo>
                    <a:pt x="17" y="309"/>
                  </a:lnTo>
                  <a:lnTo>
                    <a:pt x="17" y="309"/>
                  </a:lnTo>
                  <a:lnTo>
                    <a:pt x="15" y="309"/>
                  </a:lnTo>
                  <a:lnTo>
                    <a:pt x="13" y="309"/>
                  </a:lnTo>
                  <a:lnTo>
                    <a:pt x="13" y="310"/>
                  </a:lnTo>
                  <a:lnTo>
                    <a:pt x="13" y="310"/>
                  </a:lnTo>
                  <a:lnTo>
                    <a:pt x="13" y="310"/>
                  </a:lnTo>
                  <a:lnTo>
                    <a:pt x="13" y="312"/>
                  </a:lnTo>
                  <a:lnTo>
                    <a:pt x="13" y="312"/>
                  </a:lnTo>
                  <a:lnTo>
                    <a:pt x="17" y="314"/>
                  </a:lnTo>
                  <a:lnTo>
                    <a:pt x="17" y="314"/>
                  </a:lnTo>
                  <a:lnTo>
                    <a:pt x="17" y="314"/>
                  </a:lnTo>
                  <a:lnTo>
                    <a:pt x="17" y="314"/>
                  </a:lnTo>
                  <a:lnTo>
                    <a:pt x="19" y="316"/>
                  </a:lnTo>
                  <a:lnTo>
                    <a:pt x="19" y="316"/>
                  </a:lnTo>
                  <a:lnTo>
                    <a:pt x="17" y="318"/>
                  </a:lnTo>
                  <a:lnTo>
                    <a:pt x="15" y="322"/>
                  </a:lnTo>
                  <a:lnTo>
                    <a:pt x="15" y="324"/>
                  </a:lnTo>
                  <a:lnTo>
                    <a:pt x="15" y="324"/>
                  </a:lnTo>
                  <a:lnTo>
                    <a:pt x="15" y="326"/>
                  </a:lnTo>
                  <a:lnTo>
                    <a:pt x="15" y="326"/>
                  </a:lnTo>
                  <a:lnTo>
                    <a:pt x="15" y="329"/>
                  </a:lnTo>
                  <a:lnTo>
                    <a:pt x="15" y="329"/>
                  </a:lnTo>
                  <a:lnTo>
                    <a:pt x="15" y="331"/>
                  </a:lnTo>
                  <a:lnTo>
                    <a:pt x="15" y="331"/>
                  </a:lnTo>
                  <a:lnTo>
                    <a:pt x="15" y="333"/>
                  </a:lnTo>
                  <a:lnTo>
                    <a:pt x="15" y="333"/>
                  </a:lnTo>
                  <a:lnTo>
                    <a:pt x="13" y="335"/>
                  </a:lnTo>
                  <a:lnTo>
                    <a:pt x="13" y="337"/>
                  </a:lnTo>
                  <a:lnTo>
                    <a:pt x="13" y="337"/>
                  </a:lnTo>
                  <a:lnTo>
                    <a:pt x="13" y="337"/>
                  </a:lnTo>
                  <a:lnTo>
                    <a:pt x="11" y="339"/>
                  </a:lnTo>
                  <a:lnTo>
                    <a:pt x="11" y="341"/>
                  </a:lnTo>
                  <a:lnTo>
                    <a:pt x="9" y="341"/>
                  </a:lnTo>
                  <a:lnTo>
                    <a:pt x="7" y="341"/>
                  </a:lnTo>
                  <a:lnTo>
                    <a:pt x="5" y="341"/>
                  </a:lnTo>
                  <a:lnTo>
                    <a:pt x="5" y="341"/>
                  </a:lnTo>
                  <a:lnTo>
                    <a:pt x="5" y="341"/>
                  </a:lnTo>
                  <a:lnTo>
                    <a:pt x="2" y="343"/>
                  </a:lnTo>
                  <a:lnTo>
                    <a:pt x="0" y="345"/>
                  </a:lnTo>
                  <a:lnTo>
                    <a:pt x="0" y="347"/>
                  </a:lnTo>
                  <a:lnTo>
                    <a:pt x="2" y="348"/>
                  </a:lnTo>
                  <a:lnTo>
                    <a:pt x="2" y="348"/>
                  </a:lnTo>
                  <a:lnTo>
                    <a:pt x="4" y="348"/>
                  </a:lnTo>
                  <a:lnTo>
                    <a:pt x="5" y="347"/>
                  </a:lnTo>
                  <a:lnTo>
                    <a:pt x="5" y="347"/>
                  </a:lnTo>
                  <a:lnTo>
                    <a:pt x="5" y="345"/>
                  </a:lnTo>
                  <a:lnTo>
                    <a:pt x="9" y="345"/>
                  </a:lnTo>
                  <a:lnTo>
                    <a:pt x="9" y="343"/>
                  </a:lnTo>
                  <a:lnTo>
                    <a:pt x="11" y="345"/>
                  </a:lnTo>
                  <a:lnTo>
                    <a:pt x="11" y="345"/>
                  </a:lnTo>
                  <a:lnTo>
                    <a:pt x="13" y="345"/>
                  </a:lnTo>
                  <a:lnTo>
                    <a:pt x="13" y="345"/>
                  </a:lnTo>
                  <a:lnTo>
                    <a:pt x="13" y="347"/>
                  </a:lnTo>
                  <a:lnTo>
                    <a:pt x="11" y="347"/>
                  </a:lnTo>
                  <a:lnTo>
                    <a:pt x="11" y="347"/>
                  </a:lnTo>
                  <a:lnTo>
                    <a:pt x="9" y="347"/>
                  </a:lnTo>
                  <a:lnTo>
                    <a:pt x="9" y="347"/>
                  </a:lnTo>
                  <a:lnTo>
                    <a:pt x="7" y="347"/>
                  </a:lnTo>
                  <a:lnTo>
                    <a:pt x="7" y="348"/>
                  </a:lnTo>
                  <a:lnTo>
                    <a:pt x="5" y="350"/>
                  </a:lnTo>
                  <a:lnTo>
                    <a:pt x="5" y="350"/>
                  </a:lnTo>
                  <a:lnTo>
                    <a:pt x="4" y="348"/>
                  </a:lnTo>
                  <a:lnTo>
                    <a:pt x="4" y="348"/>
                  </a:lnTo>
                  <a:lnTo>
                    <a:pt x="2" y="350"/>
                  </a:lnTo>
                  <a:lnTo>
                    <a:pt x="2" y="350"/>
                  </a:lnTo>
                  <a:lnTo>
                    <a:pt x="2" y="352"/>
                  </a:lnTo>
                  <a:lnTo>
                    <a:pt x="2" y="352"/>
                  </a:lnTo>
                  <a:lnTo>
                    <a:pt x="0" y="352"/>
                  </a:lnTo>
                  <a:lnTo>
                    <a:pt x="0" y="354"/>
                  </a:lnTo>
                  <a:lnTo>
                    <a:pt x="2" y="354"/>
                  </a:lnTo>
                  <a:lnTo>
                    <a:pt x="4" y="356"/>
                  </a:lnTo>
                  <a:lnTo>
                    <a:pt x="4" y="356"/>
                  </a:lnTo>
                  <a:lnTo>
                    <a:pt x="5" y="358"/>
                  </a:lnTo>
                  <a:lnTo>
                    <a:pt x="5" y="358"/>
                  </a:lnTo>
                  <a:lnTo>
                    <a:pt x="7" y="358"/>
                  </a:lnTo>
                  <a:lnTo>
                    <a:pt x="7" y="358"/>
                  </a:lnTo>
                  <a:lnTo>
                    <a:pt x="7" y="358"/>
                  </a:lnTo>
                  <a:lnTo>
                    <a:pt x="9" y="362"/>
                  </a:lnTo>
                  <a:lnTo>
                    <a:pt x="9" y="360"/>
                  </a:lnTo>
                  <a:lnTo>
                    <a:pt x="11" y="358"/>
                  </a:lnTo>
                  <a:lnTo>
                    <a:pt x="13" y="360"/>
                  </a:lnTo>
                  <a:lnTo>
                    <a:pt x="15" y="360"/>
                  </a:lnTo>
                  <a:lnTo>
                    <a:pt x="15" y="362"/>
                  </a:lnTo>
                  <a:lnTo>
                    <a:pt x="15" y="366"/>
                  </a:lnTo>
                  <a:lnTo>
                    <a:pt x="17" y="367"/>
                  </a:lnTo>
                  <a:lnTo>
                    <a:pt x="15" y="369"/>
                  </a:lnTo>
                  <a:lnTo>
                    <a:pt x="15" y="369"/>
                  </a:lnTo>
                  <a:lnTo>
                    <a:pt x="17" y="371"/>
                  </a:lnTo>
                  <a:lnTo>
                    <a:pt x="17" y="371"/>
                  </a:lnTo>
                  <a:lnTo>
                    <a:pt x="19" y="371"/>
                  </a:lnTo>
                  <a:lnTo>
                    <a:pt x="21" y="371"/>
                  </a:lnTo>
                  <a:lnTo>
                    <a:pt x="21" y="369"/>
                  </a:lnTo>
                  <a:lnTo>
                    <a:pt x="23" y="371"/>
                  </a:lnTo>
                  <a:lnTo>
                    <a:pt x="23" y="371"/>
                  </a:lnTo>
                  <a:lnTo>
                    <a:pt x="19" y="371"/>
                  </a:lnTo>
                  <a:lnTo>
                    <a:pt x="19" y="373"/>
                  </a:lnTo>
                  <a:lnTo>
                    <a:pt x="19" y="375"/>
                  </a:lnTo>
                  <a:lnTo>
                    <a:pt x="19" y="377"/>
                  </a:lnTo>
                  <a:lnTo>
                    <a:pt x="19" y="379"/>
                  </a:lnTo>
                  <a:lnTo>
                    <a:pt x="19" y="379"/>
                  </a:lnTo>
                  <a:lnTo>
                    <a:pt x="21" y="379"/>
                  </a:lnTo>
                  <a:lnTo>
                    <a:pt x="23" y="379"/>
                  </a:lnTo>
                  <a:lnTo>
                    <a:pt x="23" y="377"/>
                  </a:lnTo>
                  <a:lnTo>
                    <a:pt x="23" y="377"/>
                  </a:lnTo>
                  <a:lnTo>
                    <a:pt x="23" y="375"/>
                  </a:lnTo>
                  <a:lnTo>
                    <a:pt x="24" y="375"/>
                  </a:lnTo>
                  <a:lnTo>
                    <a:pt x="24" y="375"/>
                  </a:lnTo>
                  <a:lnTo>
                    <a:pt x="24" y="375"/>
                  </a:lnTo>
                  <a:lnTo>
                    <a:pt x="24" y="377"/>
                  </a:lnTo>
                  <a:lnTo>
                    <a:pt x="24" y="377"/>
                  </a:lnTo>
                  <a:lnTo>
                    <a:pt x="24" y="377"/>
                  </a:lnTo>
                  <a:lnTo>
                    <a:pt x="26" y="377"/>
                  </a:lnTo>
                  <a:lnTo>
                    <a:pt x="26" y="377"/>
                  </a:lnTo>
                  <a:lnTo>
                    <a:pt x="26" y="379"/>
                  </a:lnTo>
                  <a:lnTo>
                    <a:pt x="24" y="379"/>
                  </a:lnTo>
                  <a:lnTo>
                    <a:pt x="26" y="379"/>
                  </a:lnTo>
                  <a:lnTo>
                    <a:pt x="30" y="385"/>
                  </a:lnTo>
                  <a:lnTo>
                    <a:pt x="28" y="383"/>
                  </a:lnTo>
                  <a:lnTo>
                    <a:pt x="28" y="385"/>
                  </a:lnTo>
                  <a:lnTo>
                    <a:pt x="28" y="385"/>
                  </a:lnTo>
                  <a:lnTo>
                    <a:pt x="26" y="385"/>
                  </a:lnTo>
                  <a:lnTo>
                    <a:pt x="26" y="383"/>
                  </a:lnTo>
                  <a:lnTo>
                    <a:pt x="24" y="381"/>
                  </a:lnTo>
                  <a:lnTo>
                    <a:pt x="23" y="379"/>
                  </a:lnTo>
                  <a:lnTo>
                    <a:pt x="24" y="381"/>
                  </a:lnTo>
                  <a:lnTo>
                    <a:pt x="26" y="385"/>
                  </a:lnTo>
                  <a:lnTo>
                    <a:pt x="26" y="388"/>
                  </a:lnTo>
                  <a:lnTo>
                    <a:pt x="26" y="388"/>
                  </a:lnTo>
                  <a:lnTo>
                    <a:pt x="26" y="388"/>
                  </a:lnTo>
                  <a:lnTo>
                    <a:pt x="26" y="390"/>
                  </a:lnTo>
                  <a:lnTo>
                    <a:pt x="26" y="392"/>
                  </a:lnTo>
                  <a:lnTo>
                    <a:pt x="28" y="394"/>
                  </a:lnTo>
                  <a:lnTo>
                    <a:pt x="28" y="394"/>
                  </a:lnTo>
                  <a:lnTo>
                    <a:pt x="28" y="396"/>
                  </a:lnTo>
                  <a:lnTo>
                    <a:pt x="30" y="400"/>
                  </a:lnTo>
                  <a:lnTo>
                    <a:pt x="30" y="402"/>
                  </a:lnTo>
                  <a:lnTo>
                    <a:pt x="32" y="402"/>
                  </a:lnTo>
                  <a:lnTo>
                    <a:pt x="38" y="404"/>
                  </a:lnTo>
                  <a:lnTo>
                    <a:pt x="38" y="406"/>
                  </a:lnTo>
                  <a:lnTo>
                    <a:pt x="36" y="406"/>
                  </a:lnTo>
                  <a:lnTo>
                    <a:pt x="34" y="406"/>
                  </a:lnTo>
                  <a:lnTo>
                    <a:pt x="32" y="406"/>
                  </a:lnTo>
                  <a:lnTo>
                    <a:pt x="30" y="404"/>
                  </a:lnTo>
                  <a:lnTo>
                    <a:pt x="30" y="406"/>
                  </a:lnTo>
                  <a:lnTo>
                    <a:pt x="32" y="407"/>
                  </a:lnTo>
                  <a:lnTo>
                    <a:pt x="34" y="411"/>
                  </a:lnTo>
                  <a:lnTo>
                    <a:pt x="34" y="413"/>
                  </a:lnTo>
                  <a:lnTo>
                    <a:pt x="34" y="419"/>
                  </a:lnTo>
                  <a:lnTo>
                    <a:pt x="36" y="421"/>
                  </a:lnTo>
                  <a:lnTo>
                    <a:pt x="36" y="421"/>
                  </a:lnTo>
                  <a:lnTo>
                    <a:pt x="36" y="423"/>
                  </a:lnTo>
                  <a:lnTo>
                    <a:pt x="36" y="423"/>
                  </a:lnTo>
                  <a:lnTo>
                    <a:pt x="36" y="425"/>
                  </a:lnTo>
                  <a:lnTo>
                    <a:pt x="36" y="426"/>
                  </a:lnTo>
                  <a:lnTo>
                    <a:pt x="38" y="428"/>
                  </a:lnTo>
                  <a:lnTo>
                    <a:pt x="40" y="432"/>
                  </a:lnTo>
                  <a:lnTo>
                    <a:pt x="42" y="434"/>
                  </a:lnTo>
                  <a:lnTo>
                    <a:pt x="45" y="438"/>
                  </a:lnTo>
                  <a:lnTo>
                    <a:pt x="45" y="442"/>
                  </a:lnTo>
                  <a:lnTo>
                    <a:pt x="47" y="445"/>
                  </a:lnTo>
                  <a:lnTo>
                    <a:pt x="49" y="451"/>
                  </a:lnTo>
                  <a:lnTo>
                    <a:pt x="51" y="459"/>
                  </a:lnTo>
                  <a:lnTo>
                    <a:pt x="51" y="461"/>
                  </a:lnTo>
                  <a:lnTo>
                    <a:pt x="53" y="457"/>
                  </a:lnTo>
                  <a:lnTo>
                    <a:pt x="55" y="457"/>
                  </a:lnTo>
                  <a:lnTo>
                    <a:pt x="55" y="459"/>
                  </a:lnTo>
                  <a:lnTo>
                    <a:pt x="55" y="459"/>
                  </a:lnTo>
                  <a:lnTo>
                    <a:pt x="55" y="459"/>
                  </a:lnTo>
                  <a:lnTo>
                    <a:pt x="55" y="461"/>
                  </a:lnTo>
                  <a:lnTo>
                    <a:pt x="57" y="461"/>
                  </a:lnTo>
                  <a:lnTo>
                    <a:pt x="57" y="463"/>
                  </a:lnTo>
                  <a:lnTo>
                    <a:pt x="59" y="463"/>
                  </a:lnTo>
                  <a:lnTo>
                    <a:pt x="57" y="463"/>
                  </a:lnTo>
                  <a:lnTo>
                    <a:pt x="57" y="463"/>
                  </a:lnTo>
                  <a:lnTo>
                    <a:pt x="55" y="463"/>
                  </a:lnTo>
                  <a:lnTo>
                    <a:pt x="55" y="463"/>
                  </a:lnTo>
                  <a:lnTo>
                    <a:pt x="53" y="463"/>
                  </a:lnTo>
                  <a:lnTo>
                    <a:pt x="53" y="463"/>
                  </a:lnTo>
                  <a:lnTo>
                    <a:pt x="53" y="464"/>
                  </a:lnTo>
                  <a:lnTo>
                    <a:pt x="53" y="464"/>
                  </a:lnTo>
                  <a:lnTo>
                    <a:pt x="53" y="464"/>
                  </a:lnTo>
                  <a:lnTo>
                    <a:pt x="53" y="464"/>
                  </a:lnTo>
                  <a:lnTo>
                    <a:pt x="53" y="464"/>
                  </a:lnTo>
                  <a:lnTo>
                    <a:pt x="53" y="464"/>
                  </a:lnTo>
                  <a:lnTo>
                    <a:pt x="53" y="464"/>
                  </a:lnTo>
                  <a:lnTo>
                    <a:pt x="53" y="466"/>
                  </a:lnTo>
                  <a:lnTo>
                    <a:pt x="53" y="472"/>
                  </a:lnTo>
                  <a:lnTo>
                    <a:pt x="53" y="474"/>
                  </a:lnTo>
                  <a:lnTo>
                    <a:pt x="55" y="480"/>
                  </a:lnTo>
                  <a:lnTo>
                    <a:pt x="55" y="482"/>
                  </a:lnTo>
                  <a:lnTo>
                    <a:pt x="55" y="484"/>
                  </a:lnTo>
                  <a:lnTo>
                    <a:pt x="57" y="485"/>
                  </a:lnTo>
                  <a:lnTo>
                    <a:pt x="55" y="484"/>
                  </a:lnTo>
                  <a:lnTo>
                    <a:pt x="55" y="482"/>
                  </a:lnTo>
                  <a:lnTo>
                    <a:pt x="53" y="480"/>
                  </a:lnTo>
                  <a:lnTo>
                    <a:pt x="53" y="482"/>
                  </a:lnTo>
                  <a:lnTo>
                    <a:pt x="55" y="485"/>
                  </a:lnTo>
                  <a:lnTo>
                    <a:pt x="55" y="487"/>
                  </a:lnTo>
                  <a:lnTo>
                    <a:pt x="55" y="487"/>
                  </a:lnTo>
                  <a:lnTo>
                    <a:pt x="55" y="489"/>
                  </a:lnTo>
                  <a:lnTo>
                    <a:pt x="57" y="491"/>
                  </a:lnTo>
                  <a:lnTo>
                    <a:pt x="57" y="493"/>
                  </a:lnTo>
                  <a:lnTo>
                    <a:pt x="59" y="499"/>
                  </a:lnTo>
                  <a:lnTo>
                    <a:pt x="59" y="503"/>
                  </a:lnTo>
                  <a:lnTo>
                    <a:pt x="61" y="508"/>
                  </a:lnTo>
                  <a:lnTo>
                    <a:pt x="61" y="508"/>
                  </a:lnTo>
                  <a:lnTo>
                    <a:pt x="61" y="508"/>
                  </a:lnTo>
                  <a:lnTo>
                    <a:pt x="61" y="510"/>
                  </a:lnTo>
                  <a:lnTo>
                    <a:pt x="61" y="512"/>
                  </a:lnTo>
                  <a:lnTo>
                    <a:pt x="63" y="514"/>
                  </a:lnTo>
                  <a:lnTo>
                    <a:pt x="63" y="514"/>
                  </a:lnTo>
                  <a:lnTo>
                    <a:pt x="63" y="516"/>
                  </a:lnTo>
                  <a:lnTo>
                    <a:pt x="63" y="520"/>
                  </a:lnTo>
                  <a:lnTo>
                    <a:pt x="66" y="537"/>
                  </a:lnTo>
                  <a:lnTo>
                    <a:pt x="70" y="537"/>
                  </a:lnTo>
                  <a:lnTo>
                    <a:pt x="74" y="537"/>
                  </a:lnTo>
                  <a:lnTo>
                    <a:pt x="78" y="535"/>
                  </a:lnTo>
                  <a:lnTo>
                    <a:pt x="78" y="537"/>
                  </a:lnTo>
                  <a:lnTo>
                    <a:pt x="76" y="537"/>
                  </a:lnTo>
                  <a:lnTo>
                    <a:pt x="74" y="537"/>
                  </a:lnTo>
                  <a:lnTo>
                    <a:pt x="72" y="539"/>
                  </a:lnTo>
                  <a:lnTo>
                    <a:pt x="72" y="539"/>
                  </a:lnTo>
                  <a:lnTo>
                    <a:pt x="70" y="541"/>
                  </a:lnTo>
                  <a:lnTo>
                    <a:pt x="70" y="541"/>
                  </a:lnTo>
                  <a:lnTo>
                    <a:pt x="70" y="541"/>
                  </a:lnTo>
                  <a:lnTo>
                    <a:pt x="66" y="539"/>
                  </a:lnTo>
                  <a:lnTo>
                    <a:pt x="66" y="541"/>
                  </a:lnTo>
                  <a:lnTo>
                    <a:pt x="68" y="541"/>
                  </a:lnTo>
                  <a:lnTo>
                    <a:pt x="68" y="542"/>
                  </a:lnTo>
                  <a:lnTo>
                    <a:pt x="70" y="542"/>
                  </a:lnTo>
                  <a:lnTo>
                    <a:pt x="70" y="544"/>
                  </a:lnTo>
                  <a:lnTo>
                    <a:pt x="70" y="546"/>
                  </a:lnTo>
                  <a:lnTo>
                    <a:pt x="74" y="544"/>
                  </a:lnTo>
                  <a:lnTo>
                    <a:pt x="76" y="544"/>
                  </a:lnTo>
                  <a:lnTo>
                    <a:pt x="78" y="544"/>
                  </a:lnTo>
                  <a:lnTo>
                    <a:pt x="78" y="544"/>
                  </a:lnTo>
                  <a:lnTo>
                    <a:pt x="78" y="544"/>
                  </a:lnTo>
                  <a:lnTo>
                    <a:pt x="78" y="546"/>
                  </a:lnTo>
                  <a:lnTo>
                    <a:pt x="78" y="546"/>
                  </a:lnTo>
                  <a:lnTo>
                    <a:pt x="78" y="546"/>
                  </a:lnTo>
                  <a:lnTo>
                    <a:pt x="80" y="548"/>
                  </a:lnTo>
                  <a:lnTo>
                    <a:pt x="80" y="548"/>
                  </a:lnTo>
                  <a:lnTo>
                    <a:pt x="80" y="548"/>
                  </a:lnTo>
                  <a:lnTo>
                    <a:pt x="80" y="550"/>
                  </a:lnTo>
                  <a:lnTo>
                    <a:pt x="80" y="550"/>
                  </a:lnTo>
                  <a:lnTo>
                    <a:pt x="82" y="550"/>
                  </a:lnTo>
                  <a:lnTo>
                    <a:pt x="84" y="550"/>
                  </a:lnTo>
                  <a:lnTo>
                    <a:pt x="84" y="550"/>
                  </a:lnTo>
                  <a:lnTo>
                    <a:pt x="84" y="550"/>
                  </a:lnTo>
                  <a:lnTo>
                    <a:pt x="84" y="550"/>
                  </a:lnTo>
                  <a:lnTo>
                    <a:pt x="84" y="550"/>
                  </a:lnTo>
                  <a:lnTo>
                    <a:pt x="84" y="552"/>
                  </a:lnTo>
                  <a:lnTo>
                    <a:pt x="84" y="552"/>
                  </a:lnTo>
                  <a:lnTo>
                    <a:pt x="84" y="552"/>
                  </a:lnTo>
                  <a:lnTo>
                    <a:pt x="84" y="554"/>
                  </a:lnTo>
                  <a:lnTo>
                    <a:pt x="85" y="554"/>
                  </a:lnTo>
                  <a:lnTo>
                    <a:pt x="85" y="554"/>
                  </a:lnTo>
                  <a:lnTo>
                    <a:pt x="85" y="554"/>
                  </a:lnTo>
                  <a:lnTo>
                    <a:pt x="85" y="554"/>
                  </a:lnTo>
                  <a:lnTo>
                    <a:pt x="87" y="552"/>
                  </a:lnTo>
                  <a:lnTo>
                    <a:pt x="87" y="552"/>
                  </a:lnTo>
                  <a:lnTo>
                    <a:pt x="89" y="552"/>
                  </a:lnTo>
                  <a:lnTo>
                    <a:pt x="89" y="552"/>
                  </a:lnTo>
                  <a:lnTo>
                    <a:pt x="91" y="554"/>
                  </a:lnTo>
                  <a:lnTo>
                    <a:pt x="93" y="554"/>
                  </a:lnTo>
                  <a:lnTo>
                    <a:pt x="93" y="554"/>
                  </a:lnTo>
                  <a:lnTo>
                    <a:pt x="93" y="554"/>
                  </a:lnTo>
                  <a:lnTo>
                    <a:pt x="93" y="556"/>
                  </a:lnTo>
                  <a:lnTo>
                    <a:pt x="93" y="556"/>
                  </a:lnTo>
                  <a:lnTo>
                    <a:pt x="93" y="556"/>
                  </a:lnTo>
                  <a:lnTo>
                    <a:pt x="93" y="558"/>
                  </a:lnTo>
                  <a:lnTo>
                    <a:pt x="93" y="558"/>
                  </a:lnTo>
                  <a:lnTo>
                    <a:pt x="93" y="560"/>
                  </a:lnTo>
                  <a:lnTo>
                    <a:pt x="95" y="560"/>
                  </a:lnTo>
                  <a:lnTo>
                    <a:pt x="95" y="560"/>
                  </a:lnTo>
                  <a:lnTo>
                    <a:pt x="95" y="558"/>
                  </a:lnTo>
                  <a:lnTo>
                    <a:pt x="97" y="558"/>
                  </a:lnTo>
                  <a:lnTo>
                    <a:pt x="97" y="558"/>
                  </a:lnTo>
                  <a:lnTo>
                    <a:pt x="97" y="560"/>
                  </a:lnTo>
                  <a:lnTo>
                    <a:pt x="99" y="561"/>
                  </a:lnTo>
                  <a:lnTo>
                    <a:pt x="99" y="561"/>
                  </a:lnTo>
                  <a:lnTo>
                    <a:pt x="101" y="561"/>
                  </a:lnTo>
                  <a:lnTo>
                    <a:pt x="101" y="561"/>
                  </a:lnTo>
                  <a:lnTo>
                    <a:pt x="101" y="561"/>
                  </a:lnTo>
                  <a:lnTo>
                    <a:pt x="103" y="561"/>
                  </a:lnTo>
                  <a:lnTo>
                    <a:pt x="103" y="561"/>
                  </a:lnTo>
                  <a:lnTo>
                    <a:pt x="103" y="560"/>
                  </a:lnTo>
                  <a:lnTo>
                    <a:pt x="105" y="560"/>
                  </a:lnTo>
                  <a:lnTo>
                    <a:pt x="108" y="561"/>
                  </a:lnTo>
                  <a:lnTo>
                    <a:pt x="108" y="563"/>
                  </a:lnTo>
                  <a:lnTo>
                    <a:pt x="106" y="565"/>
                  </a:lnTo>
                  <a:lnTo>
                    <a:pt x="106" y="565"/>
                  </a:lnTo>
                  <a:lnTo>
                    <a:pt x="106" y="567"/>
                  </a:lnTo>
                  <a:lnTo>
                    <a:pt x="106" y="567"/>
                  </a:lnTo>
                  <a:lnTo>
                    <a:pt x="108" y="569"/>
                  </a:lnTo>
                  <a:lnTo>
                    <a:pt x="108" y="569"/>
                  </a:lnTo>
                  <a:lnTo>
                    <a:pt x="108" y="571"/>
                  </a:lnTo>
                  <a:lnTo>
                    <a:pt x="108" y="571"/>
                  </a:lnTo>
                  <a:lnTo>
                    <a:pt x="110" y="571"/>
                  </a:lnTo>
                  <a:lnTo>
                    <a:pt x="110" y="571"/>
                  </a:lnTo>
                  <a:lnTo>
                    <a:pt x="110" y="571"/>
                  </a:lnTo>
                  <a:lnTo>
                    <a:pt x="110" y="571"/>
                  </a:lnTo>
                  <a:lnTo>
                    <a:pt x="112" y="573"/>
                  </a:lnTo>
                  <a:lnTo>
                    <a:pt x="112" y="573"/>
                  </a:lnTo>
                  <a:lnTo>
                    <a:pt x="112" y="573"/>
                  </a:lnTo>
                  <a:lnTo>
                    <a:pt x="112" y="573"/>
                  </a:lnTo>
                  <a:lnTo>
                    <a:pt x="112" y="573"/>
                  </a:lnTo>
                  <a:lnTo>
                    <a:pt x="112" y="573"/>
                  </a:lnTo>
                  <a:lnTo>
                    <a:pt x="116" y="573"/>
                  </a:lnTo>
                  <a:lnTo>
                    <a:pt x="116" y="573"/>
                  </a:lnTo>
                  <a:lnTo>
                    <a:pt x="116" y="573"/>
                  </a:lnTo>
                  <a:lnTo>
                    <a:pt x="118" y="573"/>
                  </a:lnTo>
                  <a:lnTo>
                    <a:pt x="118" y="573"/>
                  </a:lnTo>
                  <a:lnTo>
                    <a:pt x="118" y="575"/>
                  </a:lnTo>
                  <a:lnTo>
                    <a:pt x="118" y="575"/>
                  </a:lnTo>
                  <a:lnTo>
                    <a:pt x="118" y="575"/>
                  </a:lnTo>
                  <a:lnTo>
                    <a:pt x="116" y="575"/>
                  </a:lnTo>
                  <a:lnTo>
                    <a:pt x="116" y="577"/>
                  </a:lnTo>
                  <a:lnTo>
                    <a:pt x="114" y="577"/>
                  </a:lnTo>
                  <a:lnTo>
                    <a:pt x="114" y="579"/>
                  </a:lnTo>
                  <a:lnTo>
                    <a:pt x="114" y="579"/>
                  </a:lnTo>
                  <a:lnTo>
                    <a:pt x="114" y="580"/>
                  </a:lnTo>
                  <a:lnTo>
                    <a:pt x="114" y="580"/>
                  </a:lnTo>
                  <a:lnTo>
                    <a:pt x="116" y="580"/>
                  </a:lnTo>
                  <a:lnTo>
                    <a:pt x="116" y="582"/>
                  </a:lnTo>
                  <a:lnTo>
                    <a:pt x="118" y="584"/>
                  </a:lnTo>
                  <a:lnTo>
                    <a:pt x="118" y="586"/>
                  </a:lnTo>
                  <a:lnTo>
                    <a:pt x="118" y="588"/>
                  </a:lnTo>
                  <a:lnTo>
                    <a:pt x="120" y="590"/>
                  </a:lnTo>
                  <a:lnTo>
                    <a:pt x="120" y="590"/>
                  </a:lnTo>
                  <a:lnTo>
                    <a:pt x="120" y="590"/>
                  </a:lnTo>
                  <a:lnTo>
                    <a:pt x="120" y="590"/>
                  </a:lnTo>
                  <a:lnTo>
                    <a:pt x="120" y="590"/>
                  </a:lnTo>
                  <a:lnTo>
                    <a:pt x="122" y="590"/>
                  </a:lnTo>
                  <a:lnTo>
                    <a:pt x="122" y="590"/>
                  </a:lnTo>
                  <a:lnTo>
                    <a:pt x="122" y="590"/>
                  </a:lnTo>
                  <a:lnTo>
                    <a:pt x="124" y="592"/>
                  </a:lnTo>
                  <a:lnTo>
                    <a:pt x="133" y="601"/>
                  </a:lnTo>
                  <a:lnTo>
                    <a:pt x="135" y="603"/>
                  </a:lnTo>
                  <a:lnTo>
                    <a:pt x="137" y="603"/>
                  </a:lnTo>
                  <a:lnTo>
                    <a:pt x="139" y="605"/>
                  </a:lnTo>
                  <a:lnTo>
                    <a:pt x="139" y="605"/>
                  </a:lnTo>
                  <a:lnTo>
                    <a:pt x="141" y="605"/>
                  </a:lnTo>
                  <a:lnTo>
                    <a:pt x="141" y="607"/>
                  </a:lnTo>
                  <a:lnTo>
                    <a:pt x="141" y="607"/>
                  </a:lnTo>
                  <a:lnTo>
                    <a:pt x="141" y="609"/>
                  </a:lnTo>
                  <a:lnTo>
                    <a:pt x="143" y="609"/>
                  </a:lnTo>
                  <a:lnTo>
                    <a:pt x="143" y="609"/>
                  </a:lnTo>
                  <a:lnTo>
                    <a:pt x="145" y="609"/>
                  </a:lnTo>
                  <a:lnTo>
                    <a:pt x="145" y="609"/>
                  </a:lnTo>
                  <a:lnTo>
                    <a:pt x="145" y="609"/>
                  </a:lnTo>
                  <a:lnTo>
                    <a:pt x="146" y="611"/>
                  </a:lnTo>
                  <a:lnTo>
                    <a:pt x="148" y="611"/>
                  </a:lnTo>
                  <a:lnTo>
                    <a:pt x="148" y="611"/>
                  </a:lnTo>
                  <a:lnTo>
                    <a:pt x="150" y="611"/>
                  </a:lnTo>
                  <a:lnTo>
                    <a:pt x="150" y="611"/>
                  </a:lnTo>
                  <a:lnTo>
                    <a:pt x="150" y="611"/>
                  </a:lnTo>
                  <a:lnTo>
                    <a:pt x="152" y="611"/>
                  </a:lnTo>
                  <a:lnTo>
                    <a:pt x="152" y="611"/>
                  </a:lnTo>
                  <a:lnTo>
                    <a:pt x="152" y="611"/>
                  </a:lnTo>
                  <a:lnTo>
                    <a:pt x="154" y="611"/>
                  </a:lnTo>
                  <a:lnTo>
                    <a:pt x="154" y="613"/>
                  </a:lnTo>
                  <a:lnTo>
                    <a:pt x="154" y="615"/>
                  </a:lnTo>
                  <a:lnTo>
                    <a:pt x="154" y="617"/>
                  </a:lnTo>
                  <a:lnTo>
                    <a:pt x="156" y="619"/>
                  </a:lnTo>
                  <a:lnTo>
                    <a:pt x="156" y="620"/>
                  </a:lnTo>
                  <a:lnTo>
                    <a:pt x="158" y="620"/>
                  </a:lnTo>
                  <a:lnTo>
                    <a:pt x="160" y="622"/>
                  </a:lnTo>
                  <a:lnTo>
                    <a:pt x="162" y="622"/>
                  </a:lnTo>
                  <a:lnTo>
                    <a:pt x="164" y="622"/>
                  </a:lnTo>
                  <a:lnTo>
                    <a:pt x="165" y="624"/>
                  </a:lnTo>
                  <a:lnTo>
                    <a:pt x="167" y="624"/>
                  </a:lnTo>
                  <a:lnTo>
                    <a:pt x="171" y="624"/>
                  </a:lnTo>
                  <a:lnTo>
                    <a:pt x="173" y="624"/>
                  </a:lnTo>
                  <a:lnTo>
                    <a:pt x="177" y="622"/>
                  </a:lnTo>
                  <a:lnTo>
                    <a:pt x="181" y="622"/>
                  </a:lnTo>
                  <a:lnTo>
                    <a:pt x="183" y="622"/>
                  </a:lnTo>
                  <a:lnTo>
                    <a:pt x="183" y="622"/>
                  </a:lnTo>
                  <a:lnTo>
                    <a:pt x="183" y="622"/>
                  </a:lnTo>
                  <a:lnTo>
                    <a:pt x="183" y="624"/>
                  </a:lnTo>
                  <a:lnTo>
                    <a:pt x="183" y="628"/>
                  </a:lnTo>
                  <a:lnTo>
                    <a:pt x="183" y="630"/>
                  </a:lnTo>
                  <a:lnTo>
                    <a:pt x="183" y="630"/>
                  </a:lnTo>
                  <a:lnTo>
                    <a:pt x="185" y="632"/>
                  </a:lnTo>
                  <a:lnTo>
                    <a:pt x="185" y="632"/>
                  </a:lnTo>
                  <a:lnTo>
                    <a:pt x="186" y="632"/>
                  </a:lnTo>
                  <a:lnTo>
                    <a:pt x="186" y="632"/>
                  </a:lnTo>
                  <a:lnTo>
                    <a:pt x="188" y="630"/>
                  </a:lnTo>
                  <a:lnTo>
                    <a:pt x="188" y="630"/>
                  </a:lnTo>
                  <a:lnTo>
                    <a:pt x="190" y="630"/>
                  </a:lnTo>
                  <a:lnTo>
                    <a:pt x="190" y="632"/>
                  </a:lnTo>
                  <a:lnTo>
                    <a:pt x="192" y="632"/>
                  </a:lnTo>
                  <a:lnTo>
                    <a:pt x="192" y="632"/>
                  </a:lnTo>
                  <a:lnTo>
                    <a:pt x="192" y="634"/>
                  </a:lnTo>
                  <a:lnTo>
                    <a:pt x="194" y="636"/>
                  </a:lnTo>
                  <a:lnTo>
                    <a:pt x="194" y="636"/>
                  </a:lnTo>
                  <a:lnTo>
                    <a:pt x="196" y="636"/>
                  </a:lnTo>
                  <a:lnTo>
                    <a:pt x="196" y="636"/>
                  </a:lnTo>
                  <a:lnTo>
                    <a:pt x="196" y="636"/>
                  </a:lnTo>
                  <a:lnTo>
                    <a:pt x="198" y="636"/>
                  </a:lnTo>
                  <a:lnTo>
                    <a:pt x="198" y="636"/>
                  </a:lnTo>
                  <a:lnTo>
                    <a:pt x="198" y="636"/>
                  </a:lnTo>
                  <a:lnTo>
                    <a:pt x="200" y="636"/>
                  </a:lnTo>
                  <a:lnTo>
                    <a:pt x="200" y="638"/>
                  </a:lnTo>
                  <a:lnTo>
                    <a:pt x="202" y="639"/>
                  </a:lnTo>
                  <a:lnTo>
                    <a:pt x="204" y="641"/>
                  </a:lnTo>
                  <a:lnTo>
                    <a:pt x="204" y="641"/>
                  </a:lnTo>
                  <a:lnTo>
                    <a:pt x="206" y="641"/>
                  </a:lnTo>
                  <a:lnTo>
                    <a:pt x="207" y="641"/>
                  </a:lnTo>
                  <a:lnTo>
                    <a:pt x="207" y="643"/>
                  </a:lnTo>
                  <a:lnTo>
                    <a:pt x="207" y="641"/>
                  </a:lnTo>
                  <a:lnTo>
                    <a:pt x="209" y="641"/>
                  </a:lnTo>
                  <a:lnTo>
                    <a:pt x="209" y="641"/>
                  </a:lnTo>
                  <a:lnTo>
                    <a:pt x="211" y="641"/>
                  </a:lnTo>
                  <a:lnTo>
                    <a:pt x="211" y="641"/>
                  </a:lnTo>
                  <a:lnTo>
                    <a:pt x="211" y="643"/>
                  </a:lnTo>
                  <a:lnTo>
                    <a:pt x="211" y="643"/>
                  </a:lnTo>
                  <a:lnTo>
                    <a:pt x="213" y="645"/>
                  </a:lnTo>
                  <a:lnTo>
                    <a:pt x="213" y="647"/>
                  </a:lnTo>
                  <a:lnTo>
                    <a:pt x="213" y="649"/>
                  </a:lnTo>
                  <a:lnTo>
                    <a:pt x="215" y="649"/>
                  </a:lnTo>
                  <a:lnTo>
                    <a:pt x="215" y="647"/>
                  </a:lnTo>
                  <a:lnTo>
                    <a:pt x="215" y="647"/>
                  </a:lnTo>
                  <a:lnTo>
                    <a:pt x="217" y="647"/>
                  </a:lnTo>
                  <a:lnTo>
                    <a:pt x="217" y="645"/>
                  </a:lnTo>
                  <a:lnTo>
                    <a:pt x="219" y="645"/>
                  </a:lnTo>
                  <a:lnTo>
                    <a:pt x="221" y="645"/>
                  </a:lnTo>
                  <a:lnTo>
                    <a:pt x="223" y="645"/>
                  </a:lnTo>
                  <a:lnTo>
                    <a:pt x="225" y="645"/>
                  </a:lnTo>
                  <a:lnTo>
                    <a:pt x="226" y="647"/>
                  </a:lnTo>
                  <a:lnTo>
                    <a:pt x="226" y="647"/>
                  </a:lnTo>
                  <a:lnTo>
                    <a:pt x="226" y="649"/>
                  </a:lnTo>
                  <a:lnTo>
                    <a:pt x="226" y="651"/>
                  </a:lnTo>
                  <a:lnTo>
                    <a:pt x="226" y="651"/>
                  </a:lnTo>
                  <a:lnTo>
                    <a:pt x="226" y="653"/>
                  </a:lnTo>
                  <a:lnTo>
                    <a:pt x="228" y="653"/>
                  </a:lnTo>
                  <a:lnTo>
                    <a:pt x="230" y="653"/>
                  </a:lnTo>
                  <a:lnTo>
                    <a:pt x="232" y="653"/>
                  </a:lnTo>
                  <a:lnTo>
                    <a:pt x="246" y="651"/>
                  </a:lnTo>
                  <a:lnTo>
                    <a:pt x="246" y="653"/>
                  </a:lnTo>
                  <a:lnTo>
                    <a:pt x="251" y="653"/>
                  </a:lnTo>
                  <a:lnTo>
                    <a:pt x="251" y="653"/>
                  </a:lnTo>
                  <a:lnTo>
                    <a:pt x="253" y="651"/>
                  </a:lnTo>
                  <a:lnTo>
                    <a:pt x="253" y="645"/>
                  </a:lnTo>
                  <a:lnTo>
                    <a:pt x="255" y="641"/>
                  </a:lnTo>
                  <a:lnTo>
                    <a:pt x="259" y="638"/>
                  </a:lnTo>
                  <a:lnTo>
                    <a:pt x="261" y="636"/>
                  </a:lnTo>
                  <a:lnTo>
                    <a:pt x="261" y="636"/>
                  </a:lnTo>
                  <a:lnTo>
                    <a:pt x="263" y="636"/>
                  </a:lnTo>
                  <a:lnTo>
                    <a:pt x="265" y="636"/>
                  </a:lnTo>
                  <a:lnTo>
                    <a:pt x="266" y="636"/>
                  </a:lnTo>
                  <a:lnTo>
                    <a:pt x="268" y="634"/>
                  </a:lnTo>
                  <a:lnTo>
                    <a:pt x="268" y="636"/>
                  </a:lnTo>
                  <a:lnTo>
                    <a:pt x="270" y="636"/>
                  </a:lnTo>
                  <a:lnTo>
                    <a:pt x="276" y="641"/>
                  </a:lnTo>
                  <a:lnTo>
                    <a:pt x="276" y="641"/>
                  </a:lnTo>
                  <a:lnTo>
                    <a:pt x="278" y="641"/>
                  </a:lnTo>
                  <a:lnTo>
                    <a:pt x="278" y="639"/>
                  </a:lnTo>
                  <a:lnTo>
                    <a:pt x="278" y="638"/>
                  </a:lnTo>
                  <a:lnTo>
                    <a:pt x="280" y="638"/>
                  </a:lnTo>
                  <a:lnTo>
                    <a:pt x="280" y="638"/>
                  </a:lnTo>
                  <a:lnTo>
                    <a:pt x="282" y="638"/>
                  </a:lnTo>
                  <a:lnTo>
                    <a:pt x="284" y="636"/>
                  </a:lnTo>
                  <a:lnTo>
                    <a:pt x="287" y="638"/>
                  </a:lnTo>
                  <a:lnTo>
                    <a:pt x="289" y="636"/>
                  </a:lnTo>
                  <a:lnTo>
                    <a:pt x="291" y="636"/>
                  </a:lnTo>
                  <a:lnTo>
                    <a:pt x="291" y="636"/>
                  </a:lnTo>
                  <a:lnTo>
                    <a:pt x="293" y="636"/>
                  </a:lnTo>
                  <a:lnTo>
                    <a:pt x="293" y="636"/>
                  </a:lnTo>
                  <a:lnTo>
                    <a:pt x="295" y="636"/>
                  </a:lnTo>
                  <a:lnTo>
                    <a:pt x="297" y="638"/>
                  </a:lnTo>
                  <a:lnTo>
                    <a:pt x="297" y="638"/>
                  </a:lnTo>
                  <a:lnTo>
                    <a:pt x="299" y="638"/>
                  </a:lnTo>
                  <a:lnTo>
                    <a:pt x="301" y="638"/>
                  </a:lnTo>
                  <a:lnTo>
                    <a:pt x="303" y="638"/>
                  </a:lnTo>
                  <a:lnTo>
                    <a:pt x="307" y="638"/>
                  </a:lnTo>
                  <a:lnTo>
                    <a:pt x="307" y="638"/>
                  </a:lnTo>
                  <a:lnTo>
                    <a:pt x="308" y="636"/>
                  </a:lnTo>
                  <a:lnTo>
                    <a:pt x="308" y="634"/>
                  </a:lnTo>
                  <a:lnTo>
                    <a:pt x="310" y="630"/>
                  </a:lnTo>
                  <a:lnTo>
                    <a:pt x="310" y="628"/>
                  </a:lnTo>
                  <a:lnTo>
                    <a:pt x="312" y="626"/>
                  </a:lnTo>
                  <a:lnTo>
                    <a:pt x="312" y="624"/>
                  </a:lnTo>
                  <a:lnTo>
                    <a:pt x="314" y="624"/>
                  </a:lnTo>
                  <a:lnTo>
                    <a:pt x="316" y="624"/>
                  </a:lnTo>
                  <a:lnTo>
                    <a:pt x="326" y="622"/>
                  </a:lnTo>
                  <a:lnTo>
                    <a:pt x="327" y="622"/>
                  </a:lnTo>
                  <a:lnTo>
                    <a:pt x="327" y="622"/>
                  </a:lnTo>
                  <a:lnTo>
                    <a:pt x="329" y="622"/>
                  </a:lnTo>
                  <a:lnTo>
                    <a:pt x="329" y="620"/>
                  </a:lnTo>
                  <a:lnTo>
                    <a:pt x="331" y="619"/>
                  </a:lnTo>
                  <a:lnTo>
                    <a:pt x="333" y="615"/>
                  </a:lnTo>
                  <a:lnTo>
                    <a:pt x="335" y="613"/>
                  </a:lnTo>
                  <a:lnTo>
                    <a:pt x="335" y="613"/>
                  </a:lnTo>
                  <a:lnTo>
                    <a:pt x="337" y="611"/>
                  </a:lnTo>
                  <a:lnTo>
                    <a:pt x="337" y="611"/>
                  </a:lnTo>
                  <a:lnTo>
                    <a:pt x="337" y="611"/>
                  </a:lnTo>
                  <a:lnTo>
                    <a:pt x="339" y="609"/>
                  </a:lnTo>
                  <a:lnTo>
                    <a:pt x="339" y="609"/>
                  </a:lnTo>
                  <a:lnTo>
                    <a:pt x="339" y="609"/>
                  </a:lnTo>
                  <a:lnTo>
                    <a:pt x="339" y="609"/>
                  </a:lnTo>
                  <a:lnTo>
                    <a:pt x="339" y="607"/>
                  </a:lnTo>
                  <a:lnTo>
                    <a:pt x="339" y="607"/>
                  </a:lnTo>
                  <a:lnTo>
                    <a:pt x="339" y="607"/>
                  </a:lnTo>
                  <a:lnTo>
                    <a:pt x="339" y="605"/>
                  </a:lnTo>
                  <a:lnTo>
                    <a:pt x="335" y="601"/>
                  </a:lnTo>
                  <a:lnTo>
                    <a:pt x="335" y="601"/>
                  </a:lnTo>
                  <a:lnTo>
                    <a:pt x="335" y="601"/>
                  </a:lnTo>
                  <a:lnTo>
                    <a:pt x="333" y="600"/>
                  </a:lnTo>
                  <a:lnTo>
                    <a:pt x="329" y="600"/>
                  </a:lnTo>
                  <a:lnTo>
                    <a:pt x="314" y="600"/>
                  </a:lnTo>
                  <a:lnTo>
                    <a:pt x="312" y="598"/>
                  </a:lnTo>
                  <a:lnTo>
                    <a:pt x="312" y="598"/>
                  </a:lnTo>
                  <a:lnTo>
                    <a:pt x="312" y="596"/>
                  </a:lnTo>
                  <a:lnTo>
                    <a:pt x="312" y="596"/>
                  </a:lnTo>
                  <a:lnTo>
                    <a:pt x="310" y="594"/>
                  </a:lnTo>
                  <a:lnTo>
                    <a:pt x="310" y="594"/>
                  </a:lnTo>
                  <a:lnTo>
                    <a:pt x="310" y="594"/>
                  </a:lnTo>
                  <a:lnTo>
                    <a:pt x="312" y="592"/>
                  </a:lnTo>
                  <a:lnTo>
                    <a:pt x="312" y="592"/>
                  </a:lnTo>
                  <a:lnTo>
                    <a:pt x="312" y="590"/>
                  </a:lnTo>
                  <a:lnTo>
                    <a:pt x="316" y="588"/>
                  </a:lnTo>
                  <a:lnTo>
                    <a:pt x="320" y="586"/>
                  </a:lnTo>
                  <a:lnTo>
                    <a:pt x="320" y="584"/>
                  </a:lnTo>
                  <a:lnTo>
                    <a:pt x="322" y="582"/>
                  </a:lnTo>
                  <a:lnTo>
                    <a:pt x="324" y="580"/>
                  </a:lnTo>
                  <a:lnTo>
                    <a:pt x="324" y="580"/>
                  </a:lnTo>
                  <a:lnTo>
                    <a:pt x="326" y="575"/>
                  </a:lnTo>
                  <a:lnTo>
                    <a:pt x="326" y="573"/>
                  </a:lnTo>
                  <a:lnTo>
                    <a:pt x="326" y="571"/>
                  </a:lnTo>
                  <a:lnTo>
                    <a:pt x="324" y="571"/>
                  </a:lnTo>
                  <a:lnTo>
                    <a:pt x="324" y="571"/>
                  </a:lnTo>
                  <a:lnTo>
                    <a:pt x="322" y="571"/>
                  </a:lnTo>
                  <a:lnTo>
                    <a:pt x="322" y="571"/>
                  </a:lnTo>
                  <a:lnTo>
                    <a:pt x="322" y="571"/>
                  </a:lnTo>
                  <a:lnTo>
                    <a:pt x="322" y="571"/>
                  </a:lnTo>
                  <a:lnTo>
                    <a:pt x="322" y="571"/>
                  </a:lnTo>
                  <a:lnTo>
                    <a:pt x="322" y="571"/>
                  </a:lnTo>
                  <a:lnTo>
                    <a:pt x="322" y="569"/>
                  </a:lnTo>
                  <a:lnTo>
                    <a:pt x="322" y="569"/>
                  </a:lnTo>
                  <a:lnTo>
                    <a:pt x="322" y="567"/>
                  </a:lnTo>
                  <a:lnTo>
                    <a:pt x="320" y="567"/>
                  </a:lnTo>
                  <a:lnTo>
                    <a:pt x="320" y="565"/>
                  </a:lnTo>
                  <a:lnTo>
                    <a:pt x="320" y="563"/>
                  </a:lnTo>
                  <a:lnTo>
                    <a:pt x="322" y="560"/>
                  </a:lnTo>
                  <a:lnTo>
                    <a:pt x="324" y="554"/>
                  </a:lnTo>
                  <a:lnTo>
                    <a:pt x="326" y="554"/>
                  </a:lnTo>
                  <a:lnTo>
                    <a:pt x="327" y="554"/>
                  </a:lnTo>
                  <a:lnTo>
                    <a:pt x="327" y="554"/>
                  </a:lnTo>
                  <a:lnTo>
                    <a:pt x="329" y="554"/>
                  </a:lnTo>
                  <a:lnTo>
                    <a:pt x="331" y="554"/>
                  </a:lnTo>
                  <a:lnTo>
                    <a:pt x="331" y="554"/>
                  </a:lnTo>
                  <a:lnTo>
                    <a:pt x="333" y="554"/>
                  </a:lnTo>
                  <a:lnTo>
                    <a:pt x="337" y="552"/>
                  </a:lnTo>
                  <a:lnTo>
                    <a:pt x="337" y="552"/>
                  </a:lnTo>
                  <a:lnTo>
                    <a:pt x="339" y="550"/>
                  </a:lnTo>
                  <a:lnTo>
                    <a:pt x="339" y="550"/>
                  </a:lnTo>
                  <a:lnTo>
                    <a:pt x="339" y="550"/>
                  </a:lnTo>
                  <a:lnTo>
                    <a:pt x="339" y="548"/>
                  </a:lnTo>
                  <a:lnTo>
                    <a:pt x="337" y="548"/>
                  </a:lnTo>
                  <a:lnTo>
                    <a:pt x="337" y="548"/>
                  </a:lnTo>
                  <a:lnTo>
                    <a:pt x="337" y="546"/>
                  </a:lnTo>
                  <a:lnTo>
                    <a:pt x="339" y="546"/>
                  </a:lnTo>
                  <a:lnTo>
                    <a:pt x="339" y="544"/>
                  </a:lnTo>
                  <a:lnTo>
                    <a:pt x="341" y="542"/>
                  </a:lnTo>
                  <a:lnTo>
                    <a:pt x="343" y="537"/>
                  </a:lnTo>
                  <a:lnTo>
                    <a:pt x="347" y="537"/>
                  </a:lnTo>
                  <a:lnTo>
                    <a:pt x="350" y="535"/>
                  </a:lnTo>
                  <a:lnTo>
                    <a:pt x="352" y="537"/>
                  </a:lnTo>
                  <a:lnTo>
                    <a:pt x="352" y="537"/>
                  </a:lnTo>
                  <a:lnTo>
                    <a:pt x="354" y="537"/>
                  </a:lnTo>
                  <a:lnTo>
                    <a:pt x="354" y="537"/>
                  </a:lnTo>
                  <a:lnTo>
                    <a:pt x="354" y="539"/>
                  </a:lnTo>
                  <a:lnTo>
                    <a:pt x="356" y="539"/>
                  </a:lnTo>
                  <a:lnTo>
                    <a:pt x="356" y="541"/>
                  </a:lnTo>
                  <a:lnTo>
                    <a:pt x="358" y="542"/>
                  </a:lnTo>
                  <a:lnTo>
                    <a:pt x="360" y="542"/>
                  </a:lnTo>
                  <a:lnTo>
                    <a:pt x="360" y="542"/>
                  </a:lnTo>
                  <a:lnTo>
                    <a:pt x="362" y="542"/>
                  </a:lnTo>
                  <a:lnTo>
                    <a:pt x="362" y="541"/>
                  </a:lnTo>
                  <a:lnTo>
                    <a:pt x="362" y="541"/>
                  </a:lnTo>
                  <a:lnTo>
                    <a:pt x="362" y="541"/>
                  </a:lnTo>
                  <a:lnTo>
                    <a:pt x="364" y="539"/>
                  </a:lnTo>
                  <a:lnTo>
                    <a:pt x="364" y="539"/>
                  </a:lnTo>
                  <a:lnTo>
                    <a:pt x="366" y="539"/>
                  </a:lnTo>
                  <a:lnTo>
                    <a:pt x="367" y="541"/>
                  </a:lnTo>
                  <a:lnTo>
                    <a:pt x="373" y="544"/>
                  </a:lnTo>
                  <a:lnTo>
                    <a:pt x="375" y="544"/>
                  </a:lnTo>
                  <a:lnTo>
                    <a:pt x="381" y="546"/>
                  </a:lnTo>
                  <a:lnTo>
                    <a:pt x="383" y="546"/>
                  </a:lnTo>
                  <a:lnTo>
                    <a:pt x="383" y="544"/>
                  </a:lnTo>
                  <a:lnTo>
                    <a:pt x="383" y="542"/>
                  </a:lnTo>
                  <a:lnTo>
                    <a:pt x="383" y="542"/>
                  </a:lnTo>
                  <a:lnTo>
                    <a:pt x="383" y="541"/>
                  </a:lnTo>
                  <a:lnTo>
                    <a:pt x="383" y="539"/>
                  </a:lnTo>
                  <a:lnTo>
                    <a:pt x="383" y="539"/>
                  </a:lnTo>
                  <a:lnTo>
                    <a:pt x="383" y="537"/>
                  </a:lnTo>
                  <a:lnTo>
                    <a:pt x="383" y="537"/>
                  </a:lnTo>
                  <a:lnTo>
                    <a:pt x="383" y="537"/>
                  </a:lnTo>
                  <a:lnTo>
                    <a:pt x="385" y="537"/>
                  </a:lnTo>
                  <a:lnTo>
                    <a:pt x="385" y="537"/>
                  </a:lnTo>
                  <a:lnTo>
                    <a:pt x="385" y="539"/>
                  </a:lnTo>
                  <a:lnTo>
                    <a:pt x="387" y="539"/>
                  </a:lnTo>
                  <a:lnTo>
                    <a:pt x="387" y="539"/>
                  </a:lnTo>
                  <a:lnTo>
                    <a:pt x="387" y="539"/>
                  </a:lnTo>
                  <a:lnTo>
                    <a:pt x="387" y="539"/>
                  </a:lnTo>
                  <a:lnTo>
                    <a:pt x="388" y="537"/>
                  </a:lnTo>
                  <a:lnTo>
                    <a:pt x="388" y="537"/>
                  </a:lnTo>
                  <a:lnTo>
                    <a:pt x="388" y="537"/>
                  </a:lnTo>
                  <a:lnTo>
                    <a:pt x="390" y="537"/>
                  </a:lnTo>
                  <a:lnTo>
                    <a:pt x="390" y="537"/>
                  </a:lnTo>
                  <a:lnTo>
                    <a:pt x="390" y="537"/>
                  </a:lnTo>
                  <a:lnTo>
                    <a:pt x="392" y="537"/>
                  </a:lnTo>
                  <a:lnTo>
                    <a:pt x="392" y="535"/>
                  </a:lnTo>
                  <a:lnTo>
                    <a:pt x="392" y="533"/>
                  </a:lnTo>
                  <a:lnTo>
                    <a:pt x="392" y="533"/>
                  </a:lnTo>
                  <a:lnTo>
                    <a:pt x="392" y="531"/>
                  </a:lnTo>
                  <a:lnTo>
                    <a:pt x="392" y="531"/>
                  </a:lnTo>
                  <a:lnTo>
                    <a:pt x="394" y="531"/>
                  </a:lnTo>
                  <a:lnTo>
                    <a:pt x="394" y="531"/>
                  </a:lnTo>
                  <a:lnTo>
                    <a:pt x="394" y="531"/>
                  </a:lnTo>
                  <a:lnTo>
                    <a:pt x="394" y="533"/>
                  </a:lnTo>
                  <a:lnTo>
                    <a:pt x="400" y="537"/>
                  </a:lnTo>
                  <a:lnTo>
                    <a:pt x="402" y="537"/>
                  </a:lnTo>
                  <a:lnTo>
                    <a:pt x="404" y="537"/>
                  </a:lnTo>
                  <a:lnTo>
                    <a:pt x="404" y="537"/>
                  </a:lnTo>
                  <a:lnTo>
                    <a:pt x="404" y="535"/>
                  </a:lnTo>
                  <a:lnTo>
                    <a:pt x="404" y="535"/>
                  </a:lnTo>
                  <a:lnTo>
                    <a:pt x="402" y="533"/>
                  </a:lnTo>
                  <a:lnTo>
                    <a:pt x="400" y="531"/>
                  </a:lnTo>
                  <a:lnTo>
                    <a:pt x="400" y="531"/>
                  </a:lnTo>
                  <a:lnTo>
                    <a:pt x="398" y="531"/>
                  </a:lnTo>
                  <a:lnTo>
                    <a:pt x="398" y="531"/>
                  </a:lnTo>
                  <a:lnTo>
                    <a:pt x="398" y="529"/>
                  </a:lnTo>
                  <a:lnTo>
                    <a:pt x="398" y="529"/>
                  </a:lnTo>
                  <a:lnTo>
                    <a:pt x="402" y="525"/>
                  </a:lnTo>
                  <a:lnTo>
                    <a:pt x="402" y="523"/>
                  </a:lnTo>
                  <a:lnTo>
                    <a:pt x="402" y="523"/>
                  </a:lnTo>
                  <a:lnTo>
                    <a:pt x="402" y="523"/>
                  </a:lnTo>
                  <a:lnTo>
                    <a:pt x="404" y="522"/>
                  </a:lnTo>
                  <a:lnTo>
                    <a:pt x="404" y="520"/>
                  </a:lnTo>
                  <a:lnTo>
                    <a:pt x="404" y="520"/>
                  </a:lnTo>
                  <a:lnTo>
                    <a:pt x="404" y="520"/>
                  </a:lnTo>
                  <a:lnTo>
                    <a:pt x="406" y="518"/>
                  </a:lnTo>
                  <a:lnTo>
                    <a:pt x="407" y="518"/>
                  </a:lnTo>
                  <a:lnTo>
                    <a:pt x="407" y="516"/>
                  </a:lnTo>
                  <a:lnTo>
                    <a:pt x="407" y="516"/>
                  </a:lnTo>
                  <a:lnTo>
                    <a:pt x="407" y="514"/>
                  </a:lnTo>
                  <a:lnTo>
                    <a:pt x="407" y="512"/>
                  </a:lnTo>
                  <a:lnTo>
                    <a:pt x="409" y="510"/>
                  </a:lnTo>
                  <a:lnTo>
                    <a:pt x="409" y="510"/>
                  </a:lnTo>
                  <a:lnTo>
                    <a:pt x="411" y="508"/>
                  </a:lnTo>
                  <a:lnTo>
                    <a:pt x="411" y="506"/>
                  </a:lnTo>
                  <a:lnTo>
                    <a:pt x="411" y="506"/>
                  </a:lnTo>
                  <a:lnTo>
                    <a:pt x="411" y="504"/>
                  </a:lnTo>
                  <a:lnTo>
                    <a:pt x="411" y="504"/>
                  </a:lnTo>
                  <a:lnTo>
                    <a:pt x="413" y="503"/>
                  </a:lnTo>
                  <a:lnTo>
                    <a:pt x="413" y="503"/>
                  </a:lnTo>
                  <a:lnTo>
                    <a:pt x="413" y="503"/>
                  </a:lnTo>
                  <a:lnTo>
                    <a:pt x="413" y="501"/>
                  </a:lnTo>
                  <a:lnTo>
                    <a:pt x="413" y="499"/>
                  </a:lnTo>
                  <a:lnTo>
                    <a:pt x="413" y="499"/>
                  </a:lnTo>
                  <a:lnTo>
                    <a:pt x="413" y="497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47">
              <a:extLst>
                <a:ext uri="{FF2B5EF4-FFF2-40B4-BE49-F238E27FC236}">
                  <a16:creationId xmlns:a16="http://schemas.microsoft.com/office/drawing/2014/main" xmlns="" id="{731D1FBB-239A-4C31-96CD-C5FFFD9FB4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2535" y="4591824"/>
              <a:ext cx="655638" cy="1036638"/>
            </a:xfrm>
            <a:custGeom>
              <a:avLst/>
              <a:gdLst>
                <a:gd name="T0" fmla="*/ 392 w 413"/>
                <a:gd name="T1" fmla="*/ 487 h 653"/>
                <a:gd name="T2" fmla="*/ 379 w 413"/>
                <a:gd name="T3" fmla="*/ 466 h 653"/>
                <a:gd name="T4" fmla="*/ 367 w 413"/>
                <a:gd name="T5" fmla="*/ 442 h 653"/>
                <a:gd name="T6" fmla="*/ 350 w 413"/>
                <a:gd name="T7" fmla="*/ 436 h 653"/>
                <a:gd name="T8" fmla="*/ 331 w 413"/>
                <a:gd name="T9" fmla="*/ 449 h 653"/>
                <a:gd name="T10" fmla="*/ 307 w 413"/>
                <a:gd name="T11" fmla="*/ 449 h 653"/>
                <a:gd name="T12" fmla="*/ 280 w 413"/>
                <a:gd name="T13" fmla="*/ 438 h 653"/>
                <a:gd name="T14" fmla="*/ 272 w 413"/>
                <a:gd name="T15" fmla="*/ 453 h 653"/>
                <a:gd name="T16" fmla="*/ 268 w 413"/>
                <a:gd name="T17" fmla="*/ 438 h 653"/>
                <a:gd name="T18" fmla="*/ 265 w 413"/>
                <a:gd name="T19" fmla="*/ 413 h 653"/>
                <a:gd name="T20" fmla="*/ 297 w 413"/>
                <a:gd name="T21" fmla="*/ 432 h 653"/>
                <a:gd name="T22" fmla="*/ 301 w 413"/>
                <a:gd name="T23" fmla="*/ 421 h 653"/>
                <a:gd name="T24" fmla="*/ 307 w 413"/>
                <a:gd name="T25" fmla="*/ 400 h 653"/>
                <a:gd name="T26" fmla="*/ 287 w 413"/>
                <a:gd name="T27" fmla="*/ 398 h 653"/>
                <a:gd name="T28" fmla="*/ 255 w 413"/>
                <a:gd name="T29" fmla="*/ 394 h 653"/>
                <a:gd name="T30" fmla="*/ 249 w 413"/>
                <a:gd name="T31" fmla="*/ 379 h 653"/>
                <a:gd name="T32" fmla="*/ 247 w 413"/>
                <a:gd name="T33" fmla="*/ 337 h 653"/>
                <a:gd name="T34" fmla="*/ 272 w 413"/>
                <a:gd name="T35" fmla="*/ 333 h 653"/>
                <a:gd name="T36" fmla="*/ 265 w 413"/>
                <a:gd name="T37" fmla="*/ 286 h 653"/>
                <a:gd name="T38" fmla="*/ 270 w 413"/>
                <a:gd name="T39" fmla="*/ 259 h 653"/>
                <a:gd name="T40" fmla="*/ 316 w 413"/>
                <a:gd name="T41" fmla="*/ 210 h 653"/>
                <a:gd name="T42" fmla="*/ 308 w 413"/>
                <a:gd name="T43" fmla="*/ 175 h 653"/>
                <a:gd name="T44" fmla="*/ 305 w 413"/>
                <a:gd name="T45" fmla="*/ 128 h 653"/>
                <a:gd name="T46" fmla="*/ 322 w 413"/>
                <a:gd name="T47" fmla="*/ 86 h 653"/>
                <a:gd name="T48" fmla="*/ 318 w 413"/>
                <a:gd name="T49" fmla="*/ 59 h 653"/>
                <a:gd name="T50" fmla="*/ 312 w 413"/>
                <a:gd name="T51" fmla="*/ 18 h 653"/>
                <a:gd name="T52" fmla="*/ 278 w 413"/>
                <a:gd name="T53" fmla="*/ 21 h 653"/>
                <a:gd name="T54" fmla="*/ 246 w 413"/>
                <a:gd name="T55" fmla="*/ 56 h 653"/>
                <a:gd name="T56" fmla="*/ 219 w 413"/>
                <a:gd name="T57" fmla="*/ 73 h 653"/>
                <a:gd name="T58" fmla="*/ 209 w 413"/>
                <a:gd name="T59" fmla="*/ 103 h 653"/>
                <a:gd name="T60" fmla="*/ 167 w 413"/>
                <a:gd name="T61" fmla="*/ 109 h 653"/>
                <a:gd name="T62" fmla="*/ 135 w 413"/>
                <a:gd name="T63" fmla="*/ 105 h 653"/>
                <a:gd name="T64" fmla="*/ 143 w 413"/>
                <a:gd name="T65" fmla="*/ 143 h 653"/>
                <a:gd name="T66" fmla="*/ 101 w 413"/>
                <a:gd name="T67" fmla="*/ 154 h 653"/>
                <a:gd name="T68" fmla="*/ 70 w 413"/>
                <a:gd name="T69" fmla="*/ 158 h 653"/>
                <a:gd name="T70" fmla="*/ 53 w 413"/>
                <a:gd name="T71" fmla="*/ 179 h 653"/>
                <a:gd name="T72" fmla="*/ 30 w 413"/>
                <a:gd name="T73" fmla="*/ 181 h 653"/>
                <a:gd name="T74" fmla="*/ 13 w 413"/>
                <a:gd name="T75" fmla="*/ 193 h 653"/>
                <a:gd name="T76" fmla="*/ 23 w 413"/>
                <a:gd name="T77" fmla="*/ 200 h 653"/>
                <a:gd name="T78" fmla="*/ 34 w 413"/>
                <a:gd name="T79" fmla="*/ 227 h 653"/>
                <a:gd name="T80" fmla="*/ 19 w 413"/>
                <a:gd name="T81" fmla="*/ 263 h 653"/>
                <a:gd name="T82" fmla="*/ 7 w 413"/>
                <a:gd name="T83" fmla="*/ 272 h 653"/>
                <a:gd name="T84" fmla="*/ 13 w 413"/>
                <a:gd name="T85" fmla="*/ 310 h 653"/>
                <a:gd name="T86" fmla="*/ 2 w 413"/>
                <a:gd name="T87" fmla="*/ 343 h 653"/>
                <a:gd name="T88" fmla="*/ 4 w 413"/>
                <a:gd name="T89" fmla="*/ 356 h 653"/>
                <a:gd name="T90" fmla="*/ 23 w 413"/>
                <a:gd name="T91" fmla="*/ 377 h 653"/>
                <a:gd name="T92" fmla="*/ 32 w 413"/>
                <a:gd name="T93" fmla="*/ 402 h 653"/>
                <a:gd name="T94" fmla="*/ 57 w 413"/>
                <a:gd name="T95" fmla="*/ 461 h 653"/>
                <a:gd name="T96" fmla="*/ 59 w 413"/>
                <a:gd name="T97" fmla="*/ 499 h 653"/>
                <a:gd name="T98" fmla="*/ 78 w 413"/>
                <a:gd name="T99" fmla="*/ 544 h 653"/>
                <a:gd name="T100" fmla="*/ 93 w 413"/>
                <a:gd name="T101" fmla="*/ 556 h 653"/>
                <a:gd name="T102" fmla="*/ 110 w 413"/>
                <a:gd name="T103" fmla="*/ 571 h 653"/>
                <a:gd name="T104" fmla="*/ 122 w 413"/>
                <a:gd name="T105" fmla="*/ 590 h 653"/>
                <a:gd name="T106" fmla="*/ 160 w 413"/>
                <a:gd name="T107" fmla="*/ 622 h 653"/>
                <a:gd name="T108" fmla="*/ 198 w 413"/>
                <a:gd name="T109" fmla="*/ 636 h 653"/>
                <a:gd name="T110" fmla="*/ 226 w 413"/>
                <a:gd name="T111" fmla="*/ 651 h 653"/>
                <a:gd name="T112" fmla="*/ 291 w 413"/>
                <a:gd name="T113" fmla="*/ 636 h 653"/>
                <a:gd name="T114" fmla="*/ 339 w 413"/>
                <a:gd name="T115" fmla="*/ 609 h 653"/>
                <a:gd name="T116" fmla="*/ 322 w 413"/>
                <a:gd name="T117" fmla="*/ 571 h 653"/>
                <a:gd name="T118" fmla="*/ 343 w 413"/>
                <a:gd name="T119" fmla="*/ 537 h 653"/>
                <a:gd name="T120" fmla="*/ 383 w 413"/>
                <a:gd name="T121" fmla="*/ 537 h 653"/>
                <a:gd name="T122" fmla="*/ 398 w 413"/>
                <a:gd name="T123" fmla="*/ 531 h 6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13" h="653">
                  <a:moveTo>
                    <a:pt x="413" y="497"/>
                  </a:moveTo>
                  <a:lnTo>
                    <a:pt x="413" y="497"/>
                  </a:lnTo>
                  <a:lnTo>
                    <a:pt x="411" y="497"/>
                  </a:lnTo>
                  <a:lnTo>
                    <a:pt x="411" y="495"/>
                  </a:lnTo>
                  <a:lnTo>
                    <a:pt x="411" y="495"/>
                  </a:lnTo>
                  <a:lnTo>
                    <a:pt x="409" y="497"/>
                  </a:lnTo>
                  <a:lnTo>
                    <a:pt x="409" y="497"/>
                  </a:lnTo>
                  <a:lnTo>
                    <a:pt x="409" y="497"/>
                  </a:lnTo>
                  <a:lnTo>
                    <a:pt x="409" y="497"/>
                  </a:lnTo>
                  <a:lnTo>
                    <a:pt x="407" y="497"/>
                  </a:lnTo>
                  <a:lnTo>
                    <a:pt x="407" y="497"/>
                  </a:lnTo>
                  <a:lnTo>
                    <a:pt x="407" y="497"/>
                  </a:lnTo>
                  <a:lnTo>
                    <a:pt x="404" y="495"/>
                  </a:lnTo>
                  <a:lnTo>
                    <a:pt x="402" y="493"/>
                  </a:lnTo>
                  <a:lnTo>
                    <a:pt x="402" y="493"/>
                  </a:lnTo>
                  <a:lnTo>
                    <a:pt x="402" y="493"/>
                  </a:lnTo>
                  <a:lnTo>
                    <a:pt x="402" y="493"/>
                  </a:lnTo>
                  <a:lnTo>
                    <a:pt x="400" y="493"/>
                  </a:lnTo>
                  <a:lnTo>
                    <a:pt x="400" y="493"/>
                  </a:lnTo>
                  <a:lnTo>
                    <a:pt x="400" y="493"/>
                  </a:lnTo>
                  <a:lnTo>
                    <a:pt x="398" y="493"/>
                  </a:lnTo>
                  <a:lnTo>
                    <a:pt x="398" y="493"/>
                  </a:lnTo>
                  <a:lnTo>
                    <a:pt x="396" y="493"/>
                  </a:lnTo>
                  <a:lnTo>
                    <a:pt x="396" y="493"/>
                  </a:lnTo>
                  <a:lnTo>
                    <a:pt x="396" y="493"/>
                  </a:lnTo>
                  <a:lnTo>
                    <a:pt x="394" y="491"/>
                  </a:lnTo>
                  <a:lnTo>
                    <a:pt x="394" y="491"/>
                  </a:lnTo>
                  <a:lnTo>
                    <a:pt x="394" y="489"/>
                  </a:lnTo>
                  <a:lnTo>
                    <a:pt x="394" y="489"/>
                  </a:lnTo>
                  <a:lnTo>
                    <a:pt x="392" y="489"/>
                  </a:lnTo>
                  <a:lnTo>
                    <a:pt x="392" y="487"/>
                  </a:lnTo>
                  <a:lnTo>
                    <a:pt x="392" y="487"/>
                  </a:lnTo>
                  <a:lnTo>
                    <a:pt x="392" y="487"/>
                  </a:lnTo>
                  <a:lnTo>
                    <a:pt x="392" y="485"/>
                  </a:lnTo>
                  <a:lnTo>
                    <a:pt x="394" y="485"/>
                  </a:lnTo>
                  <a:lnTo>
                    <a:pt x="394" y="485"/>
                  </a:lnTo>
                  <a:lnTo>
                    <a:pt x="394" y="485"/>
                  </a:lnTo>
                  <a:lnTo>
                    <a:pt x="394" y="480"/>
                  </a:lnTo>
                  <a:lnTo>
                    <a:pt x="394" y="480"/>
                  </a:lnTo>
                  <a:lnTo>
                    <a:pt x="394" y="478"/>
                  </a:lnTo>
                  <a:lnTo>
                    <a:pt x="394" y="478"/>
                  </a:lnTo>
                  <a:lnTo>
                    <a:pt x="394" y="476"/>
                  </a:lnTo>
                  <a:lnTo>
                    <a:pt x="394" y="476"/>
                  </a:lnTo>
                  <a:lnTo>
                    <a:pt x="394" y="474"/>
                  </a:lnTo>
                  <a:lnTo>
                    <a:pt x="394" y="472"/>
                  </a:lnTo>
                  <a:lnTo>
                    <a:pt x="394" y="472"/>
                  </a:lnTo>
                  <a:lnTo>
                    <a:pt x="394" y="470"/>
                  </a:lnTo>
                  <a:lnTo>
                    <a:pt x="394" y="468"/>
                  </a:lnTo>
                  <a:lnTo>
                    <a:pt x="394" y="468"/>
                  </a:lnTo>
                  <a:lnTo>
                    <a:pt x="394" y="468"/>
                  </a:lnTo>
                  <a:lnTo>
                    <a:pt x="394" y="468"/>
                  </a:lnTo>
                  <a:lnTo>
                    <a:pt x="392" y="468"/>
                  </a:lnTo>
                  <a:lnTo>
                    <a:pt x="392" y="468"/>
                  </a:lnTo>
                  <a:lnTo>
                    <a:pt x="390" y="468"/>
                  </a:lnTo>
                  <a:lnTo>
                    <a:pt x="390" y="468"/>
                  </a:lnTo>
                  <a:lnTo>
                    <a:pt x="390" y="468"/>
                  </a:lnTo>
                  <a:lnTo>
                    <a:pt x="388" y="466"/>
                  </a:lnTo>
                  <a:lnTo>
                    <a:pt x="388" y="466"/>
                  </a:lnTo>
                  <a:lnTo>
                    <a:pt x="388" y="466"/>
                  </a:lnTo>
                  <a:lnTo>
                    <a:pt x="387" y="466"/>
                  </a:lnTo>
                  <a:lnTo>
                    <a:pt x="387" y="468"/>
                  </a:lnTo>
                  <a:lnTo>
                    <a:pt x="385" y="468"/>
                  </a:lnTo>
                  <a:lnTo>
                    <a:pt x="385" y="468"/>
                  </a:lnTo>
                  <a:lnTo>
                    <a:pt x="383" y="468"/>
                  </a:lnTo>
                  <a:lnTo>
                    <a:pt x="381" y="468"/>
                  </a:lnTo>
                  <a:lnTo>
                    <a:pt x="379" y="466"/>
                  </a:lnTo>
                  <a:lnTo>
                    <a:pt x="379" y="466"/>
                  </a:lnTo>
                  <a:lnTo>
                    <a:pt x="377" y="466"/>
                  </a:lnTo>
                  <a:lnTo>
                    <a:pt x="377" y="466"/>
                  </a:lnTo>
                  <a:lnTo>
                    <a:pt x="377" y="466"/>
                  </a:lnTo>
                  <a:lnTo>
                    <a:pt x="375" y="466"/>
                  </a:lnTo>
                  <a:lnTo>
                    <a:pt x="373" y="463"/>
                  </a:lnTo>
                  <a:lnTo>
                    <a:pt x="371" y="461"/>
                  </a:lnTo>
                  <a:lnTo>
                    <a:pt x="371" y="461"/>
                  </a:lnTo>
                  <a:lnTo>
                    <a:pt x="369" y="461"/>
                  </a:lnTo>
                  <a:lnTo>
                    <a:pt x="369" y="461"/>
                  </a:lnTo>
                  <a:lnTo>
                    <a:pt x="367" y="463"/>
                  </a:lnTo>
                  <a:lnTo>
                    <a:pt x="367" y="463"/>
                  </a:lnTo>
                  <a:lnTo>
                    <a:pt x="366" y="461"/>
                  </a:lnTo>
                  <a:lnTo>
                    <a:pt x="366" y="461"/>
                  </a:lnTo>
                  <a:lnTo>
                    <a:pt x="366" y="459"/>
                  </a:lnTo>
                  <a:lnTo>
                    <a:pt x="366" y="459"/>
                  </a:lnTo>
                  <a:lnTo>
                    <a:pt x="366" y="457"/>
                  </a:lnTo>
                  <a:lnTo>
                    <a:pt x="366" y="457"/>
                  </a:lnTo>
                  <a:lnTo>
                    <a:pt x="367" y="459"/>
                  </a:lnTo>
                  <a:lnTo>
                    <a:pt x="369" y="459"/>
                  </a:lnTo>
                  <a:lnTo>
                    <a:pt x="369" y="457"/>
                  </a:lnTo>
                  <a:lnTo>
                    <a:pt x="369" y="457"/>
                  </a:lnTo>
                  <a:lnTo>
                    <a:pt x="369" y="457"/>
                  </a:lnTo>
                  <a:lnTo>
                    <a:pt x="369" y="455"/>
                  </a:lnTo>
                  <a:lnTo>
                    <a:pt x="369" y="455"/>
                  </a:lnTo>
                  <a:lnTo>
                    <a:pt x="367" y="453"/>
                  </a:lnTo>
                  <a:lnTo>
                    <a:pt x="367" y="453"/>
                  </a:lnTo>
                  <a:lnTo>
                    <a:pt x="367" y="451"/>
                  </a:lnTo>
                  <a:lnTo>
                    <a:pt x="369" y="449"/>
                  </a:lnTo>
                  <a:lnTo>
                    <a:pt x="369" y="447"/>
                  </a:lnTo>
                  <a:lnTo>
                    <a:pt x="369" y="447"/>
                  </a:lnTo>
                  <a:lnTo>
                    <a:pt x="369" y="445"/>
                  </a:lnTo>
                  <a:lnTo>
                    <a:pt x="367" y="442"/>
                  </a:lnTo>
                  <a:lnTo>
                    <a:pt x="364" y="440"/>
                  </a:lnTo>
                  <a:lnTo>
                    <a:pt x="360" y="442"/>
                  </a:lnTo>
                  <a:lnTo>
                    <a:pt x="360" y="442"/>
                  </a:lnTo>
                  <a:lnTo>
                    <a:pt x="360" y="442"/>
                  </a:lnTo>
                  <a:lnTo>
                    <a:pt x="358" y="442"/>
                  </a:lnTo>
                  <a:lnTo>
                    <a:pt x="358" y="442"/>
                  </a:lnTo>
                  <a:lnTo>
                    <a:pt x="356" y="442"/>
                  </a:lnTo>
                  <a:lnTo>
                    <a:pt x="356" y="442"/>
                  </a:lnTo>
                  <a:lnTo>
                    <a:pt x="354" y="444"/>
                  </a:lnTo>
                  <a:lnTo>
                    <a:pt x="354" y="445"/>
                  </a:lnTo>
                  <a:lnTo>
                    <a:pt x="352" y="445"/>
                  </a:lnTo>
                  <a:lnTo>
                    <a:pt x="352" y="445"/>
                  </a:lnTo>
                  <a:lnTo>
                    <a:pt x="352" y="444"/>
                  </a:lnTo>
                  <a:lnTo>
                    <a:pt x="352" y="444"/>
                  </a:lnTo>
                  <a:lnTo>
                    <a:pt x="352" y="442"/>
                  </a:lnTo>
                  <a:lnTo>
                    <a:pt x="352" y="440"/>
                  </a:lnTo>
                  <a:lnTo>
                    <a:pt x="352" y="440"/>
                  </a:lnTo>
                  <a:lnTo>
                    <a:pt x="352" y="440"/>
                  </a:lnTo>
                  <a:lnTo>
                    <a:pt x="354" y="438"/>
                  </a:lnTo>
                  <a:lnTo>
                    <a:pt x="354" y="438"/>
                  </a:lnTo>
                  <a:lnTo>
                    <a:pt x="354" y="436"/>
                  </a:lnTo>
                  <a:lnTo>
                    <a:pt x="354" y="436"/>
                  </a:lnTo>
                  <a:lnTo>
                    <a:pt x="354" y="434"/>
                  </a:lnTo>
                  <a:lnTo>
                    <a:pt x="354" y="434"/>
                  </a:lnTo>
                  <a:lnTo>
                    <a:pt x="354" y="432"/>
                  </a:lnTo>
                  <a:lnTo>
                    <a:pt x="354" y="432"/>
                  </a:lnTo>
                  <a:lnTo>
                    <a:pt x="354" y="432"/>
                  </a:lnTo>
                  <a:lnTo>
                    <a:pt x="354" y="432"/>
                  </a:lnTo>
                  <a:lnTo>
                    <a:pt x="352" y="434"/>
                  </a:lnTo>
                  <a:lnTo>
                    <a:pt x="352" y="434"/>
                  </a:lnTo>
                  <a:lnTo>
                    <a:pt x="352" y="434"/>
                  </a:lnTo>
                  <a:lnTo>
                    <a:pt x="350" y="436"/>
                  </a:lnTo>
                  <a:lnTo>
                    <a:pt x="350" y="436"/>
                  </a:lnTo>
                  <a:lnTo>
                    <a:pt x="350" y="436"/>
                  </a:lnTo>
                  <a:lnTo>
                    <a:pt x="348" y="436"/>
                  </a:lnTo>
                  <a:lnTo>
                    <a:pt x="348" y="436"/>
                  </a:lnTo>
                  <a:lnTo>
                    <a:pt x="347" y="436"/>
                  </a:lnTo>
                  <a:lnTo>
                    <a:pt x="347" y="436"/>
                  </a:lnTo>
                  <a:lnTo>
                    <a:pt x="347" y="436"/>
                  </a:lnTo>
                  <a:lnTo>
                    <a:pt x="345" y="436"/>
                  </a:lnTo>
                  <a:lnTo>
                    <a:pt x="343" y="436"/>
                  </a:lnTo>
                  <a:lnTo>
                    <a:pt x="341" y="434"/>
                  </a:lnTo>
                  <a:lnTo>
                    <a:pt x="341" y="434"/>
                  </a:lnTo>
                  <a:lnTo>
                    <a:pt x="341" y="434"/>
                  </a:lnTo>
                  <a:lnTo>
                    <a:pt x="339" y="436"/>
                  </a:lnTo>
                  <a:lnTo>
                    <a:pt x="339" y="436"/>
                  </a:lnTo>
                  <a:lnTo>
                    <a:pt x="339" y="436"/>
                  </a:lnTo>
                  <a:lnTo>
                    <a:pt x="339" y="438"/>
                  </a:lnTo>
                  <a:lnTo>
                    <a:pt x="339" y="438"/>
                  </a:lnTo>
                  <a:lnTo>
                    <a:pt x="341" y="438"/>
                  </a:lnTo>
                  <a:lnTo>
                    <a:pt x="341" y="440"/>
                  </a:lnTo>
                  <a:lnTo>
                    <a:pt x="341" y="440"/>
                  </a:lnTo>
                  <a:lnTo>
                    <a:pt x="341" y="440"/>
                  </a:lnTo>
                  <a:lnTo>
                    <a:pt x="341" y="442"/>
                  </a:lnTo>
                  <a:lnTo>
                    <a:pt x="341" y="442"/>
                  </a:lnTo>
                  <a:lnTo>
                    <a:pt x="339" y="442"/>
                  </a:lnTo>
                  <a:lnTo>
                    <a:pt x="337" y="444"/>
                  </a:lnTo>
                  <a:lnTo>
                    <a:pt x="337" y="444"/>
                  </a:lnTo>
                  <a:lnTo>
                    <a:pt x="335" y="445"/>
                  </a:lnTo>
                  <a:lnTo>
                    <a:pt x="335" y="445"/>
                  </a:lnTo>
                  <a:lnTo>
                    <a:pt x="335" y="445"/>
                  </a:lnTo>
                  <a:lnTo>
                    <a:pt x="333" y="447"/>
                  </a:lnTo>
                  <a:lnTo>
                    <a:pt x="331" y="447"/>
                  </a:lnTo>
                  <a:lnTo>
                    <a:pt x="331" y="447"/>
                  </a:lnTo>
                  <a:lnTo>
                    <a:pt x="331" y="449"/>
                  </a:lnTo>
                  <a:lnTo>
                    <a:pt x="331" y="449"/>
                  </a:lnTo>
                  <a:lnTo>
                    <a:pt x="329" y="451"/>
                  </a:lnTo>
                  <a:lnTo>
                    <a:pt x="329" y="451"/>
                  </a:lnTo>
                  <a:lnTo>
                    <a:pt x="329" y="451"/>
                  </a:lnTo>
                  <a:lnTo>
                    <a:pt x="329" y="451"/>
                  </a:lnTo>
                  <a:lnTo>
                    <a:pt x="327" y="451"/>
                  </a:lnTo>
                  <a:lnTo>
                    <a:pt x="327" y="449"/>
                  </a:lnTo>
                  <a:lnTo>
                    <a:pt x="327" y="449"/>
                  </a:lnTo>
                  <a:lnTo>
                    <a:pt x="326" y="449"/>
                  </a:lnTo>
                  <a:lnTo>
                    <a:pt x="324" y="449"/>
                  </a:lnTo>
                  <a:lnTo>
                    <a:pt x="324" y="449"/>
                  </a:lnTo>
                  <a:lnTo>
                    <a:pt x="324" y="451"/>
                  </a:lnTo>
                  <a:lnTo>
                    <a:pt x="322" y="451"/>
                  </a:lnTo>
                  <a:lnTo>
                    <a:pt x="322" y="451"/>
                  </a:lnTo>
                  <a:lnTo>
                    <a:pt x="322" y="453"/>
                  </a:lnTo>
                  <a:lnTo>
                    <a:pt x="324" y="453"/>
                  </a:lnTo>
                  <a:lnTo>
                    <a:pt x="322" y="453"/>
                  </a:lnTo>
                  <a:lnTo>
                    <a:pt x="322" y="453"/>
                  </a:lnTo>
                  <a:lnTo>
                    <a:pt x="320" y="453"/>
                  </a:lnTo>
                  <a:lnTo>
                    <a:pt x="318" y="453"/>
                  </a:lnTo>
                  <a:lnTo>
                    <a:pt x="316" y="455"/>
                  </a:lnTo>
                  <a:lnTo>
                    <a:pt x="314" y="457"/>
                  </a:lnTo>
                  <a:lnTo>
                    <a:pt x="314" y="457"/>
                  </a:lnTo>
                  <a:lnTo>
                    <a:pt x="312" y="457"/>
                  </a:lnTo>
                  <a:lnTo>
                    <a:pt x="310" y="457"/>
                  </a:lnTo>
                  <a:lnTo>
                    <a:pt x="310" y="457"/>
                  </a:lnTo>
                  <a:lnTo>
                    <a:pt x="310" y="457"/>
                  </a:lnTo>
                  <a:lnTo>
                    <a:pt x="308" y="457"/>
                  </a:lnTo>
                  <a:lnTo>
                    <a:pt x="308" y="457"/>
                  </a:lnTo>
                  <a:lnTo>
                    <a:pt x="308" y="455"/>
                  </a:lnTo>
                  <a:lnTo>
                    <a:pt x="308" y="453"/>
                  </a:lnTo>
                  <a:lnTo>
                    <a:pt x="308" y="453"/>
                  </a:lnTo>
                  <a:lnTo>
                    <a:pt x="308" y="449"/>
                  </a:lnTo>
                  <a:lnTo>
                    <a:pt x="307" y="449"/>
                  </a:lnTo>
                  <a:lnTo>
                    <a:pt x="307" y="447"/>
                  </a:lnTo>
                  <a:lnTo>
                    <a:pt x="307" y="447"/>
                  </a:lnTo>
                  <a:lnTo>
                    <a:pt x="305" y="447"/>
                  </a:lnTo>
                  <a:lnTo>
                    <a:pt x="305" y="445"/>
                  </a:lnTo>
                  <a:lnTo>
                    <a:pt x="305" y="445"/>
                  </a:lnTo>
                  <a:lnTo>
                    <a:pt x="305" y="444"/>
                  </a:lnTo>
                  <a:lnTo>
                    <a:pt x="305" y="444"/>
                  </a:lnTo>
                  <a:lnTo>
                    <a:pt x="303" y="444"/>
                  </a:lnTo>
                  <a:lnTo>
                    <a:pt x="301" y="444"/>
                  </a:lnTo>
                  <a:lnTo>
                    <a:pt x="299" y="444"/>
                  </a:lnTo>
                  <a:lnTo>
                    <a:pt x="297" y="444"/>
                  </a:lnTo>
                  <a:lnTo>
                    <a:pt x="297" y="444"/>
                  </a:lnTo>
                  <a:lnTo>
                    <a:pt x="295" y="444"/>
                  </a:lnTo>
                  <a:lnTo>
                    <a:pt x="295" y="444"/>
                  </a:lnTo>
                  <a:lnTo>
                    <a:pt x="293" y="444"/>
                  </a:lnTo>
                  <a:lnTo>
                    <a:pt x="293" y="442"/>
                  </a:lnTo>
                  <a:lnTo>
                    <a:pt x="291" y="442"/>
                  </a:lnTo>
                  <a:lnTo>
                    <a:pt x="291" y="442"/>
                  </a:lnTo>
                  <a:lnTo>
                    <a:pt x="289" y="442"/>
                  </a:lnTo>
                  <a:lnTo>
                    <a:pt x="287" y="442"/>
                  </a:lnTo>
                  <a:lnTo>
                    <a:pt x="287" y="440"/>
                  </a:lnTo>
                  <a:lnTo>
                    <a:pt x="286" y="440"/>
                  </a:lnTo>
                  <a:lnTo>
                    <a:pt x="286" y="440"/>
                  </a:lnTo>
                  <a:lnTo>
                    <a:pt x="286" y="440"/>
                  </a:lnTo>
                  <a:lnTo>
                    <a:pt x="284" y="442"/>
                  </a:lnTo>
                  <a:lnTo>
                    <a:pt x="282" y="442"/>
                  </a:lnTo>
                  <a:lnTo>
                    <a:pt x="282" y="440"/>
                  </a:lnTo>
                  <a:lnTo>
                    <a:pt x="282" y="440"/>
                  </a:lnTo>
                  <a:lnTo>
                    <a:pt x="282" y="438"/>
                  </a:lnTo>
                  <a:lnTo>
                    <a:pt x="282" y="438"/>
                  </a:lnTo>
                  <a:lnTo>
                    <a:pt x="282" y="438"/>
                  </a:lnTo>
                  <a:lnTo>
                    <a:pt x="282" y="438"/>
                  </a:lnTo>
                  <a:lnTo>
                    <a:pt x="280" y="438"/>
                  </a:lnTo>
                  <a:lnTo>
                    <a:pt x="280" y="438"/>
                  </a:lnTo>
                  <a:lnTo>
                    <a:pt x="280" y="438"/>
                  </a:lnTo>
                  <a:lnTo>
                    <a:pt x="280" y="440"/>
                  </a:lnTo>
                  <a:lnTo>
                    <a:pt x="280" y="440"/>
                  </a:lnTo>
                  <a:lnTo>
                    <a:pt x="280" y="440"/>
                  </a:lnTo>
                  <a:lnTo>
                    <a:pt x="280" y="440"/>
                  </a:lnTo>
                  <a:lnTo>
                    <a:pt x="280" y="440"/>
                  </a:lnTo>
                  <a:lnTo>
                    <a:pt x="280" y="442"/>
                  </a:lnTo>
                  <a:lnTo>
                    <a:pt x="280" y="442"/>
                  </a:lnTo>
                  <a:lnTo>
                    <a:pt x="280" y="442"/>
                  </a:lnTo>
                  <a:lnTo>
                    <a:pt x="278" y="442"/>
                  </a:lnTo>
                  <a:lnTo>
                    <a:pt x="278" y="442"/>
                  </a:lnTo>
                  <a:lnTo>
                    <a:pt x="278" y="444"/>
                  </a:lnTo>
                  <a:lnTo>
                    <a:pt x="278" y="444"/>
                  </a:lnTo>
                  <a:lnTo>
                    <a:pt x="278" y="444"/>
                  </a:lnTo>
                  <a:lnTo>
                    <a:pt x="278" y="444"/>
                  </a:lnTo>
                  <a:lnTo>
                    <a:pt x="280" y="444"/>
                  </a:lnTo>
                  <a:lnTo>
                    <a:pt x="280" y="445"/>
                  </a:lnTo>
                  <a:lnTo>
                    <a:pt x="280" y="445"/>
                  </a:lnTo>
                  <a:lnTo>
                    <a:pt x="280" y="447"/>
                  </a:lnTo>
                  <a:lnTo>
                    <a:pt x="280" y="447"/>
                  </a:lnTo>
                  <a:lnTo>
                    <a:pt x="280" y="449"/>
                  </a:lnTo>
                  <a:lnTo>
                    <a:pt x="280" y="449"/>
                  </a:lnTo>
                  <a:lnTo>
                    <a:pt x="280" y="451"/>
                  </a:lnTo>
                  <a:lnTo>
                    <a:pt x="280" y="451"/>
                  </a:lnTo>
                  <a:lnTo>
                    <a:pt x="278" y="451"/>
                  </a:lnTo>
                  <a:lnTo>
                    <a:pt x="278" y="451"/>
                  </a:lnTo>
                  <a:lnTo>
                    <a:pt x="276" y="451"/>
                  </a:lnTo>
                  <a:lnTo>
                    <a:pt x="274" y="451"/>
                  </a:lnTo>
                  <a:lnTo>
                    <a:pt x="274" y="451"/>
                  </a:lnTo>
                  <a:lnTo>
                    <a:pt x="274" y="451"/>
                  </a:lnTo>
                  <a:lnTo>
                    <a:pt x="272" y="451"/>
                  </a:lnTo>
                  <a:lnTo>
                    <a:pt x="272" y="453"/>
                  </a:lnTo>
                  <a:lnTo>
                    <a:pt x="272" y="453"/>
                  </a:lnTo>
                  <a:lnTo>
                    <a:pt x="272" y="453"/>
                  </a:lnTo>
                  <a:lnTo>
                    <a:pt x="270" y="453"/>
                  </a:lnTo>
                  <a:lnTo>
                    <a:pt x="270" y="453"/>
                  </a:lnTo>
                  <a:lnTo>
                    <a:pt x="268" y="451"/>
                  </a:lnTo>
                  <a:lnTo>
                    <a:pt x="268" y="451"/>
                  </a:lnTo>
                  <a:lnTo>
                    <a:pt x="268" y="449"/>
                  </a:lnTo>
                  <a:lnTo>
                    <a:pt x="268" y="449"/>
                  </a:lnTo>
                  <a:lnTo>
                    <a:pt x="266" y="449"/>
                  </a:lnTo>
                  <a:lnTo>
                    <a:pt x="266" y="449"/>
                  </a:lnTo>
                  <a:lnTo>
                    <a:pt x="266" y="449"/>
                  </a:lnTo>
                  <a:lnTo>
                    <a:pt x="266" y="451"/>
                  </a:lnTo>
                  <a:lnTo>
                    <a:pt x="266" y="451"/>
                  </a:lnTo>
                  <a:lnTo>
                    <a:pt x="266" y="453"/>
                  </a:lnTo>
                  <a:lnTo>
                    <a:pt x="265" y="453"/>
                  </a:lnTo>
                  <a:lnTo>
                    <a:pt x="265" y="453"/>
                  </a:lnTo>
                  <a:lnTo>
                    <a:pt x="265" y="451"/>
                  </a:lnTo>
                  <a:lnTo>
                    <a:pt x="265" y="449"/>
                  </a:lnTo>
                  <a:lnTo>
                    <a:pt x="265" y="447"/>
                  </a:lnTo>
                  <a:lnTo>
                    <a:pt x="265" y="445"/>
                  </a:lnTo>
                  <a:lnTo>
                    <a:pt x="265" y="445"/>
                  </a:lnTo>
                  <a:lnTo>
                    <a:pt x="265" y="444"/>
                  </a:lnTo>
                  <a:lnTo>
                    <a:pt x="266" y="444"/>
                  </a:lnTo>
                  <a:lnTo>
                    <a:pt x="266" y="442"/>
                  </a:lnTo>
                  <a:lnTo>
                    <a:pt x="266" y="442"/>
                  </a:lnTo>
                  <a:lnTo>
                    <a:pt x="266" y="442"/>
                  </a:lnTo>
                  <a:lnTo>
                    <a:pt x="266" y="440"/>
                  </a:lnTo>
                  <a:lnTo>
                    <a:pt x="268" y="440"/>
                  </a:lnTo>
                  <a:lnTo>
                    <a:pt x="268" y="440"/>
                  </a:lnTo>
                  <a:lnTo>
                    <a:pt x="268" y="440"/>
                  </a:lnTo>
                  <a:lnTo>
                    <a:pt x="268" y="438"/>
                  </a:lnTo>
                  <a:lnTo>
                    <a:pt x="268" y="438"/>
                  </a:lnTo>
                  <a:lnTo>
                    <a:pt x="268" y="438"/>
                  </a:lnTo>
                  <a:lnTo>
                    <a:pt x="268" y="436"/>
                  </a:lnTo>
                  <a:lnTo>
                    <a:pt x="268" y="436"/>
                  </a:lnTo>
                  <a:lnTo>
                    <a:pt x="266" y="434"/>
                  </a:lnTo>
                  <a:lnTo>
                    <a:pt x="266" y="432"/>
                  </a:lnTo>
                  <a:lnTo>
                    <a:pt x="265" y="430"/>
                  </a:lnTo>
                  <a:lnTo>
                    <a:pt x="263" y="430"/>
                  </a:lnTo>
                  <a:lnTo>
                    <a:pt x="263" y="428"/>
                  </a:lnTo>
                  <a:lnTo>
                    <a:pt x="263" y="428"/>
                  </a:lnTo>
                  <a:lnTo>
                    <a:pt x="263" y="428"/>
                  </a:lnTo>
                  <a:lnTo>
                    <a:pt x="261" y="426"/>
                  </a:lnTo>
                  <a:lnTo>
                    <a:pt x="263" y="425"/>
                  </a:lnTo>
                  <a:lnTo>
                    <a:pt x="263" y="425"/>
                  </a:lnTo>
                  <a:lnTo>
                    <a:pt x="263" y="423"/>
                  </a:lnTo>
                  <a:lnTo>
                    <a:pt x="263" y="423"/>
                  </a:lnTo>
                  <a:lnTo>
                    <a:pt x="263" y="423"/>
                  </a:lnTo>
                  <a:lnTo>
                    <a:pt x="261" y="421"/>
                  </a:lnTo>
                  <a:lnTo>
                    <a:pt x="257" y="415"/>
                  </a:lnTo>
                  <a:lnTo>
                    <a:pt x="255" y="415"/>
                  </a:lnTo>
                  <a:lnTo>
                    <a:pt x="255" y="415"/>
                  </a:lnTo>
                  <a:lnTo>
                    <a:pt x="257" y="413"/>
                  </a:lnTo>
                  <a:lnTo>
                    <a:pt x="257" y="413"/>
                  </a:lnTo>
                  <a:lnTo>
                    <a:pt x="259" y="413"/>
                  </a:lnTo>
                  <a:lnTo>
                    <a:pt x="259" y="413"/>
                  </a:lnTo>
                  <a:lnTo>
                    <a:pt x="259" y="411"/>
                  </a:lnTo>
                  <a:lnTo>
                    <a:pt x="259" y="411"/>
                  </a:lnTo>
                  <a:lnTo>
                    <a:pt x="261" y="411"/>
                  </a:lnTo>
                  <a:lnTo>
                    <a:pt x="261" y="411"/>
                  </a:lnTo>
                  <a:lnTo>
                    <a:pt x="261" y="411"/>
                  </a:lnTo>
                  <a:lnTo>
                    <a:pt x="261" y="411"/>
                  </a:lnTo>
                  <a:lnTo>
                    <a:pt x="263" y="413"/>
                  </a:lnTo>
                  <a:lnTo>
                    <a:pt x="263" y="413"/>
                  </a:lnTo>
                  <a:lnTo>
                    <a:pt x="265" y="413"/>
                  </a:lnTo>
                  <a:lnTo>
                    <a:pt x="265" y="413"/>
                  </a:lnTo>
                  <a:lnTo>
                    <a:pt x="265" y="413"/>
                  </a:lnTo>
                  <a:lnTo>
                    <a:pt x="265" y="413"/>
                  </a:lnTo>
                  <a:lnTo>
                    <a:pt x="265" y="413"/>
                  </a:lnTo>
                  <a:lnTo>
                    <a:pt x="265" y="415"/>
                  </a:lnTo>
                  <a:lnTo>
                    <a:pt x="266" y="419"/>
                  </a:lnTo>
                  <a:lnTo>
                    <a:pt x="266" y="421"/>
                  </a:lnTo>
                  <a:lnTo>
                    <a:pt x="266" y="423"/>
                  </a:lnTo>
                  <a:lnTo>
                    <a:pt x="268" y="423"/>
                  </a:lnTo>
                  <a:lnTo>
                    <a:pt x="268" y="423"/>
                  </a:lnTo>
                  <a:lnTo>
                    <a:pt x="268" y="423"/>
                  </a:lnTo>
                  <a:lnTo>
                    <a:pt x="270" y="425"/>
                  </a:lnTo>
                  <a:lnTo>
                    <a:pt x="270" y="425"/>
                  </a:lnTo>
                  <a:lnTo>
                    <a:pt x="274" y="425"/>
                  </a:lnTo>
                  <a:lnTo>
                    <a:pt x="274" y="425"/>
                  </a:lnTo>
                  <a:lnTo>
                    <a:pt x="276" y="426"/>
                  </a:lnTo>
                  <a:lnTo>
                    <a:pt x="276" y="426"/>
                  </a:lnTo>
                  <a:lnTo>
                    <a:pt x="276" y="428"/>
                  </a:lnTo>
                  <a:lnTo>
                    <a:pt x="278" y="428"/>
                  </a:lnTo>
                  <a:lnTo>
                    <a:pt x="278" y="428"/>
                  </a:lnTo>
                  <a:lnTo>
                    <a:pt x="280" y="428"/>
                  </a:lnTo>
                  <a:lnTo>
                    <a:pt x="282" y="428"/>
                  </a:lnTo>
                  <a:lnTo>
                    <a:pt x="284" y="428"/>
                  </a:lnTo>
                  <a:lnTo>
                    <a:pt x="284" y="428"/>
                  </a:lnTo>
                  <a:lnTo>
                    <a:pt x="291" y="426"/>
                  </a:lnTo>
                  <a:lnTo>
                    <a:pt x="291" y="426"/>
                  </a:lnTo>
                  <a:lnTo>
                    <a:pt x="291" y="426"/>
                  </a:lnTo>
                  <a:lnTo>
                    <a:pt x="293" y="426"/>
                  </a:lnTo>
                  <a:lnTo>
                    <a:pt x="293" y="428"/>
                  </a:lnTo>
                  <a:lnTo>
                    <a:pt x="295" y="428"/>
                  </a:lnTo>
                  <a:lnTo>
                    <a:pt x="295" y="428"/>
                  </a:lnTo>
                  <a:lnTo>
                    <a:pt x="295" y="428"/>
                  </a:lnTo>
                  <a:lnTo>
                    <a:pt x="295" y="428"/>
                  </a:lnTo>
                  <a:lnTo>
                    <a:pt x="297" y="432"/>
                  </a:lnTo>
                  <a:lnTo>
                    <a:pt x="299" y="434"/>
                  </a:lnTo>
                  <a:lnTo>
                    <a:pt x="299" y="434"/>
                  </a:lnTo>
                  <a:lnTo>
                    <a:pt x="299" y="436"/>
                  </a:lnTo>
                  <a:lnTo>
                    <a:pt x="299" y="436"/>
                  </a:lnTo>
                  <a:lnTo>
                    <a:pt x="299" y="438"/>
                  </a:lnTo>
                  <a:lnTo>
                    <a:pt x="299" y="438"/>
                  </a:lnTo>
                  <a:lnTo>
                    <a:pt x="299" y="438"/>
                  </a:lnTo>
                  <a:lnTo>
                    <a:pt x="301" y="438"/>
                  </a:lnTo>
                  <a:lnTo>
                    <a:pt x="303" y="440"/>
                  </a:lnTo>
                  <a:lnTo>
                    <a:pt x="303" y="440"/>
                  </a:lnTo>
                  <a:lnTo>
                    <a:pt x="305" y="440"/>
                  </a:lnTo>
                  <a:lnTo>
                    <a:pt x="305" y="438"/>
                  </a:lnTo>
                  <a:lnTo>
                    <a:pt x="305" y="438"/>
                  </a:lnTo>
                  <a:lnTo>
                    <a:pt x="305" y="438"/>
                  </a:lnTo>
                  <a:lnTo>
                    <a:pt x="303" y="436"/>
                  </a:lnTo>
                  <a:lnTo>
                    <a:pt x="303" y="434"/>
                  </a:lnTo>
                  <a:lnTo>
                    <a:pt x="303" y="434"/>
                  </a:lnTo>
                  <a:lnTo>
                    <a:pt x="305" y="432"/>
                  </a:lnTo>
                  <a:lnTo>
                    <a:pt x="303" y="432"/>
                  </a:lnTo>
                  <a:lnTo>
                    <a:pt x="303" y="432"/>
                  </a:lnTo>
                  <a:lnTo>
                    <a:pt x="303" y="430"/>
                  </a:lnTo>
                  <a:lnTo>
                    <a:pt x="301" y="430"/>
                  </a:lnTo>
                  <a:lnTo>
                    <a:pt x="301" y="430"/>
                  </a:lnTo>
                  <a:lnTo>
                    <a:pt x="301" y="428"/>
                  </a:lnTo>
                  <a:lnTo>
                    <a:pt x="301" y="428"/>
                  </a:lnTo>
                  <a:lnTo>
                    <a:pt x="301" y="426"/>
                  </a:lnTo>
                  <a:lnTo>
                    <a:pt x="301" y="426"/>
                  </a:lnTo>
                  <a:lnTo>
                    <a:pt x="299" y="425"/>
                  </a:lnTo>
                  <a:lnTo>
                    <a:pt x="299" y="425"/>
                  </a:lnTo>
                  <a:lnTo>
                    <a:pt x="299" y="425"/>
                  </a:lnTo>
                  <a:lnTo>
                    <a:pt x="299" y="423"/>
                  </a:lnTo>
                  <a:lnTo>
                    <a:pt x="299" y="423"/>
                  </a:lnTo>
                  <a:lnTo>
                    <a:pt x="301" y="421"/>
                  </a:lnTo>
                  <a:lnTo>
                    <a:pt x="301" y="419"/>
                  </a:lnTo>
                  <a:lnTo>
                    <a:pt x="301" y="419"/>
                  </a:lnTo>
                  <a:lnTo>
                    <a:pt x="301" y="419"/>
                  </a:lnTo>
                  <a:lnTo>
                    <a:pt x="301" y="419"/>
                  </a:lnTo>
                  <a:lnTo>
                    <a:pt x="299" y="417"/>
                  </a:lnTo>
                  <a:lnTo>
                    <a:pt x="299" y="417"/>
                  </a:lnTo>
                  <a:lnTo>
                    <a:pt x="299" y="417"/>
                  </a:lnTo>
                  <a:lnTo>
                    <a:pt x="299" y="417"/>
                  </a:lnTo>
                  <a:lnTo>
                    <a:pt x="299" y="417"/>
                  </a:lnTo>
                  <a:lnTo>
                    <a:pt x="301" y="415"/>
                  </a:lnTo>
                  <a:lnTo>
                    <a:pt x="303" y="413"/>
                  </a:lnTo>
                  <a:lnTo>
                    <a:pt x="303" y="413"/>
                  </a:lnTo>
                  <a:lnTo>
                    <a:pt x="303" y="413"/>
                  </a:lnTo>
                  <a:lnTo>
                    <a:pt x="305" y="413"/>
                  </a:lnTo>
                  <a:lnTo>
                    <a:pt x="308" y="413"/>
                  </a:lnTo>
                  <a:lnTo>
                    <a:pt x="310" y="411"/>
                  </a:lnTo>
                  <a:lnTo>
                    <a:pt x="310" y="411"/>
                  </a:lnTo>
                  <a:lnTo>
                    <a:pt x="310" y="411"/>
                  </a:lnTo>
                  <a:lnTo>
                    <a:pt x="310" y="411"/>
                  </a:lnTo>
                  <a:lnTo>
                    <a:pt x="310" y="409"/>
                  </a:lnTo>
                  <a:lnTo>
                    <a:pt x="310" y="409"/>
                  </a:lnTo>
                  <a:lnTo>
                    <a:pt x="310" y="407"/>
                  </a:lnTo>
                  <a:lnTo>
                    <a:pt x="310" y="406"/>
                  </a:lnTo>
                  <a:lnTo>
                    <a:pt x="310" y="406"/>
                  </a:lnTo>
                  <a:lnTo>
                    <a:pt x="310" y="404"/>
                  </a:lnTo>
                  <a:lnTo>
                    <a:pt x="310" y="402"/>
                  </a:lnTo>
                  <a:lnTo>
                    <a:pt x="310" y="402"/>
                  </a:lnTo>
                  <a:lnTo>
                    <a:pt x="310" y="402"/>
                  </a:lnTo>
                  <a:lnTo>
                    <a:pt x="310" y="402"/>
                  </a:lnTo>
                  <a:lnTo>
                    <a:pt x="307" y="400"/>
                  </a:lnTo>
                  <a:lnTo>
                    <a:pt x="307" y="400"/>
                  </a:lnTo>
                  <a:lnTo>
                    <a:pt x="307" y="400"/>
                  </a:lnTo>
                  <a:lnTo>
                    <a:pt x="307" y="400"/>
                  </a:lnTo>
                  <a:lnTo>
                    <a:pt x="307" y="400"/>
                  </a:lnTo>
                  <a:lnTo>
                    <a:pt x="307" y="398"/>
                  </a:lnTo>
                  <a:lnTo>
                    <a:pt x="305" y="398"/>
                  </a:lnTo>
                  <a:lnTo>
                    <a:pt x="305" y="398"/>
                  </a:lnTo>
                  <a:lnTo>
                    <a:pt x="305" y="398"/>
                  </a:lnTo>
                  <a:lnTo>
                    <a:pt x="303" y="398"/>
                  </a:lnTo>
                  <a:lnTo>
                    <a:pt x="303" y="398"/>
                  </a:lnTo>
                  <a:lnTo>
                    <a:pt x="301" y="398"/>
                  </a:lnTo>
                  <a:lnTo>
                    <a:pt x="301" y="398"/>
                  </a:lnTo>
                  <a:lnTo>
                    <a:pt x="301" y="400"/>
                  </a:lnTo>
                  <a:lnTo>
                    <a:pt x="301" y="400"/>
                  </a:lnTo>
                  <a:lnTo>
                    <a:pt x="301" y="402"/>
                  </a:lnTo>
                  <a:lnTo>
                    <a:pt x="301" y="402"/>
                  </a:lnTo>
                  <a:lnTo>
                    <a:pt x="303" y="404"/>
                  </a:lnTo>
                  <a:lnTo>
                    <a:pt x="305" y="406"/>
                  </a:lnTo>
                  <a:lnTo>
                    <a:pt x="303" y="406"/>
                  </a:lnTo>
                  <a:lnTo>
                    <a:pt x="303" y="406"/>
                  </a:lnTo>
                  <a:lnTo>
                    <a:pt x="303" y="406"/>
                  </a:lnTo>
                  <a:lnTo>
                    <a:pt x="301" y="406"/>
                  </a:lnTo>
                  <a:lnTo>
                    <a:pt x="299" y="404"/>
                  </a:lnTo>
                  <a:lnTo>
                    <a:pt x="299" y="402"/>
                  </a:lnTo>
                  <a:lnTo>
                    <a:pt x="297" y="402"/>
                  </a:lnTo>
                  <a:lnTo>
                    <a:pt x="297" y="402"/>
                  </a:lnTo>
                  <a:lnTo>
                    <a:pt x="293" y="402"/>
                  </a:lnTo>
                  <a:lnTo>
                    <a:pt x="293" y="400"/>
                  </a:lnTo>
                  <a:lnTo>
                    <a:pt x="291" y="400"/>
                  </a:lnTo>
                  <a:lnTo>
                    <a:pt x="291" y="398"/>
                  </a:lnTo>
                  <a:lnTo>
                    <a:pt x="291" y="398"/>
                  </a:lnTo>
                  <a:lnTo>
                    <a:pt x="291" y="398"/>
                  </a:lnTo>
                  <a:lnTo>
                    <a:pt x="291" y="398"/>
                  </a:lnTo>
                  <a:lnTo>
                    <a:pt x="291" y="398"/>
                  </a:lnTo>
                  <a:lnTo>
                    <a:pt x="289" y="398"/>
                  </a:lnTo>
                  <a:lnTo>
                    <a:pt x="287" y="398"/>
                  </a:lnTo>
                  <a:lnTo>
                    <a:pt x="286" y="398"/>
                  </a:lnTo>
                  <a:lnTo>
                    <a:pt x="284" y="398"/>
                  </a:lnTo>
                  <a:lnTo>
                    <a:pt x="282" y="398"/>
                  </a:lnTo>
                  <a:lnTo>
                    <a:pt x="282" y="396"/>
                  </a:lnTo>
                  <a:lnTo>
                    <a:pt x="280" y="396"/>
                  </a:lnTo>
                  <a:lnTo>
                    <a:pt x="280" y="396"/>
                  </a:lnTo>
                  <a:lnTo>
                    <a:pt x="278" y="398"/>
                  </a:lnTo>
                  <a:lnTo>
                    <a:pt x="278" y="400"/>
                  </a:lnTo>
                  <a:lnTo>
                    <a:pt x="276" y="402"/>
                  </a:lnTo>
                  <a:lnTo>
                    <a:pt x="276" y="402"/>
                  </a:lnTo>
                  <a:lnTo>
                    <a:pt x="276" y="402"/>
                  </a:lnTo>
                  <a:lnTo>
                    <a:pt x="276" y="406"/>
                  </a:lnTo>
                  <a:lnTo>
                    <a:pt x="276" y="406"/>
                  </a:lnTo>
                  <a:lnTo>
                    <a:pt x="276" y="406"/>
                  </a:lnTo>
                  <a:lnTo>
                    <a:pt x="274" y="407"/>
                  </a:lnTo>
                  <a:lnTo>
                    <a:pt x="274" y="407"/>
                  </a:lnTo>
                  <a:lnTo>
                    <a:pt x="272" y="407"/>
                  </a:lnTo>
                  <a:lnTo>
                    <a:pt x="270" y="406"/>
                  </a:lnTo>
                  <a:lnTo>
                    <a:pt x="268" y="406"/>
                  </a:lnTo>
                  <a:lnTo>
                    <a:pt x="265" y="406"/>
                  </a:lnTo>
                  <a:lnTo>
                    <a:pt x="259" y="404"/>
                  </a:lnTo>
                  <a:lnTo>
                    <a:pt x="259" y="404"/>
                  </a:lnTo>
                  <a:lnTo>
                    <a:pt x="259" y="402"/>
                  </a:lnTo>
                  <a:lnTo>
                    <a:pt x="261" y="402"/>
                  </a:lnTo>
                  <a:lnTo>
                    <a:pt x="261" y="402"/>
                  </a:lnTo>
                  <a:lnTo>
                    <a:pt x="261" y="400"/>
                  </a:lnTo>
                  <a:lnTo>
                    <a:pt x="261" y="400"/>
                  </a:lnTo>
                  <a:lnTo>
                    <a:pt x="261" y="400"/>
                  </a:lnTo>
                  <a:lnTo>
                    <a:pt x="257" y="398"/>
                  </a:lnTo>
                  <a:lnTo>
                    <a:pt x="257" y="398"/>
                  </a:lnTo>
                  <a:lnTo>
                    <a:pt x="255" y="396"/>
                  </a:lnTo>
                  <a:lnTo>
                    <a:pt x="255" y="396"/>
                  </a:lnTo>
                  <a:lnTo>
                    <a:pt x="255" y="394"/>
                  </a:lnTo>
                  <a:lnTo>
                    <a:pt x="255" y="394"/>
                  </a:lnTo>
                  <a:lnTo>
                    <a:pt x="255" y="392"/>
                  </a:lnTo>
                  <a:lnTo>
                    <a:pt x="255" y="392"/>
                  </a:lnTo>
                  <a:lnTo>
                    <a:pt x="255" y="390"/>
                  </a:lnTo>
                  <a:lnTo>
                    <a:pt x="255" y="390"/>
                  </a:lnTo>
                  <a:lnTo>
                    <a:pt x="257" y="390"/>
                  </a:lnTo>
                  <a:lnTo>
                    <a:pt x="257" y="390"/>
                  </a:lnTo>
                  <a:lnTo>
                    <a:pt x="257" y="390"/>
                  </a:lnTo>
                  <a:lnTo>
                    <a:pt x="257" y="390"/>
                  </a:lnTo>
                  <a:lnTo>
                    <a:pt x="259" y="390"/>
                  </a:lnTo>
                  <a:lnTo>
                    <a:pt x="259" y="390"/>
                  </a:lnTo>
                  <a:lnTo>
                    <a:pt x="259" y="390"/>
                  </a:lnTo>
                  <a:lnTo>
                    <a:pt x="259" y="390"/>
                  </a:lnTo>
                  <a:lnTo>
                    <a:pt x="261" y="388"/>
                  </a:lnTo>
                  <a:lnTo>
                    <a:pt x="261" y="388"/>
                  </a:lnTo>
                  <a:lnTo>
                    <a:pt x="261" y="387"/>
                  </a:lnTo>
                  <a:lnTo>
                    <a:pt x="261" y="387"/>
                  </a:lnTo>
                  <a:lnTo>
                    <a:pt x="261" y="385"/>
                  </a:lnTo>
                  <a:lnTo>
                    <a:pt x="261" y="385"/>
                  </a:lnTo>
                  <a:lnTo>
                    <a:pt x="261" y="383"/>
                  </a:lnTo>
                  <a:lnTo>
                    <a:pt x="261" y="383"/>
                  </a:lnTo>
                  <a:lnTo>
                    <a:pt x="259" y="383"/>
                  </a:lnTo>
                  <a:lnTo>
                    <a:pt x="257" y="383"/>
                  </a:lnTo>
                  <a:lnTo>
                    <a:pt x="255" y="383"/>
                  </a:lnTo>
                  <a:lnTo>
                    <a:pt x="255" y="383"/>
                  </a:lnTo>
                  <a:lnTo>
                    <a:pt x="255" y="383"/>
                  </a:lnTo>
                  <a:lnTo>
                    <a:pt x="253" y="383"/>
                  </a:lnTo>
                  <a:lnTo>
                    <a:pt x="253" y="383"/>
                  </a:lnTo>
                  <a:lnTo>
                    <a:pt x="251" y="383"/>
                  </a:lnTo>
                  <a:lnTo>
                    <a:pt x="251" y="383"/>
                  </a:lnTo>
                  <a:lnTo>
                    <a:pt x="251" y="383"/>
                  </a:lnTo>
                  <a:lnTo>
                    <a:pt x="251" y="381"/>
                  </a:lnTo>
                  <a:lnTo>
                    <a:pt x="249" y="379"/>
                  </a:lnTo>
                  <a:lnTo>
                    <a:pt x="249" y="379"/>
                  </a:lnTo>
                  <a:lnTo>
                    <a:pt x="249" y="377"/>
                  </a:lnTo>
                  <a:lnTo>
                    <a:pt x="247" y="377"/>
                  </a:lnTo>
                  <a:lnTo>
                    <a:pt x="247" y="377"/>
                  </a:lnTo>
                  <a:lnTo>
                    <a:pt x="246" y="377"/>
                  </a:lnTo>
                  <a:lnTo>
                    <a:pt x="246" y="375"/>
                  </a:lnTo>
                  <a:lnTo>
                    <a:pt x="246" y="375"/>
                  </a:lnTo>
                  <a:lnTo>
                    <a:pt x="244" y="371"/>
                  </a:lnTo>
                  <a:lnTo>
                    <a:pt x="244" y="369"/>
                  </a:lnTo>
                  <a:lnTo>
                    <a:pt x="244" y="367"/>
                  </a:lnTo>
                  <a:lnTo>
                    <a:pt x="244" y="366"/>
                  </a:lnTo>
                  <a:lnTo>
                    <a:pt x="246" y="364"/>
                  </a:lnTo>
                  <a:lnTo>
                    <a:pt x="246" y="362"/>
                  </a:lnTo>
                  <a:lnTo>
                    <a:pt x="246" y="360"/>
                  </a:lnTo>
                  <a:lnTo>
                    <a:pt x="246" y="360"/>
                  </a:lnTo>
                  <a:lnTo>
                    <a:pt x="246" y="356"/>
                  </a:lnTo>
                  <a:lnTo>
                    <a:pt x="246" y="356"/>
                  </a:lnTo>
                  <a:lnTo>
                    <a:pt x="247" y="356"/>
                  </a:lnTo>
                  <a:lnTo>
                    <a:pt x="249" y="354"/>
                  </a:lnTo>
                  <a:lnTo>
                    <a:pt x="249" y="354"/>
                  </a:lnTo>
                  <a:lnTo>
                    <a:pt x="249" y="354"/>
                  </a:lnTo>
                  <a:lnTo>
                    <a:pt x="249" y="354"/>
                  </a:lnTo>
                  <a:lnTo>
                    <a:pt x="251" y="347"/>
                  </a:lnTo>
                  <a:lnTo>
                    <a:pt x="251" y="345"/>
                  </a:lnTo>
                  <a:lnTo>
                    <a:pt x="251" y="343"/>
                  </a:lnTo>
                  <a:lnTo>
                    <a:pt x="251" y="341"/>
                  </a:lnTo>
                  <a:lnTo>
                    <a:pt x="251" y="341"/>
                  </a:lnTo>
                  <a:lnTo>
                    <a:pt x="251" y="339"/>
                  </a:lnTo>
                  <a:lnTo>
                    <a:pt x="251" y="339"/>
                  </a:lnTo>
                  <a:lnTo>
                    <a:pt x="249" y="339"/>
                  </a:lnTo>
                  <a:lnTo>
                    <a:pt x="249" y="339"/>
                  </a:lnTo>
                  <a:lnTo>
                    <a:pt x="249" y="337"/>
                  </a:lnTo>
                  <a:lnTo>
                    <a:pt x="247" y="337"/>
                  </a:lnTo>
                  <a:lnTo>
                    <a:pt x="246" y="337"/>
                  </a:lnTo>
                  <a:lnTo>
                    <a:pt x="246" y="337"/>
                  </a:lnTo>
                  <a:lnTo>
                    <a:pt x="244" y="335"/>
                  </a:lnTo>
                  <a:lnTo>
                    <a:pt x="242" y="335"/>
                  </a:lnTo>
                  <a:lnTo>
                    <a:pt x="242" y="335"/>
                  </a:lnTo>
                  <a:lnTo>
                    <a:pt x="242" y="335"/>
                  </a:lnTo>
                  <a:lnTo>
                    <a:pt x="242" y="333"/>
                  </a:lnTo>
                  <a:lnTo>
                    <a:pt x="244" y="333"/>
                  </a:lnTo>
                  <a:lnTo>
                    <a:pt x="244" y="333"/>
                  </a:lnTo>
                  <a:lnTo>
                    <a:pt x="244" y="331"/>
                  </a:lnTo>
                  <a:lnTo>
                    <a:pt x="244" y="331"/>
                  </a:lnTo>
                  <a:lnTo>
                    <a:pt x="244" y="329"/>
                  </a:lnTo>
                  <a:lnTo>
                    <a:pt x="244" y="328"/>
                  </a:lnTo>
                  <a:lnTo>
                    <a:pt x="246" y="326"/>
                  </a:lnTo>
                  <a:lnTo>
                    <a:pt x="247" y="326"/>
                  </a:lnTo>
                  <a:lnTo>
                    <a:pt x="255" y="329"/>
                  </a:lnTo>
                  <a:lnTo>
                    <a:pt x="257" y="329"/>
                  </a:lnTo>
                  <a:lnTo>
                    <a:pt x="259" y="329"/>
                  </a:lnTo>
                  <a:lnTo>
                    <a:pt x="261" y="331"/>
                  </a:lnTo>
                  <a:lnTo>
                    <a:pt x="263" y="331"/>
                  </a:lnTo>
                  <a:lnTo>
                    <a:pt x="263" y="331"/>
                  </a:lnTo>
                  <a:lnTo>
                    <a:pt x="265" y="331"/>
                  </a:lnTo>
                  <a:lnTo>
                    <a:pt x="265" y="331"/>
                  </a:lnTo>
                  <a:lnTo>
                    <a:pt x="266" y="331"/>
                  </a:lnTo>
                  <a:lnTo>
                    <a:pt x="266" y="331"/>
                  </a:lnTo>
                  <a:lnTo>
                    <a:pt x="268" y="331"/>
                  </a:lnTo>
                  <a:lnTo>
                    <a:pt x="268" y="331"/>
                  </a:lnTo>
                  <a:lnTo>
                    <a:pt x="268" y="331"/>
                  </a:lnTo>
                  <a:lnTo>
                    <a:pt x="270" y="331"/>
                  </a:lnTo>
                  <a:lnTo>
                    <a:pt x="270" y="333"/>
                  </a:lnTo>
                  <a:lnTo>
                    <a:pt x="270" y="333"/>
                  </a:lnTo>
                  <a:lnTo>
                    <a:pt x="270" y="333"/>
                  </a:lnTo>
                  <a:lnTo>
                    <a:pt x="272" y="333"/>
                  </a:lnTo>
                  <a:lnTo>
                    <a:pt x="272" y="333"/>
                  </a:lnTo>
                  <a:lnTo>
                    <a:pt x="272" y="333"/>
                  </a:lnTo>
                  <a:lnTo>
                    <a:pt x="276" y="329"/>
                  </a:lnTo>
                  <a:lnTo>
                    <a:pt x="276" y="329"/>
                  </a:lnTo>
                  <a:lnTo>
                    <a:pt x="276" y="328"/>
                  </a:lnTo>
                  <a:lnTo>
                    <a:pt x="278" y="326"/>
                  </a:lnTo>
                  <a:lnTo>
                    <a:pt x="278" y="324"/>
                  </a:lnTo>
                  <a:lnTo>
                    <a:pt x="278" y="324"/>
                  </a:lnTo>
                  <a:lnTo>
                    <a:pt x="280" y="324"/>
                  </a:lnTo>
                  <a:lnTo>
                    <a:pt x="280" y="322"/>
                  </a:lnTo>
                  <a:lnTo>
                    <a:pt x="280" y="322"/>
                  </a:lnTo>
                  <a:lnTo>
                    <a:pt x="280" y="320"/>
                  </a:lnTo>
                  <a:lnTo>
                    <a:pt x="280" y="320"/>
                  </a:lnTo>
                  <a:lnTo>
                    <a:pt x="280" y="316"/>
                  </a:lnTo>
                  <a:lnTo>
                    <a:pt x="280" y="316"/>
                  </a:lnTo>
                  <a:lnTo>
                    <a:pt x="278" y="310"/>
                  </a:lnTo>
                  <a:lnTo>
                    <a:pt x="278" y="305"/>
                  </a:lnTo>
                  <a:lnTo>
                    <a:pt x="276" y="303"/>
                  </a:lnTo>
                  <a:lnTo>
                    <a:pt x="276" y="303"/>
                  </a:lnTo>
                  <a:lnTo>
                    <a:pt x="274" y="303"/>
                  </a:lnTo>
                  <a:lnTo>
                    <a:pt x="272" y="301"/>
                  </a:lnTo>
                  <a:lnTo>
                    <a:pt x="270" y="301"/>
                  </a:lnTo>
                  <a:lnTo>
                    <a:pt x="270" y="301"/>
                  </a:lnTo>
                  <a:lnTo>
                    <a:pt x="270" y="299"/>
                  </a:lnTo>
                  <a:lnTo>
                    <a:pt x="268" y="293"/>
                  </a:lnTo>
                  <a:lnTo>
                    <a:pt x="268" y="293"/>
                  </a:lnTo>
                  <a:lnTo>
                    <a:pt x="268" y="291"/>
                  </a:lnTo>
                  <a:lnTo>
                    <a:pt x="268" y="291"/>
                  </a:lnTo>
                  <a:lnTo>
                    <a:pt x="266" y="291"/>
                  </a:lnTo>
                  <a:lnTo>
                    <a:pt x="266" y="290"/>
                  </a:lnTo>
                  <a:lnTo>
                    <a:pt x="266" y="288"/>
                  </a:lnTo>
                  <a:lnTo>
                    <a:pt x="265" y="286"/>
                  </a:lnTo>
                  <a:lnTo>
                    <a:pt x="265" y="286"/>
                  </a:lnTo>
                  <a:lnTo>
                    <a:pt x="265" y="286"/>
                  </a:lnTo>
                  <a:lnTo>
                    <a:pt x="265" y="284"/>
                  </a:lnTo>
                  <a:lnTo>
                    <a:pt x="265" y="284"/>
                  </a:lnTo>
                  <a:lnTo>
                    <a:pt x="266" y="284"/>
                  </a:lnTo>
                  <a:lnTo>
                    <a:pt x="268" y="286"/>
                  </a:lnTo>
                  <a:lnTo>
                    <a:pt x="268" y="286"/>
                  </a:lnTo>
                  <a:lnTo>
                    <a:pt x="268" y="286"/>
                  </a:lnTo>
                  <a:lnTo>
                    <a:pt x="268" y="286"/>
                  </a:lnTo>
                  <a:lnTo>
                    <a:pt x="268" y="284"/>
                  </a:lnTo>
                  <a:lnTo>
                    <a:pt x="268" y="280"/>
                  </a:lnTo>
                  <a:lnTo>
                    <a:pt x="268" y="274"/>
                  </a:lnTo>
                  <a:lnTo>
                    <a:pt x="268" y="274"/>
                  </a:lnTo>
                  <a:lnTo>
                    <a:pt x="268" y="274"/>
                  </a:lnTo>
                  <a:lnTo>
                    <a:pt x="268" y="274"/>
                  </a:lnTo>
                  <a:lnTo>
                    <a:pt x="268" y="272"/>
                  </a:lnTo>
                  <a:lnTo>
                    <a:pt x="270" y="270"/>
                  </a:lnTo>
                  <a:lnTo>
                    <a:pt x="270" y="270"/>
                  </a:lnTo>
                  <a:lnTo>
                    <a:pt x="272" y="270"/>
                  </a:lnTo>
                  <a:lnTo>
                    <a:pt x="272" y="270"/>
                  </a:lnTo>
                  <a:lnTo>
                    <a:pt x="272" y="270"/>
                  </a:lnTo>
                  <a:lnTo>
                    <a:pt x="274" y="270"/>
                  </a:lnTo>
                  <a:lnTo>
                    <a:pt x="274" y="270"/>
                  </a:lnTo>
                  <a:lnTo>
                    <a:pt x="276" y="270"/>
                  </a:lnTo>
                  <a:lnTo>
                    <a:pt x="276" y="270"/>
                  </a:lnTo>
                  <a:lnTo>
                    <a:pt x="274" y="269"/>
                  </a:lnTo>
                  <a:lnTo>
                    <a:pt x="274" y="265"/>
                  </a:lnTo>
                  <a:lnTo>
                    <a:pt x="272" y="263"/>
                  </a:lnTo>
                  <a:lnTo>
                    <a:pt x="272" y="263"/>
                  </a:lnTo>
                  <a:lnTo>
                    <a:pt x="272" y="263"/>
                  </a:lnTo>
                  <a:lnTo>
                    <a:pt x="272" y="263"/>
                  </a:lnTo>
                  <a:lnTo>
                    <a:pt x="270" y="263"/>
                  </a:lnTo>
                  <a:lnTo>
                    <a:pt x="270" y="261"/>
                  </a:lnTo>
                  <a:lnTo>
                    <a:pt x="270" y="259"/>
                  </a:lnTo>
                  <a:lnTo>
                    <a:pt x="270" y="255"/>
                  </a:lnTo>
                  <a:lnTo>
                    <a:pt x="270" y="253"/>
                  </a:lnTo>
                  <a:lnTo>
                    <a:pt x="270" y="251"/>
                  </a:lnTo>
                  <a:lnTo>
                    <a:pt x="270" y="250"/>
                  </a:lnTo>
                  <a:lnTo>
                    <a:pt x="274" y="246"/>
                  </a:lnTo>
                  <a:lnTo>
                    <a:pt x="282" y="242"/>
                  </a:lnTo>
                  <a:lnTo>
                    <a:pt x="284" y="242"/>
                  </a:lnTo>
                  <a:lnTo>
                    <a:pt x="289" y="240"/>
                  </a:lnTo>
                  <a:lnTo>
                    <a:pt x="289" y="240"/>
                  </a:lnTo>
                  <a:lnTo>
                    <a:pt x="291" y="242"/>
                  </a:lnTo>
                  <a:lnTo>
                    <a:pt x="293" y="242"/>
                  </a:lnTo>
                  <a:lnTo>
                    <a:pt x="297" y="242"/>
                  </a:lnTo>
                  <a:lnTo>
                    <a:pt x="308" y="242"/>
                  </a:lnTo>
                  <a:lnTo>
                    <a:pt x="308" y="242"/>
                  </a:lnTo>
                  <a:lnTo>
                    <a:pt x="308" y="242"/>
                  </a:lnTo>
                  <a:lnTo>
                    <a:pt x="310" y="242"/>
                  </a:lnTo>
                  <a:lnTo>
                    <a:pt x="312" y="240"/>
                  </a:lnTo>
                  <a:lnTo>
                    <a:pt x="312" y="238"/>
                  </a:lnTo>
                  <a:lnTo>
                    <a:pt x="312" y="238"/>
                  </a:lnTo>
                  <a:lnTo>
                    <a:pt x="312" y="234"/>
                  </a:lnTo>
                  <a:lnTo>
                    <a:pt x="312" y="232"/>
                  </a:lnTo>
                  <a:lnTo>
                    <a:pt x="312" y="229"/>
                  </a:lnTo>
                  <a:lnTo>
                    <a:pt x="312" y="227"/>
                  </a:lnTo>
                  <a:lnTo>
                    <a:pt x="312" y="223"/>
                  </a:lnTo>
                  <a:lnTo>
                    <a:pt x="312" y="221"/>
                  </a:lnTo>
                  <a:lnTo>
                    <a:pt x="312" y="219"/>
                  </a:lnTo>
                  <a:lnTo>
                    <a:pt x="312" y="217"/>
                  </a:lnTo>
                  <a:lnTo>
                    <a:pt x="312" y="217"/>
                  </a:lnTo>
                  <a:lnTo>
                    <a:pt x="312" y="213"/>
                  </a:lnTo>
                  <a:lnTo>
                    <a:pt x="314" y="213"/>
                  </a:lnTo>
                  <a:lnTo>
                    <a:pt x="314" y="212"/>
                  </a:lnTo>
                  <a:lnTo>
                    <a:pt x="314" y="212"/>
                  </a:lnTo>
                  <a:lnTo>
                    <a:pt x="316" y="210"/>
                  </a:lnTo>
                  <a:lnTo>
                    <a:pt x="318" y="210"/>
                  </a:lnTo>
                  <a:lnTo>
                    <a:pt x="318" y="208"/>
                  </a:lnTo>
                  <a:lnTo>
                    <a:pt x="318" y="208"/>
                  </a:lnTo>
                  <a:lnTo>
                    <a:pt x="320" y="206"/>
                  </a:lnTo>
                  <a:lnTo>
                    <a:pt x="318" y="206"/>
                  </a:lnTo>
                  <a:lnTo>
                    <a:pt x="318" y="204"/>
                  </a:lnTo>
                  <a:lnTo>
                    <a:pt x="318" y="204"/>
                  </a:lnTo>
                  <a:lnTo>
                    <a:pt x="314" y="202"/>
                  </a:lnTo>
                  <a:lnTo>
                    <a:pt x="312" y="202"/>
                  </a:lnTo>
                  <a:lnTo>
                    <a:pt x="307" y="202"/>
                  </a:lnTo>
                  <a:lnTo>
                    <a:pt x="305" y="202"/>
                  </a:lnTo>
                  <a:lnTo>
                    <a:pt x="295" y="198"/>
                  </a:lnTo>
                  <a:lnTo>
                    <a:pt x="295" y="198"/>
                  </a:lnTo>
                  <a:lnTo>
                    <a:pt x="291" y="194"/>
                  </a:lnTo>
                  <a:lnTo>
                    <a:pt x="291" y="194"/>
                  </a:lnTo>
                  <a:lnTo>
                    <a:pt x="293" y="194"/>
                  </a:lnTo>
                  <a:lnTo>
                    <a:pt x="297" y="191"/>
                  </a:lnTo>
                  <a:lnTo>
                    <a:pt x="299" y="189"/>
                  </a:lnTo>
                  <a:lnTo>
                    <a:pt x="303" y="189"/>
                  </a:lnTo>
                  <a:lnTo>
                    <a:pt x="303" y="187"/>
                  </a:lnTo>
                  <a:lnTo>
                    <a:pt x="303" y="187"/>
                  </a:lnTo>
                  <a:lnTo>
                    <a:pt x="303" y="185"/>
                  </a:lnTo>
                  <a:lnTo>
                    <a:pt x="305" y="183"/>
                  </a:lnTo>
                  <a:lnTo>
                    <a:pt x="305" y="183"/>
                  </a:lnTo>
                  <a:lnTo>
                    <a:pt x="307" y="183"/>
                  </a:lnTo>
                  <a:lnTo>
                    <a:pt x="307" y="181"/>
                  </a:lnTo>
                  <a:lnTo>
                    <a:pt x="308" y="181"/>
                  </a:lnTo>
                  <a:lnTo>
                    <a:pt x="308" y="179"/>
                  </a:lnTo>
                  <a:lnTo>
                    <a:pt x="308" y="179"/>
                  </a:lnTo>
                  <a:lnTo>
                    <a:pt x="308" y="177"/>
                  </a:lnTo>
                  <a:lnTo>
                    <a:pt x="308" y="177"/>
                  </a:lnTo>
                  <a:lnTo>
                    <a:pt x="308" y="175"/>
                  </a:lnTo>
                  <a:lnTo>
                    <a:pt x="308" y="175"/>
                  </a:lnTo>
                  <a:lnTo>
                    <a:pt x="308" y="175"/>
                  </a:lnTo>
                  <a:lnTo>
                    <a:pt x="307" y="175"/>
                  </a:lnTo>
                  <a:lnTo>
                    <a:pt x="307" y="175"/>
                  </a:lnTo>
                  <a:lnTo>
                    <a:pt x="307" y="175"/>
                  </a:lnTo>
                  <a:lnTo>
                    <a:pt x="307" y="175"/>
                  </a:lnTo>
                  <a:lnTo>
                    <a:pt x="307" y="174"/>
                  </a:lnTo>
                  <a:lnTo>
                    <a:pt x="307" y="174"/>
                  </a:lnTo>
                  <a:lnTo>
                    <a:pt x="308" y="172"/>
                  </a:lnTo>
                  <a:lnTo>
                    <a:pt x="308" y="172"/>
                  </a:lnTo>
                  <a:lnTo>
                    <a:pt x="308" y="172"/>
                  </a:lnTo>
                  <a:lnTo>
                    <a:pt x="308" y="170"/>
                  </a:lnTo>
                  <a:lnTo>
                    <a:pt x="307" y="170"/>
                  </a:lnTo>
                  <a:lnTo>
                    <a:pt x="307" y="170"/>
                  </a:lnTo>
                  <a:lnTo>
                    <a:pt x="307" y="168"/>
                  </a:lnTo>
                  <a:lnTo>
                    <a:pt x="307" y="168"/>
                  </a:lnTo>
                  <a:lnTo>
                    <a:pt x="307" y="164"/>
                  </a:lnTo>
                  <a:lnTo>
                    <a:pt x="307" y="162"/>
                  </a:lnTo>
                  <a:lnTo>
                    <a:pt x="307" y="162"/>
                  </a:lnTo>
                  <a:lnTo>
                    <a:pt x="308" y="162"/>
                  </a:lnTo>
                  <a:lnTo>
                    <a:pt x="308" y="160"/>
                  </a:lnTo>
                  <a:lnTo>
                    <a:pt x="308" y="149"/>
                  </a:lnTo>
                  <a:lnTo>
                    <a:pt x="308" y="147"/>
                  </a:lnTo>
                  <a:lnTo>
                    <a:pt x="308" y="145"/>
                  </a:lnTo>
                  <a:lnTo>
                    <a:pt x="310" y="143"/>
                  </a:lnTo>
                  <a:lnTo>
                    <a:pt x="310" y="141"/>
                  </a:lnTo>
                  <a:lnTo>
                    <a:pt x="310" y="139"/>
                  </a:lnTo>
                  <a:lnTo>
                    <a:pt x="310" y="137"/>
                  </a:lnTo>
                  <a:lnTo>
                    <a:pt x="308" y="134"/>
                  </a:lnTo>
                  <a:lnTo>
                    <a:pt x="308" y="134"/>
                  </a:lnTo>
                  <a:lnTo>
                    <a:pt x="307" y="130"/>
                  </a:lnTo>
                  <a:lnTo>
                    <a:pt x="307" y="128"/>
                  </a:lnTo>
                  <a:lnTo>
                    <a:pt x="307" y="128"/>
                  </a:lnTo>
                  <a:lnTo>
                    <a:pt x="305" y="128"/>
                  </a:lnTo>
                  <a:lnTo>
                    <a:pt x="303" y="126"/>
                  </a:lnTo>
                  <a:lnTo>
                    <a:pt x="303" y="126"/>
                  </a:lnTo>
                  <a:lnTo>
                    <a:pt x="303" y="126"/>
                  </a:lnTo>
                  <a:lnTo>
                    <a:pt x="301" y="124"/>
                  </a:lnTo>
                  <a:lnTo>
                    <a:pt x="301" y="124"/>
                  </a:lnTo>
                  <a:lnTo>
                    <a:pt x="303" y="120"/>
                  </a:lnTo>
                  <a:lnTo>
                    <a:pt x="314" y="105"/>
                  </a:lnTo>
                  <a:lnTo>
                    <a:pt x="314" y="103"/>
                  </a:lnTo>
                  <a:lnTo>
                    <a:pt x="316" y="101"/>
                  </a:lnTo>
                  <a:lnTo>
                    <a:pt x="316" y="101"/>
                  </a:lnTo>
                  <a:lnTo>
                    <a:pt x="318" y="99"/>
                  </a:lnTo>
                  <a:lnTo>
                    <a:pt x="318" y="99"/>
                  </a:lnTo>
                  <a:lnTo>
                    <a:pt x="320" y="99"/>
                  </a:lnTo>
                  <a:lnTo>
                    <a:pt x="320" y="99"/>
                  </a:lnTo>
                  <a:lnTo>
                    <a:pt x="322" y="97"/>
                  </a:lnTo>
                  <a:lnTo>
                    <a:pt x="322" y="97"/>
                  </a:lnTo>
                  <a:lnTo>
                    <a:pt x="322" y="96"/>
                  </a:lnTo>
                  <a:lnTo>
                    <a:pt x="324" y="96"/>
                  </a:lnTo>
                  <a:lnTo>
                    <a:pt x="327" y="94"/>
                  </a:lnTo>
                  <a:lnTo>
                    <a:pt x="327" y="94"/>
                  </a:lnTo>
                  <a:lnTo>
                    <a:pt x="327" y="94"/>
                  </a:lnTo>
                  <a:lnTo>
                    <a:pt x="331" y="88"/>
                  </a:lnTo>
                  <a:lnTo>
                    <a:pt x="331" y="88"/>
                  </a:lnTo>
                  <a:lnTo>
                    <a:pt x="331" y="86"/>
                  </a:lnTo>
                  <a:lnTo>
                    <a:pt x="329" y="86"/>
                  </a:lnTo>
                  <a:lnTo>
                    <a:pt x="327" y="86"/>
                  </a:lnTo>
                  <a:lnTo>
                    <a:pt x="327" y="88"/>
                  </a:lnTo>
                  <a:lnTo>
                    <a:pt x="326" y="88"/>
                  </a:lnTo>
                  <a:lnTo>
                    <a:pt x="324" y="90"/>
                  </a:lnTo>
                  <a:lnTo>
                    <a:pt x="324" y="90"/>
                  </a:lnTo>
                  <a:lnTo>
                    <a:pt x="322" y="90"/>
                  </a:lnTo>
                  <a:lnTo>
                    <a:pt x="322" y="88"/>
                  </a:lnTo>
                  <a:lnTo>
                    <a:pt x="322" y="86"/>
                  </a:lnTo>
                  <a:lnTo>
                    <a:pt x="318" y="86"/>
                  </a:lnTo>
                  <a:lnTo>
                    <a:pt x="318" y="86"/>
                  </a:lnTo>
                  <a:lnTo>
                    <a:pt x="316" y="86"/>
                  </a:lnTo>
                  <a:lnTo>
                    <a:pt x="314" y="86"/>
                  </a:lnTo>
                  <a:lnTo>
                    <a:pt x="314" y="86"/>
                  </a:lnTo>
                  <a:lnTo>
                    <a:pt x="312" y="86"/>
                  </a:lnTo>
                  <a:lnTo>
                    <a:pt x="310" y="84"/>
                  </a:lnTo>
                  <a:lnTo>
                    <a:pt x="310" y="84"/>
                  </a:lnTo>
                  <a:lnTo>
                    <a:pt x="307" y="82"/>
                  </a:lnTo>
                  <a:lnTo>
                    <a:pt x="307" y="80"/>
                  </a:lnTo>
                  <a:lnTo>
                    <a:pt x="307" y="78"/>
                  </a:lnTo>
                  <a:lnTo>
                    <a:pt x="310" y="75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2" y="73"/>
                  </a:lnTo>
                  <a:lnTo>
                    <a:pt x="316" y="71"/>
                  </a:lnTo>
                  <a:lnTo>
                    <a:pt x="316" y="71"/>
                  </a:lnTo>
                  <a:lnTo>
                    <a:pt x="316" y="69"/>
                  </a:lnTo>
                  <a:lnTo>
                    <a:pt x="318" y="69"/>
                  </a:lnTo>
                  <a:lnTo>
                    <a:pt x="316" y="67"/>
                  </a:lnTo>
                  <a:lnTo>
                    <a:pt x="316" y="67"/>
                  </a:lnTo>
                  <a:lnTo>
                    <a:pt x="316" y="65"/>
                  </a:lnTo>
                  <a:lnTo>
                    <a:pt x="314" y="65"/>
                  </a:lnTo>
                  <a:lnTo>
                    <a:pt x="314" y="63"/>
                  </a:lnTo>
                  <a:lnTo>
                    <a:pt x="314" y="63"/>
                  </a:lnTo>
                  <a:lnTo>
                    <a:pt x="314" y="63"/>
                  </a:lnTo>
                  <a:lnTo>
                    <a:pt x="314" y="63"/>
                  </a:lnTo>
                  <a:lnTo>
                    <a:pt x="314" y="61"/>
                  </a:lnTo>
                  <a:lnTo>
                    <a:pt x="316" y="61"/>
                  </a:lnTo>
                  <a:lnTo>
                    <a:pt x="316" y="59"/>
                  </a:lnTo>
                  <a:lnTo>
                    <a:pt x="316" y="59"/>
                  </a:lnTo>
                  <a:lnTo>
                    <a:pt x="318" y="59"/>
                  </a:lnTo>
                  <a:lnTo>
                    <a:pt x="318" y="59"/>
                  </a:lnTo>
                  <a:lnTo>
                    <a:pt x="320" y="57"/>
                  </a:lnTo>
                  <a:lnTo>
                    <a:pt x="326" y="52"/>
                  </a:lnTo>
                  <a:lnTo>
                    <a:pt x="326" y="52"/>
                  </a:lnTo>
                  <a:lnTo>
                    <a:pt x="326" y="52"/>
                  </a:lnTo>
                  <a:lnTo>
                    <a:pt x="326" y="50"/>
                  </a:lnTo>
                  <a:lnTo>
                    <a:pt x="326" y="46"/>
                  </a:lnTo>
                  <a:lnTo>
                    <a:pt x="324" y="44"/>
                  </a:lnTo>
                  <a:lnTo>
                    <a:pt x="324" y="42"/>
                  </a:lnTo>
                  <a:lnTo>
                    <a:pt x="324" y="40"/>
                  </a:lnTo>
                  <a:lnTo>
                    <a:pt x="320" y="38"/>
                  </a:lnTo>
                  <a:lnTo>
                    <a:pt x="320" y="38"/>
                  </a:lnTo>
                  <a:lnTo>
                    <a:pt x="320" y="37"/>
                  </a:lnTo>
                  <a:lnTo>
                    <a:pt x="320" y="37"/>
                  </a:lnTo>
                  <a:lnTo>
                    <a:pt x="320" y="37"/>
                  </a:lnTo>
                  <a:lnTo>
                    <a:pt x="320" y="35"/>
                  </a:lnTo>
                  <a:lnTo>
                    <a:pt x="322" y="35"/>
                  </a:lnTo>
                  <a:lnTo>
                    <a:pt x="322" y="35"/>
                  </a:lnTo>
                  <a:lnTo>
                    <a:pt x="324" y="35"/>
                  </a:lnTo>
                  <a:lnTo>
                    <a:pt x="324" y="35"/>
                  </a:lnTo>
                  <a:lnTo>
                    <a:pt x="324" y="33"/>
                  </a:lnTo>
                  <a:lnTo>
                    <a:pt x="322" y="29"/>
                  </a:lnTo>
                  <a:lnTo>
                    <a:pt x="320" y="23"/>
                  </a:lnTo>
                  <a:lnTo>
                    <a:pt x="320" y="23"/>
                  </a:lnTo>
                  <a:lnTo>
                    <a:pt x="320" y="21"/>
                  </a:lnTo>
                  <a:lnTo>
                    <a:pt x="322" y="19"/>
                  </a:lnTo>
                  <a:lnTo>
                    <a:pt x="322" y="19"/>
                  </a:lnTo>
                  <a:lnTo>
                    <a:pt x="322" y="18"/>
                  </a:lnTo>
                  <a:lnTo>
                    <a:pt x="322" y="18"/>
                  </a:lnTo>
                  <a:lnTo>
                    <a:pt x="318" y="16"/>
                  </a:lnTo>
                  <a:lnTo>
                    <a:pt x="314" y="16"/>
                  </a:lnTo>
                  <a:lnTo>
                    <a:pt x="314" y="16"/>
                  </a:lnTo>
                  <a:lnTo>
                    <a:pt x="314" y="16"/>
                  </a:lnTo>
                  <a:lnTo>
                    <a:pt x="312" y="18"/>
                  </a:lnTo>
                  <a:lnTo>
                    <a:pt x="310" y="18"/>
                  </a:lnTo>
                  <a:lnTo>
                    <a:pt x="308" y="18"/>
                  </a:lnTo>
                  <a:lnTo>
                    <a:pt x="308" y="18"/>
                  </a:lnTo>
                  <a:lnTo>
                    <a:pt x="308" y="18"/>
                  </a:lnTo>
                  <a:lnTo>
                    <a:pt x="308" y="18"/>
                  </a:lnTo>
                  <a:lnTo>
                    <a:pt x="307" y="16"/>
                  </a:lnTo>
                  <a:lnTo>
                    <a:pt x="307" y="14"/>
                  </a:lnTo>
                  <a:lnTo>
                    <a:pt x="305" y="14"/>
                  </a:lnTo>
                  <a:lnTo>
                    <a:pt x="303" y="12"/>
                  </a:lnTo>
                  <a:lnTo>
                    <a:pt x="301" y="12"/>
                  </a:lnTo>
                  <a:lnTo>
                    <a:pt x="301" y="12"/>
                  </a:lnTo>
                  <a:lnTo>
                    <a:pt x="299" y="10"/>
                  </a:lnTo>
                  <a:lnTo>
                    <a:pt x="299" y="10"/>
                  </a:lnTo>
                  <a:lnTo>
                    <a:pt x="299" y="4"/>
                  </a:lnTo>
                  <a:lnTo>
                    <a:pt x="299" y="4"/>
                  </a:lnTo>
                  <a:lnTo>
                    <a:pt x="299" y="2"/>
                  </a:lnTo>
                  <a:lnTo>
                    <a:pt x="297" y="2"/>
                  </a:lnTo>
                  <a:lnTo>
                    <a:pt x="297" y="0"/>
                  </a:lnTo>
                  <a:lnTo>
                    <a:pt x="295" y="0"/>
                  </a:lnTo>
                  <a:lnTo>
                    <a:pt x="295" y="0"/>
                  </a:lnTo>
                  <a:lnTo>
                    <a:pt x="293" y="0"/>
                  </a:lnTo>
                  <a:lnTo>
                    <a:pt x="293" y="2"/>
                  </a:lnTo>
                  <a:lnTo>
                    <a:pt x="289" y="6"/>
                  </a:lnTo>
                  <a:lnTo>
                    <a:pt x="289" y="6"/>
                  </a:lnTo>
                  <a:lnTo>
                    <a:pt x="289" y="8"/>
                  </a:lnTo>
                  <a:lnTo>
                    <a:pt x="289" y="12"/>
                  </a:lnTo>
                  <a:lnTo>
                    <a:pt x="289" y="14"/>
                  </a:lnTo>
                  <a:lnTo>
                    <a:pt x="289" y="14"/>
                  </a:lnTo>
                  <a:lnTo>
                    <a:pt x="287" y="16"/>
                  </a:lnTo>
                  <a:lnTo>
                    <a:pt x="287" y="16"/>
                  </a:lnTo>
                  <a:lnTo>
                    <a:pt x="287" y="16"/>
                  </a:lnTo>
                  <a:lnTo>
                    <a:pt x="284" y="18"/>
                  </a:lnTo>
                  <a:lnTo>
                    <a:pt x="278" y="21"/>
                  </a:lnTo>
                  <a:lnTo>
                    <a:pt x="278" y="21"/>
                  </a:lnTo>
                  <a:lnTo>
                    <a:pt x="276" y="23"/>
                  </a:lnTo>
                  <a:lnTo>
                    <a:pt x="276" y="23"/>
                  </a:lnTo>
                  <a:lnTo>
                    <a:pt x="276" y="25"/>
                  </a:lnTo>
                  <a:lnTo>
                    <a:pt x="276" y="27"/>
                  </a:lnTo>
                  <a:lnTo>
                    <a:pt x="276" y="27"/>
                  </a:lnTo>
                  <a:lnTo>
                    <a:pt x="274" y="27"/>
                  </a:lnTo>
                  <a:lnTo>
                    <a:pt x="272" y="27"/>
                  </a:lnTo>
                  <a:lnTo>
                    <a:pt x="272" y="27"/>
                  </a:lnTo>
                  <a:lnTo>
                    <a:pt x="270" y="27"/>
                  </a:lnTo>
                  <a:lnTo>
                    <a:pt x="268" y="27"/>
                  </a:lnTo>
                  <a:lnTo>
                    <a:pt x="268" y="29"/>
                  </a:lnTo>
                  <a:lnTo>
                    <a:pt x="268" y="29"/>
                  </a:lnTo>
                  <a:lnTo>
                    <a:pt x="265" y="27"/>
                  </a:lnTo>
                  <a:lnTo>
                    <a:pt x="263" y="27"/>
                  </a:lnTo>
                  <a:lnTo>
                    <a:pt x="261" y="29"/>
                  </a:lnTo>
                  <a:lnTo>
                    <a:pt x="259" y="31"/>
                  </a:lnTo>
                  <a:lnTo>
                    <a:pt x="259" y="31"/>
                  </a:lnTo>
                  <a:lnTo>
                    <a:pt x="259" y="35"/>
                  </a:lnTo>
                  <a:lnTo>
                    <a:pt x="259" y="37"/>
                  </a:lnTo>
                  <a:lnTo>
                    <a:pt x="259" y="38"/>
                  </a:lnTo>
                  <a:lnTo>
                    <a:pt x="257" y="42"/>
                  </a:lnTo>
                  <a:lnTo>
                    <a:pt x="257" y="44"/>
                  </a:lnTo>
                  <a:lnTo>
                    <a:pt x="257" y="46"/>
                  </a:lnTo>
                  <a:lnTo>
                    <a:pt x="257" y="48"/>
                  </a:lnTo>
                  <a:lnTo>
                    <a:pt x="257" y="50"/>
                  </a:lnTo>
                  <a:lnTo>
                    <a:pt x="257" y="52"/>
                  </a:lnTo>
                  <a:lnTo>
                    <a:pt x="255" y="56"/>
                  </a:lnTo>
                  <a:lnTo>
                    <a:pt x="255" y="56"/>
                  </a:lnTo>
                  <a:lnTo>
                    <a:pt x="253" y="57"/>
                  </a:lnTo>
                  <a:lnTo>
                    <a:pt x="251" y="57"/>
                  </a:lnTo>
                  <a:lnTo>
                    <a:pt x="247" y="56"/>
                  </a:lnTo>
                  <a:lnTo>
                    <a:pt x="246" y="56"/>
                  </a:lnTo>
                  <a:lnTo>
                    <a:pt x="246" y="56"/>
                  </a:lnTo>
                  <a:lnTo>
                    <a:pt x="244" y="56"/>
                  </a:lnTo>
                  <a:lnTo>
                    <a:pt x="244" y="57"/>
                  </a:lnTo>
                  <a:lnTo>
                    <a:pt x="246" y="59"/>
                  </a:lnTo>
                  <a:lnTo>
                    <a:pt x="246" y="61"/>
                  </a:lnTo>
                  <a:lnTo>
                    <a:pt x="246" y="63"/>
                  </a:lnTo>
                  <a:lnTo>
                    <a:pt x="246" y="63"/>
                  </a:lnTo>
                  <a:lnTo>
                    <a:pt x="244" y="63"/>
                  </a:lnTo>
                  <a:lnTo>
                    <a:pt x="244" y="63"/>
                  </a:lnTo>
                  <a:lnTo>
                    <a:pt x="242" y="65"/>
                  </a:lnTo>
                  <a:lnTo>
                    <a:pt x="240" y="65"/>
                  </a:lnTo>
                  <a:lnTo>
                    <a:pt x="240" y="67"/>
                  </a:lnTo>
                  <a:lnTo>
                    <a:pt x="240" y="69"/>
                  </a:lnTo>
                  <a:lnTo>
                    <a:pt x="238" y="75"/>
                  </a:lnTo>
                  <a:lnTo>
                    <a:pt x="236" y="73"/>
                  </a:lnTo>
                  <a:lnTo>
                    <a:pt x="234" y="71"/>
                  </a:lnTo>
                  <a:lnTo>
                    <a:pt x="234" y="71"/>
                  </a:lnTo>
                  <a:lnTo>
                    <a:pt x="232" y="71"/>
                  </a:lnTo>
                  <a:lnTo>
                    <a:pt x="230" y="69"/>
                  </a:lnTo>
                  <a:lnTo>
                    <a:pt x="230" y="67"/>
                  </a:lnTo>
                  <a:lnTo>
                    <a:pt x="230" y="67"/>
                  </a:lnTo>
                  <a:lnTo>
                    <a:pt x="228" y="69"/>
                  </a:lnTo>
                  <a:lnTo>
                    <a:pt x="226" y="69"/>
                  </a:lnTo>
                  <a:lnTo>
                    <a:pt x="225" y="67"/>
                  </a:lnTo>
                  <a:lnTo>
                    <a:pt x="225" y="67"/>
                  </a:lnTo>
                  <a:lnTo>
                    <a:pt x="223" y="67"/>
                  </a:lnTo>
                  <a:lnTo>
                    <a:pt x="223" y="69"/>
                  </a:lnTo>
                  <a:lnTo>
                    <a:pt x="223" y="69"/>
                  </a:lnTo>
                  <a:lnTo>
                    <a:pt x="221" y="71"/>
                  </a:lnTo>
                  <a:lnTo>
                    <a:pt x="221" y="71"/>
                  </a:lnTo>
                  <a:lnTo>
                    <a:pt x="219" y="71"/>
                  </a:lnTo>
                  <a:lnTo>
                    <a:pt x="219" y="71"/>
                  </a:lnTo>
                  <a:lnTo>
                    <a:pt x="219" y="73"/>
                  </a:lnTo>
                  <a:lnTo>
                    <a:pt x="219" y="73"/>
                  </a:lnTo>
                  <a:lnTo>
                    <a:pt x="219" y="73"/>
                  </a:lnTo>
                  <a:lnTo>
                    <a:pt x="219" y="75"/>
                  </a:lnTo>
                  <a:lnTo>
                    <a:pt x="219" y="75"/>
                  </a:lnTo>
                  <a:lnTo>
                    <a:pt x="217" y="75"/>
                  </a:lnTo>
                  <a:lnTo>
                    <a:pt x="215" y="77"/>
                  </a:lnTo>
                  <a:lnTo>
                    <a:pt x="215" y="77"/>
                  </a:lnTo>
                  <a:lnTo>
                    <a:pt x="213" y="77"/>
                  </a:lnTo>
                  <a:lnTo>
                    <a:pt x="213" y="78"/>
                  </a:lnTo>
                  <a:lnTo>
                    <a:pt x="213" y="78"/>
                  </a:lnTo>
                  <a:lnTo>
                    <a:pt x="211" y="80"/>
                  </a:lnTo>
                  <a:lnTo>
                    <a:pt x="206" y="82"/>
                  </a:lnTo>
                  <a:lnTo>
                    <a:pt x="204" y="84"/>
                  </a:lnTo>
                  <a:lnTo>
                    <a:pt x="204" y="84"/>
                  </a:lnTo>
                  <a:lnTo>
                    <a:pt x="206" y="84"/>
                  </a:lnTo>
                  <a:lnTo>
                    <a:pt x="206" y="86"/>
                  </a:lnTo>
                  <a:lnTo>
                    <a:pt x="207" y="88"/>
                  </a:lnTo>
                  <a:lnTo>
                    <a:pt x="207" y="88"/>
                  </a:lnTo>
                  <a:lnTo>
                    <a:pt x="207" y="88"/>
                  </a:lnTo>
                  <a:lnTo>
                    <a:pt x="206" y="90"/>
                  </a:lnTo>
                  <a:lnTo>
                    <a:pt x="206" y="90"/>
                  </a:lnTo>
                  <a:lnTo>
                    <a:pt x="207" y="92"/>
                  </a:lnTo>
                  <a:lnTo>
                    <a:pt x="207" y="92"/>
                  </a:lnTo>
                  <a:lnTo>
                    <a:pt x="207" y="94"/>
                  </a:lnTo>
                  <a:lnTo>
                    <a:pt x="206" y="94"/>
                  </a:lnTo>
                  <a:lnTo>
                    <a:pt x="206" y="96"/>
                  </a:lnTo>
                  <a:lnTo>
                    <a:pt x="206" y="96"/>
                  </a:lnTo>
                  <a:lnTo>
                    <a:pt x="206" y="97"/>
                  </a:lnTo>
                  <a:lnTo>
                    <a:pt x="206" y="97"/>
                  </a:lnTo>
                  <a:lnTo>
                    <a:pt x="207" y="99"/>
                  </a:lnTo>
                  <a:lnTo>
                    <a:pt x="207" y="101"/>
                  </a:lnTo>
                  <a:lnTo>
                    <a:pt x="207" y="101"/>
                  </a:lnTo>
                  <a:lnTo>
                    <a:pt x="209" y="103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09" y="107"/>
                  </a:lnTo>
                  <a:lnTo>
                    <a:pt x="207" y="107"/>
                  </a:lnTo>
                  <a:lnTo>
                    <a:pt x="207" y="109"/>
                  </a:lnTo>
                  <a:lnTo>
                    <a:pt x="206" y="109"/>
                  </a:lnTo>
                  <a:lnTo>
                    <a:pt x="204" y="107"/>
                  </a:lnTo>
                  <a:lnTo>
                    <a:pt x="202" y="107"/>
                  </a:lnTo>
                  <a:lnTo>
                    <a:pt x="200" y="107"/>
                  </a:lnTo>
                  <a:lnTo>
                    <a:pt x="200" y="107"/>
                  </a:lnTo>
                  <a:lnTo>
                    <a:pt x="198" y="107"/>
                  </a:lnTo>
                  <a:lnTo>
                    <a:pt x="196" y="105"/>
                  </a:lnTo>
                  <a:lnTo>
                    <a:pt x="196" y="105"/>
                  </a:lnTo>
                  <a:lnTo>
                    <a:pt x="194" y="105"/>
                  </a:lnTo>
                  <a:lnTo>
                    <a:pt x="194" y="105"/>
                  </a:lnTo>
                  <a:lnTo>
                    <a:pt x="192" y="105"/>
                  </a:lnTo>
                  <a:lnTo>
                    <a:pt x="190" y="105"/>
                  </a:lnTo>
                  <a:lnTo>
                    <a:pt x="190" y="107"/>
                  </a:lnTo>
                  <a:lnTo>
                    <a:pt x="188" y="107"/>
                  </a:lnTo>
                  <a:lnTo>
                    <a:pt x="186" y="105"/>
                  </a:lnTo>
                  <a:lnTo>
                    <a:pt x="186" y="105"/>
                  </a:lnTo>
                  <a:lnTo>
                    <a:pt x="185" y="105"/>
                  </a:lnTo>
                  <a:lnTo>
                    <a:pt x="181" y="107"/>
                  </a:lnTo>
                  <a:lnTo>
                    <a:pt x="179" y="109"/>
                  </a:lnTo>
                  <a:lnTo>
                    <a:pt x="179" y="109"/>
                  </a:lnTo>
                  <a:lnTo>
                    <a:pt x="177" y="109"/>
                  </a:lnTo>
                  <a:lnTo>
                    <a:pt x="177" y="109"/>
                  </a:lnTo>
                  <a:lnTo>
                    <a:pt x="175" y="109"/>
                  </a:lnTo>
                  <a:lnTo>
                    <a:pt x="171" y="109"/>
                  </a:lnTo>
                  <a:lnTo>
                    <a:pt x="171" y="109"/>
                  </a:lnTo>
                  <a:lnTo>
                    <a:pt x="169" y="111"/>
                  </a:lnTo>
                  <a:lnTo>
                    <a:pt x="169" y="111"/>
                  </a:lnTo>
                  <a:lnTo>
                    <a:pt x="167" y="109"/>
                  </a:lnTo>
                  <a:lnTo>
                    <a:pt x="167" y="109"/>
                  </a:lnTo>
                  <a:lnTo>
                    <a:pt x="165" y="109"/>
                  </a:lnTo>
                  <a:lnTo>
                    <a:pt x="165" y="107"/>
                  </a:lnTo>
                  <a:lnTo>
                    <a:pt x="165" y="105"/>
                  </a:lnTo>
                  <a:lnTo>
                    <a:pt x="165" y="103"/>
                  </a:lnTo>
                  <a:lnTo>
                    <a:pt x="164" y="103"/>
                  </a:lnTo>
                  <a:lnTo>
                    <a:pt x="164" y="101"/>
                  </a:lnTo>
                  <a:lnTo>
                    <a:pt x="162" y="103"/>
                  </a:lnTo>
                  <a:lnTo>
                    <a:pt x="160" y="101"/>
                  </a:lnTo>
                  <a:lnTo>
                    <a:pt x="158" y="103"/>
                  </a:lnTo>
                  <a:lnTo>
                    <a:pt x="158" y="105"/>
                  </a:lnTo>
                  <a:lnTo>
                    <a:pt x="156" y="105"/>
                  </a:lnTo>
                  <a:lnTo>
                    <a:pt x="154" y="105"/>
                  </a:lnTo>
                  <a:lnTo>
                    <a:pt x="154" y="105"/>
                  </a:lnTo>
                  <a:lnTo>
                    <a:pt x="154" y="103"/>
                  </a:lnTo>
                  <a:lnTo>
                    <a:pt x="152" y="103"/>
                  </a:lnTo>
                  <a:lnTo>
                    <a:pt x="152" y="101"/>
                  </a:lnTo>
                  <a:lnTo>
                    <a:pt x="150" y="101"/>
                  </a:lnTo>
                  <a:lnTo>
                    <a:pt x="148" y="101"/>
                  </a:lnTo>
                  <a:lnTo>
                    <a:pt x="146" y="101"/>
                  </a:lnTo>
                  <a:lnTo>
                    <a:pt x="145" y="99"/>
                  </a:lnTo>
                  <a:lnTo>
                    <a:pt x="145" y="97"/>
                  </a:lnTo>
                  <a:lnTo>
                    <a:pt x="143" y="96"/>
                  </a:lnTo>
                  <a:lnTo>
                    <a:pt x="143" y="96"/>
                  </a:lnTo>
                  <a:lnTo>
                    <a:pt x="141" y="96"/>
                  </a:lnTo>
                  <a:lnTo>
                    <a:pt x="141" y="97"/>
                  </a:lnTo>
                  <a:lnTo>
                    <a:pt x="139" y="97"/>
                  </a:lnTo>
                  <a:lnTo>
                    <a:pt x="139" y="97"/>
                  </a:lnTo>
                  <a:lnTo>
                    <a:pt x="137" y="101"/>
                  </a:lnTo>
                  <a:lnTo>
                    <a:pt x="137" y="101"/>
                  </a:lnTo>
                  <a:lnTo>
                    <a:pt x="137" y="103"/>
                  </a:lnTo>
                  <a:lnTo>
                    <a:pt x="135" y="103"/>
                  </a:lnTo>
                  <a:lnTo>
                    <a:pt x="135" y="105"/>
                  </a:lnTo>
                  <a:lnTo>
                    <a:pt x="135" y="107"/>
                  </a:lnTo>
                  <a:lnTo>
                    <a:pt x="135" y="111"/>
                  </a:lnTo>
                  <a:lnTo>
                    <a:pt x="137" y="111"/>
                  </a:lnTo>
                  <a:lnTo>
                    <a:pt x="137" y="113"/>
                  </a:lnTo>
                  <a:lnTo>
                    <a:pt x="137" y="115"/>
                  </a:lnTo>
                  <a:lnTo>
                    <a:pt x="137" y="115"/>
                  </a:lnTo>
                  <a:lnTo>
                    <a:pt x="139" y="115"/>
                  </a:lnTo>
                  <a:lnTo>
                    <a:pt x="139" y="116"/>
                  </a:lnTo>
                  <a:lnTo>
                    <a:pt x="141" y="116"/>
                  </a:lnTo>
                  <a:lnTo>
                    <a:pt x="141" y="118"/>
                  </a:lnTo>
                  <a:lnTo>
                    <a:pt x="141" y="120"/>
                  </a:lnTo>
                  <a:lnTo>
                    <a:pt x="141" y="120"/>
                  </a:lnTo>
                  <a:lnTo>
                    <a:pt x="141" y="122"/>
                  </a:lnTo>
                  <a:lnTo>
                    <a:pt x="141" y="122"/>
                  </a:lnTo>
                  <a:lnTo>
                    <a:pt x="139" y="124"/>
                  </a:lnTo>
                  <a:lnTo>
                    <a:pt x="139" y="124"/>
                  </a:lnTo>
                  <a:lnTo>
                    <a:pt x="139" y="126"/>
                  </a:lnTo>
                  <a:lnTo>
                    <a:pt x="139" y="128"/>
                  </a:lnTo>
                  <a:lnTo>
                    <a:pt x="141" y="128"/>
                  </a:lnTo>
                  <a:lnTo>
                    <a:pt x="141" y="130"/>
                  </a:lnTo>
                  <a:lnTo>
                    <a:pt x="143" y="130"/>
                  </a:lnTo>
                  <a:lnTo>
                    <a:pt x="143" y="132"/>
                  </a:lnTo>
                  <a:lnTo>
                    <a:pt x="143" y="134"/>
                  </a:lnTo>
                  <a:lnTo>
                    <a:pt x="143" y="134"/>
                  </a:lnTo>
                  <a:lnTo>
                    <a:pt x="143" y="135"/>
                  </a:lnTo>
                  <a:lnTo>
                    <a:pt x="141" y="135"/>
                  </a:lnTo>
                  <a:lnTo>
                    <a:pt x="141" y="135"/>
                  </a:lnTo>
                  <a:lnTo>
                    <a:pt x="141" y="137"/>
                  </a:lnTo>
                  <a:lnTo>
                    <a:pt x="141" y="137"/>
                  </a:lnTo>
                  <a:lnTo>
                    <a:pt x="143" y="139"/>
                  </a:lnTo>
                  <a:lnTo>
                    <a:pt x="143" y="141"/>
                  </a:lnTo>
                  <a:lnTo>
                    <a:pt x="143" y="141"/>
                  </a:lnTo>
                  <a:lnTo>
                    <a:pt x="143" y="143"/>
                  </a:lnTo>
                  <a:lnTo>
                    <a:pt x="143" y="143"/>
                  </a:lnTo>
                  <a:lnTo>
                    <a:pt x="143" y="143"/>
                  </a:lnTo>
                  <a:lnTo>
                    <a:pt x="141" y="145"/>
                  </a:lnTo>
                  <a:lnTo>
                    <a:pt x="141" y="145"/>
                  </a:lnTo>
                  <a:lnTo>
                    <a:pt x="139" y="145"/>
                  </a:lnTo>
                  <a:lnTo>
                    <a:pt x="137" y="143"/>
                  </a:lnTo>
                  <a:lnTo>
                    <a:pt x="135" y="141"/>
                  </a:lnTo>
                  <a:lnTo>
                    <a:pt x="135" y="141"/>
                  </a:lnTo>
                  <a:lnTo>
                    <a:pt x="133" y="141"/>
                  </a:lnTo>
                  <a:lnTo>
                    <a:pt x="133" y="141"/>
                  </a:lnTo>
                  <a:lnTo>
                    <a:pt x="133" y="143"/>
                  </a:lnTo>
                  <a:lnTo>
                    <a:pt x="131" y="143"/>
                  </a:lnTo>
                  <a:lnTo>
                    <a:pt x="131" y="143"/>
                  </a:lnTo>
                  <a:lnTo>
                    <a:pt x="129" y="145"/>
                  </a:lnTo>
                  <a:lnTo>
                    <a:pt x="127" y="145"/>
                  </a:lnTo>
                  <a:lnTo>
                    <a:pt x="125" y="145"/>
                  </a:lnTo>
                  <a:lnTo>
                    <a:pt x="125" y="145"/>
                  </a:lnTo>
                  <a:lnTo>
                    <a:pt x="124" y="145"/>
                  </a:lnTo>
                  <a:lnTo>
                    <a:pt x="124" y="145"/>
                  </a:lnTo>
                  <a:lnTo>
                    <a:pt x="124" y="143"/>
                  </a:lnTo>
                  <a:lnTo>
                    <a:pt x="122" y="143"/>
                  </a:lnTo>
                  <a:lnTo>
                    <a:pt x="118" y="143"/>
                  </a:lnTo>
                  <a:lnTo>
                    <a:pt x="116" y="143"/>
                  </a:lnTo>
                  <a:lnTo>
                    <a:pt x="114" y="145"/>
                  </a:lnTo>
                  <a:lnTo>
                    <a:pt x="114" y="145"/>
                  </a:lnTo>
                  <a:lnTo>
                    <a:pt x="112" y="145"/>
                  </a:lnTo>
                  <a:lnTo>
                    <a:pt x="106" y="147"/>
                  </a:lnTo>
                  <a:lnTo>
                    <a:pt x="106" y="147"/>
                  </a:lnTo>
                  <a:lnTo>
                    <a:pt x="106" y="147"/>
                  </a:lnTo>
                  <a:lnTo>
                    <a:pt x="106" y="149"/>
                  </a:lnTo>
                  <a:lnTo>
                    <a:pt x="106" y="151"/>
                  </a:lnTo>
                  <a:lnTo>
                    <a:pt x="106" y="151"/>
                  </a:lnTo>
                  <a:lnTo>
                    <a:pt x="101" y="154"/>
                  </a:lnTo>
                  <a:lnTo>
                    <a:pt x="99" y="154"/>
                  </a:lnTo>
                  <a:lnTo>
                    <a:pt x="97" y="154"/>
                  </a:lnTo>
                  <a:lnTo>
                    <a:pt x="97" y="154"/>
                  </a:lnTo>
                  <a:lnTo>
                    <a:pt x="95" y="154"/>
                  </a:lnTo>
                  <a:lnTo>
                    <a:pt x="95" y="153"/>
                  </a:lnTo>
                  <a:lnTo>
                    <a:pt x="93" y="153"/>
                  </a:lnTo>
                  <a:lnTo>
                    <a:pt x="93" y="153"/>
                  </a:lnTo>
                  <a:lnTo>
                    <a:pt x="93" y="151"/>
                  </a:lnTo>
                  <a:lnTo>
                    <a:pt x="91" y="151"/>
                  </a:lnTo>
                  <a:lnTo>
                    <a:pt x="89" y="151"/>
                  </a:lnTo>
                  <a:lnTo>
                    <a:pt x="89" y="149"/>
                  </a:lnTo>
                  <a:lnTo>
                    <a:pt x="89" y="149"/>
                  </a:lnTo>
                  <a:lnTo>
                    <a:pt x="89" y="147"/>
                  </a:lnTo>
                  <a:lnTo>
                    <a:pt x="87" y="147"/>
                  </a:lnTo>
                  <a:lnTo>
                    <a:pt x="87" y="147"/>
                  </a:lnTo>
                  <a:lnTo>
                    <a:pt x="87" y="147"/>
                  </a:lnTo>
                  <a:lnTo>
                    <a:pt x="84" y="147"/>
                  </a:lnTo>
                  <a:lnTo>
                    <a:pt x="80" y="147"/>
                  </a:lnTo>
                  <a:lnTo>
                    <a:pt x="80" y="147"/>
                  </a:lnTo>
                  <a:lnTo>
                    <a:pt x="80" y="147"/>
                  </a:lnTo>
                  <a:lnTo>
                    <a:pt x="78" y="149"/>
                  </a:lnTo>
                  <a:lnTo>
                    <a:pt x="78" y="151"/>
                  </a:lnTo>
                  <a:lnTo>
                    <a:pt x="78" y="151"/>
                  </a:lnTo>
                  <a:lnTo>
                    <a:pt x="76" y="153"/>
                  </a:lnTo>
                  <a:lnTo>
                    <a:pt x="76" y="153"/>
                  </a:lnTo>
                  <a:lnTo>
                    <a:pt x="76" y="153"/>
                  </a:lnTo>
                  <a:lnTo>
                    <a:pt x="74" y="154"/>
                  </a:lnTo>
                  <a:lnTo>
                    <a:pt x="70" y="154"/>
                  </a:lnTo>
                  <a:lnTo>
                    <a:pt x="68" y="154"/>
                  </a:lnTo>
                  <a:lnTo>
                    <a:pt x="68" y="156"/>
                  </a:lnTo>
                  <a:lnTo>
                    <a:pt x="68" y="156"/>
                  </a:lnTo>
                  <a:lnTo>
                    <a:pt x="68" y="156"/>
                  </a:lnTo>
                  <a:lnTo>
                    <a:pt x="70" y="158"/>
                  </a:lnTo>
                  <a:lnTo>
                    <a:pt x="70" y="158"/>
                  </a:lnTo>
                  <a:lnTo>
                    <a:pt x="70" y="160"/>
                  </a:lnTo>
                  <a:lnTo>
                    <a:pt x="70" y="164"/>
                  </a:lnTo>
                  <a:lnTo>
                    <a:pt x="70" y="164"/>
                  </a:lnTo>
                  <a:lnTo>
                    <a:pt x="70" y="164"/>
                  </a:lnTo>
                  <a:lnTo>
                    <a:pt x="70" y="164"/>
                  </a:lnTo>
                  <a:lnTo>
                    <a:pt x="70" y="166"/>
                  </a:lnTo>
                  <a:lnTo>
                    <a:pt x="70" y="166"/>
                  </a:lnTo>
                  <a:lnTo>
                    <a:pt x="68" y="166"/>
                  </a:lnTo>
                  <a:lnTo>
                    <a:pt x="66" y="164"/>
                  </a:lnTo>
                  <a:lnTo>
                    <a:pt x="64" y="164"/>
                  </a:lnTo>
                  <a:lnTo>
                    <a:pt x="64" y="164"/>
                  </a:lnTo>
                  <a:lnTo>
                    <a:pt x="64" y="164"/>
                  </a:lnTo>
                  <a:lnTo>
                    <a:pt x="63" y="166"/>
                  </a:lnTo>
                  <a:lnTo>
                    <a:pt x="61" y="166"/>
                  </a:lnTo>
                  <a:lnTo>
                    <a:pt x="59" y="166"/>
                  </a:lnTo>
                  <a:lnTo>
                    <a:pt x="59" y="168"/>
                  </a:lnTo>
                  <a:lnTo>
                    <a:pt x="59" y="168"/>
                  </a:lnTo>
                  <a:lnTo>
                    <a:pt x="59" y="168"/>
                  </a:lnTo>
                  <a:lnTo>
                    <a:pt x="57" y="170"/>
                  </a:lnTo>
                  <a:lnTo>
                    <a:pt x="57" y="170"/>
                  </a:lnTo>
                  <a:lnTo>
                    <a:pt x="57" y="170"/>
                  </a:lnTo>
                  <a:lnTo>
                    <a:pt x="55" y="170"/>
                  </a:lnTo>
                  <a:lnTo>
                    <a:pt x="55" y="170"/>
                  </a:lnTo>
                  <a:lnTo>
                    <a:pt x="55" y="170"/>
                  </a:lnTo>
                  <a:lnTo>
                    <a:pt x="53" y="174"/>
                  </a:lnTo>
                  <a:lnTo>
                    <a:pt x="53" y="174"/>
                  </a:lnTo>
                  <a:lnTo>
                    <a:pt x="53" y="174"/>
                  </a:lnTo>
                  <a:lnTo>
                    <a:pt x="51" y="174"/>
                  </a:lnTo>
                  <a:lnTo>
                    <a:pt x="51" y="175"/>
                  </a:lnTo>
                  <a:lnTo>
                    <a:pt x="53" y="177"/>
                  </a:lnTo>
                  <a:lnTo>
                    <a:pt x="53" y="179"/>
                  </a:lnTo>
                  <a:lnTo>
                    <a:pt x="53" y="179"/>
                  </a:lnTo>
                  <a:lnTo>
                    <a:pt x="51" y="181"/>
                  </a:lnTo>
                  <a:lnTo>
                    <a:pt x="49" y="181"/>
                  </a:lnTo>
                  <a:lnTo>
                    <a:pt x="49" y="181"/>
                  </a:lnTo>
                  <a:lnTo>
                    <a:pt x="49" y="181"/>
                  </a:lnTo>
                  <a:lnTo>
                    <a:pt x="47" y="181"/>
                  </a:lnTo>
                  <a:lnTo>
                    <a:pt x="45" y="185"/>
                  </a:lnTo>
                  <a:lnTo>
                    <a:pt x="44" y="185"/>
                  </a:lnTo>
                  <a:lnTo>
                    <a:pt x="44" y="185"/>
                  </a:lnTo>
                  <a:lnTo>
                    <a:pt x="42" y="185"/>
                  </a:lnTo>
                  <a:lnTo>
                    <a:pt x="42" y="185"/>
                  </a:lnTo>
                  <a:lnTo>
                    <a:pt x="42" y="185"/>
                  </a:lnTo>
                  <a:lnTo>
                    <a:pt x="42" y="185"/>
                  </a:lnTo>
                  <a:lnTo>
                    <a:pt x="42" y="185"/>
                  </a:lnTo>
                  <a:lnTo>
                    <a:pt x="42" y="185"/>
                  </a:lnTo>
                  <a:lnTo>
                    <a:pt x="42" y="183"/>
                  </a:lnTo>
                  <a:lnTo>
                    <a:pt x="42" y="183"/>
                  </a:lnTo>
                  <a:lnTo>
                    <a:pt x="42" y="183"/>
                  </a:lnTo>
                  <a:lnTo>
                    <a:pt x="42" y="183"/>
                  </a:lnTo>
                  <a:lnTo>
                    <a:pt x="40" y="181"/>
                  </a:lnTo>
                  <a:lnTo>
                    <a:pt x="40" y="181"/>
                  </a:lnTo>
                  <a:lnTo>
                    <a:pt x="40" y="179"/>
                  </a:lnTo>
                  <a:lnTo>
                    <a:pt x="40" y="177"/>
                  </a:lnTo>
                  <a:lnTo>
                    <a:pt x="40" y="177"/>
                  </a:lnTo>
                  <a:lnTo>
                    <a:pt x="38" y="177"/>
                  </a:lnTo>
                  <a:lnTo>
                    <a:pt x="36" y="177"/>
                  </a:lnTo>
                  <a:lnTo>
                    <a:pt x="34" y="177"/>
                  </a:lnTo>
                  <a:lnTo>
                    <a:pt x="32" y="177"/>
                  </a:lnTo>
                  <a:lnTo>
                    <a:pt x="32" y="175"/>
                  </a:lnTo>
                  <a:lnTo>
                    <a:pt x="30" y="175"/>
                  </a:lnTo>
                  <a:lnTo>
                    <a:pt x="30" y="175"/>
                  </a:lnTo>
                  <a:lnTo>
                    <a:pt x="30" y="177"/>
                  </a:lnTo>
                  <a:lnTo>
                    <a:pt x="30" y="179"/>
                  </a:lnTo>
                  <a:lnTo>
                    <a:pt x="30" y="181"/>
                  </a:lnTo>
                  <a:lnTo>
                    <a:pt x="28" y="181"/>
                  </a:lnTo>
                  <a:lnTo>
                    <a:pt x="28" y="181"/>
                  </a:lnTo>
                  <a:lnTo>
                    <a:pt x="28" y="183"/>
                  </a:lnTo>
                  <a:lnTo>
                    <a:pt x="26" y="183"/>
                  </a:lnTo>
                  <a:lnTo>
                    <a:pt x="26" y="183"/>
                  </a:lnTo>
                  <a:lnTo>
                    <a:pt x="26" y="183"/>
                  </a:lnTo>
                  <a:lnTo>
                    <a:pt x="24" y="185"/>
                  </a:lnTo>
                  <a:lnTo>
                    <a:pt x="23" y="187"/>
                  </a:lnTo>
                  <a:lnTo>
                    <a:pt x="23" y="187"/>
                  </a:lnTo>
                  <a:lnTo>
                    <a:pt x="23" y="187"/>
                  </a:lnTo>
                  <a:lnTo>
                    <a:pt x="23" y="185"/>
                  </a:lnTo>
                  <a:lnTo>
                    <a:pt x="21" y="185"/>
                  </a:lnTo>
                  <a:lnTo>
                    <a:pt x="21" y="185"/>
                  </a:lnTo>
                  <a:lnTo>
                    <a:pt x="21" y="185"/>
                  </a:lnTo>
                  <a:lnTo>
                    <a:pt x="21" y="183"/>
                  </a:lnTo>
                  <a:lnTo>
                    <a:pt x="19" y="185"/>
                  </a:lnTo>
                  <a:lnTo>
                    <a:pt x="19" y="185"/>
                  </a:lnTo>
                  <a:lnTo>
                    <a:pt x="19" y="187"/>
                  </a:lnTo>
                  <a:lnTo>
                    <a:pt x="19" y="187"/>
                  </a:lnTo>
                  <a:lnTo>
                    <a:pt x="19" y="187"/>
                  </a:lnTo>
                  <a:lnTo>
                    <a:pt x="17" y="187"/>
                  </a:lnTo>
                  <a:lnTo>
                    <a:pt x="17" y="187"/>
                  </a:lnTo>
                  <a:lnTo>
                    <a:pt x="17" y="187"/>
                  </a:lnTo>
                  <a:lnTo>
                    <a:pt x="15" y="187"/>
                  </a:lnTo>
                  <a:lnTo>
                    <a:pt x="15" y="187"/>
                  </a:lnTo>
                  <a:lnTo>
                    <a:pt x="13" y="185"/>
                  </a:lnTo>
                  <a:lnTo>
                    <a:pt x="13" y="187"/>
                  </a:lnTo>
                  <a:lnTo>
                    <a:pt x="13" y="189"/>
                  </a:lnTo>
                  <a:lnTo>
                    <a:pt x="11" y="191"/>
                  </a:lnTo>
                  <a:lnTo>
                    <a:pt x="11" y="191"/>
                  </a:lnTo>
                  <a:lnTo>
                    <a:pt x="11" y="191"/>
                  </a:lnTo>
                  <a:lnTo>
                    <a:pt x="11" y="193"/>
                  </a:lnTo>
                  <a:lnTo>
                    <a:pt x="13" y="193"/>
                  </a:lnTo>
                  <a:lnTo>
                    <a:pt x="13" y="193"/>
                  </a:lnTo>
                  <a:lnTo>
                    <a:pt x="13" y="193"/>
                  </a:lnTo>
                  <a:lnTo>
                    <a:pt x="13" y="193"/>
                  </a:lnTo>
                  <a:lnTo>
                    <a:pt x="15" y="191"/>
                  </a:lnTo>
                  <a:lnTo>
                    <a:pt x="15" y="191"/>
                  </a:lnTo>
                  <a:lnTo>
                    <a:pt x="15" y="191"/>
                  </a:lnTo>
                  <a:lnTo>
                    <a:pt x="15" y="191"/>
                  </a:lnTo>
                  <a:lnTo>
                    <a:pt x="15" y="191"/>
                  </a:lnTo>
                  <a:lnTo>
                    <a:pt x="17" y="191"/>
                  </a:lnTo>
                  <a:lnTo>
                    <a:pt x="17" y="193"/>
                  </a:lnTo>
                  <a:lnTo>
                    <a:pt x="17" y="193"/>
                  </a:lnTo>
                  <a:lnTo>
                    <a:pt x="17" y="193"/>
                  </a:lnTo>
                  <a:lnTo>
                    <a:pt x="17" y="193"/>
                  </a:lnTo>
                  <a:lnTo>
                    <a:pt x="17" y="194"/>
                  </a:lnTo>
                  <a:lnTo>
                    <a:pt x="17" y="194"/>
                  </a:lnTo>
                  <a:lnTo>
                    <a:pt x="17" y="194"/>
                  </a:lnTo>
                  <a:lnTo>
                    <a:pt x="19" y="194"/>
                  </a:lnTo>
                  <a:lnTo>
                    <a:pt x="19" y="194"/>
                  </a:lnTo>
                  <a:lnTo>
                    <a:pt x="19" y="194"/>
                  </a:lnTo>
                  <a:lnTo>
                    <a:pt x="21" y="194"/>
                  </a:lnTo>
                  <a:lnTo>
                    <a:pt x="21" y="194"/>
                  </a:lnTo>
                  <a:lnTo>
                    <a:pt x="21" y="196"/>
                  </a:lnTo>
                  <a:lnTo>
                    <a:pt x="21" y="196"/>
                  </a:lnTo>
                  <a:lnTo>
                    <a:pt x="21" y="196"/>
                  </a:lnTo>
                  <a:lnTo>
                    <a:pt x="21" y="198"/>
                  </a:lnTo>
                  <a:lnTo>
                    <a:pt x="21" y="198"/>
                  </a:lnTo>
                  <a:lnTo>
                    <a:pt x="21" y="198"/>
                  </a:lnTo>
                  <a:lnTo>
                    <a:pt x="23" y="198"/>
                  </a:lnTo>
                  <a:lnTo>
                    <a:pt x="23" y="198"/>
                  </a:lnTo>
                  <a:lnTo>
                    <a:pt x="24" y="200"/>
                  </a:lnTo>
                  <a:lnTo>
                    <a:pt x="24" y="200"/>
                  </a:lnTo>
                  <a:lnTo>
                    <a:pt x="24" y="200"/>
                  </a:lnTo>
                  <a:lnTo>
                    <a:pt x="23" y="200"/>
                  </a:lnTo>
                  <a:lnTo>
                    <a:pt x="23" y="200"/>
                  </a:lnTo>
                  <a:lnTo>
                    <a:pt x="23" y="200"/>
                  </a:lnTo>
                  <a:lnTo>
                    <a:pt x="21" y="202"/>
                  </a:lnTo>
                  <a:lnTo>
                    <a:pt x="19" y="202"/>
                  </a:lnTo>
                  <a:lnTo>
                    <a:pt x="19" y="202"/>
                  </a:lnTo>
                  <a:lnTo>
                    <a:pt x="19" y="202"/>
                  </a:lnTo>
                  <a:lnTo>
                    <a:pt x="19" y="204"/>
                  </a:lnTo>
                  <a:lnTo>
                    <a:pt x="19" y="206"/>
                  </a:lnTo>
                  <a:lnTo>
                    <a:pt x="21" y="206"/>
                  </a:lnTo>
                  <a:lnTo>
                    <a:pt x="21" y="208"/>
                  </a:lnTo>
                  <a:lnTo>
                    <a:pt x="21" y="208"/>
                  </a:lnTo>
                  <a:lnTo>
                    <a:pt x="21" y="208"/>
                  </a:lnTo>
                  <a:lnTo>
                    <a:pt x="21" y="210"/>
                  </a:lnTo>
                  <a:lnTo>
                    <a:pt x="21" y="210"/>
                  </a:lnTo>
                  <a:lnTo>
                    <a:pt x="21" y="212"/>
                  </a:lnTo>
                  <a:lnTo>
                    <a:pt x="21" y="212"/>
                  </a:lnTo>
                  <a:lnTo>
                    <a:pt x="21" y="212"/>
                  </a:lnTo>
                  <a:lnTo>
                    <a:pt x="23" y="212"/>
                  </a:lnTo>
                  <a:lnTo>
                    <a:pt x="23" y="212"/>
                  </a:lnTo>
                  <a:lnTo>
                    <a:pt x="23" y="210"/>
                  </a:lnTo>
                  <a:lnTo>
                    <a:pt x="24" y="210"/>
                  </a:lnTo>
                  <a:lnTo>
                    <a:pt x="24" y="210"/>
                  </a:lnTo>
                  <a:lnTo>
                    <a:pt x="24" y="210"/>
                  </a:lnTo>
                  <a:lnTo>
                    <a:pt x="32" y="213"/>
                  </a:lnTo>
                  <a:lnTo>
                    <a:pt x="34" y="213"/>
                  </a:lnTo>
                  <a:lnTo>
                    <a:pt x="34" y="215"/>
                  </a:lnTo>
                  <a:lnTo>
                    <a:pt x="34" y="215"/>
                  </a:lnTo>
                  <a:lnTo>
                    <a:pt x="34" y="215"/>
                  </a:lnTo>
                  <a:lnTo>
                    <a:pt x="34" y="217"/>
                  </a:lnTo>
                  <a:lnTo>
                    <a:pt x="34" y="219"/>
                  </a:lnTo>
                  <a:lnTo>
                    <a:pt x="34" y="223"/>
                  </a:lnTo>
                  <a:lnTo>
                    <a:pt x="34" y="227"/>
                  </a:lnTo>
                  <a:lnTo>
                    <a:pt x="34" y="227"/>
                  </a:lnTo>
                  <a:lnTo>
                    <a:pt x="34" y="229"/>
                  </a:lnTo>
                  <a:lnTo>
                    <a:pt x="34" y="229"/>
                  </a:lnTo>
                  <a:lnTo>
                    <a:pt x="30" y="229"/>
                  </a:lnTo>
                  <a:lnTo>
                    <a:pt x="28" y="229"/>
                  </a:lnTo>
                  <a:lnTo>
                    <a:pt x="28" y="231"/>
                  </a:lnTo>
                  <a:lnTo>
                    <a:pt x="26" y="231"/>
                  </a:lnTo>
                  <a:lnTo>
                    <a:pt x="26" y="231"/>
                  </a:lnTo>
                  <a:lnTo>
                    <a:pt x="26" y="232"/>
                  </a:lnTo>
                  <a:lnTo>
                    <a:pt x="26" y="232"/>
                  </a:lnTo>
                  <a:lnTo>
                    <a:pt x="28" y="232"/>
                  </a:lnTo>
                  <a:lnTo>
                    <a:pt x="30" y="232"/>
                  </a:lnTo>
                  <a:lnTo>
                    <a:pt x="30" y="234"/>
                  </a:lnTo>
                  <a:lnTo>
                    <a:pt x="30" y="234"/>
                  </a:lnTo>
                  <a:lnTo>
                    <a:pt x="30" y="234"/>
                  </a:lnTo>
                  <a:lnTo>
                    <a:pt x="30" y="234"/>
                  </a:lnTo>
                  <a:lnTo>
                    <a:pt x="30" y="236"/>
                  </a:lnTo>
                  <a:lnTo>
                    <a:pt x="30" y="238"/>
                  </a:lnTo>
                  <a:lnTo>
                    <a:pt x="30" y="240"/>
                  </a:lnTo>
                  <a:lnTo>
                    <a:pt x="28" y="242"/>
                  </a:lnTo>
                  <a:lnTo>
                    <a:pt x="28" y="244"/>
                  </a:lnTo>
                  <a:lnTo>
                    <a:pt x="26" y="248"/>
                  </a:lnTo>
                  <a:lnTo>
                    <a:pt x="24" y="250"/>
                  </a:lnTo>
                  <a:lnTo>
                    <a:pt x="23" y="251"/>
                  </a:lnTo>
                  <a:lnTo>
                    <a:pt x="23" y="251"/>
                  </a:lnTo>
                  <a:lnTo>
                    <a:pt x="24" y="251"/>
                  </a:lnTo>
                  <a:lnTo>
                    <a:pt x="24" y="253"/>
                  </a:lnTo>
                  <a:lnTo>
                    <a:pt x="24" y="253"/>
                  </a:lnTo>
                  <a:lnTo>
                    <a:pt x="24" y="255"/>
                  </a:lnTo>
                  <a:lnTo>
                    <a:pt x="23" y="259"/>
                  </a:lnTo>
                  <a:lnTo>
                    <a:pt x="21" y="261"/>
                  </a:lnTo>
                  <a:lnTo>
                    <a:pt x="21" y="261"/>
                  </a:lnTo>
                  <a:lnTo>
                    <a:pt x="19" y="263"/>
                  </a:lnTo>
                  <a:lnTo>
                    <a:pt x="19" y="263"/>
                  </a:lnTo>
                  <a:lnTo>
                    <a:pt x="17" y="265"/>
                  </a:lnTo>
                  <a:lnTo>
                    <a:pt x="15" y="265"/>
                  </a:lnTo>
                  <a:lnTo>
                    <a:pt x="11" y="265"/>
                  </a:lnTo>
                  <a:lnTo>
                    <a:pt x="11" y="265"/>
                  </a:lnTo>
                  <a:lnTo>
                    <a:pt x="11" y="265"/>
                  </a:lnTo>
                  <a:lnTo>
                    <a:pt x="11" y="265"/>
                  </a:lnTo>
                  <a:lnTo>
                    <a:pt x="11" y="263"/>
                  </a:lnTo>
                  <a:lnTo>
                    <a:pt x="11" y="263"/>
                  </a:lnTo>
                  <a:lnTo>
                    <a:pt x="11" y="263"/>
                  </a:lnTo>
                  <a:lnTo>
                    <a:pt x="11" y="261"/>
                  </a:lnTo>
                  <a:lnTo>
                    <a:pt x="11" y="261"/>
                  </a:lnTo>
                  <a:lnTo>
                    <a:pt x="11" y="261"/>
                  </a:lnTo>
                  <a:lnTo>
                    <a:pt x="9" y="261"/>
                  </a:lnTo>
                  <a:lnTo>
                    <a:pt x="9" y="261"/>
                  </a:lnTo>
                  <a:lnTo>
                    <a:pt x="7" y="261"/>
                  </a:lnTo>
                  <a:lnTo>
                    <a:pt x="4" y="265"/>
                  </a:lnTo>
                  <a:lnTo>
                    <a:pt x="2" y="265"/>
                  </a:lnTo>
                  <a:lnTo>
                    <a:pt x="2" y="269"/>
                  </a:lnTo>
                  <a:lnTo>
                    <a:pt x="2" y="269"/>
                  </a:lnTo>
                  <a:lnTo>
                    <a:pt x="2" y="269"/>
                  </a:lnTo>
                  <a:lnTo>
                    <a:pt x="0" y="269"/>
                  </a:lnTo>
                  <a:lnTo>
                    <a:pt x="0" y="270"/>
                  </a:lnTo>
                  <a:lnTo>
                    <a:pt x="0" y="270"/>
                  </a:lnTo>
                  <a:lnTo>
                    <a:pt x="0" y="270"/>
                  </a:lnTo>
                  <a:lnTo>
                    <a:pt x="0" y="272"/>
                  </a:lnTo>
                  <a:lnTo>
                    <a:pt x="2" y="272"/>
                  </a:lnTo>
                  <a:lnTo>
                    <a:pt x="4" y="272"/>
                  </a:lnTo>
                  <a:lnTo>
                    <a:pt x="4" y="272"/>
                  </a:lnTo>
                  <a:lnTo>
                    <a:pt x="5" y="272"/>
                  </a:lnTo>
                  <a:lnTo>
                    <a:pt x="5" y="272"/>
                  </a:lnTo>
                  <a:lnTo>
                    <a:pt x="5" y="270"/>
                  </a:lnTo>
                  <a:lnTo>
                    <a:pt x="7" y="270"/>
                  </a:lnTo>
                  <a:lnTo>
                    <a:pt x="7" y="272"/>
                  </a:lnTo>
                  <a:lnTo>
                    <a:pt x="9" y="272"/>
                  </a:lnTo>
                  <a:lnTo>
                    <a:pt x="11" y="274"/>
                  </a:lnTo>
                  <a:lnTo>
                    <a:pt x="13" y="274"/>
                  </a:lnTo>
                  <a:lnTo>
                    <a:pt x="13" y="274"/>
                  </a:lnTo>
                  <a:lnTo>
                    <a:pt x="13" y="278"/>
                  </a:lnTo>
                  <a:lnTo>
                    <a:pt x="15" y="284"/>
                  </a:lnTo>
                  <a:lnTo>
                    <a:pt x="15" y="284"/>
                  </a:lnTo>
                  <a:lnTo>
                    <a:pt x="15" y="286"/>
                  </a:lnTo>
                  <a:lnTo>
                    <a:pt x="13" y="288"/>
                  </a:lnTo>
                  <a:lnTo>
                    <a:pt x="13" y="290"/>
                  </a:lnTo>
                  <a:lnTo>
                    <a:pt x="13" y="290"/>
                  </a:lnTo>
                  <a:lnTo>
                    <a:pt x="15" y="291"/>
                  </a:lnTo>
                  <a:lnTo>
                    <a:pt x="15" y="291"/>
                  </a:lnTo>
                  <a:lnTo>
                    <a:pt x="15" y="293"/>
                  </a:lnTo>
                  <a:lnTo>
                    <a:pt x="15" y="293"/>
                  </a:lnTo>
                  <a:lnTo>
                    <a:pt x="15" y="293"/>
                  </a:lnTo>
                  <a:lnTo>
                    <a:pt x="15" y="295"/>
                  </a:lnTo>
                  <a:lnTo>
                    <a:pt x="15" y="295"/>
                  </a:lnTo>
                  <a:lnTo>
                    <a:pt x="15" y="297"/>
                  </a:lnTo>
                  <a:lnTo>
                    <a:pt x="15" y="297"/>
                  </a:lnTo>
                  <a:lnTo>
                    <a:pt x="19" y="301"/>
                  </a:lnTo>
                  <a:lnTo>
                    <a:pt x="19" y="301"/>
                  </a:lnTo>
                  <a:lnTo>
                    <a:pt x="19" y="301"/>
                  </a:lnTo>
                  <a:lnTo>
                    <a:pt x="19" y="303"/>
                  </a:lnTo>
                  <a:lnTo>
                    <a:pt x="19" y="307"/>
                  </a:lnTo>
                  <a:lnTo>
                    <a:pt x="19" y="307"/>
                  </a:lnTo>
                  <a:lnTo>
                    <a:pt x="19" y="309"/>
                  </a:lnTo>
                  <a:lnTo>
                    <a:pt x="17" y="309"/>
                  </a:lnTo>
                  <a:lnTo>
                    <a:pt x="17" y="309"/>
                  </a:lnTo>
                  <a:lnTo>
                    <a:pt x="15" y="309"/>
                  </a:lnTo>
                  <a:lnTo>
                    <a:pt x="13" y="309"/>
                  </a:lnTo>
                  <a:lnTo>
                    <a:pt x="13" y="310"/>
                  </a:lnTo>
                  <a:lnTo>
                    <a:pt x="13" y="310"/>
                  </a:lnTo>
                  <a:lnTo>
                    <a:pt x="13" y="310"/>
                  </a:lnTo>
                  <a:lnTo>
                    <a:pt x="13" y="312"/>
                  </a:lnTo>
                  <a:lnTo>
                    <a:pt x="13" y="312"/>
                  </a:lnTo>
                  <a:lnTo>
                    <a:pt x="17" y="314"/>
                  </a:lnTo>
                  <a:lnTo>
                    <a:pt x="17" y="314"/>
                  </a:lnTo>
                  <a:lnTo>
                    <a:pt x="17" y="314"/>
                  </a:lnTo>
                  <a:lnTo>
                    <a:pt x="17" y="314"/>
                  </a:lnTo>
                  <a:lnTo>
                    <a:pt x="19" y="316"/>
                  </a:lnTo>
                  <a:lnTo>
                    <a:pt x="19" y="316"/>
                  </a:lnTo>
                  <a:lnTo>
                    <a:pt x="17" y="318"/>
                  </a:lnTo>
                  <a:lnTo>
                    <a:pt x="15" y="322"/>
                  </a:lnTo>
                  <a:lnTo>
                    <a:pt x="15" y="324"/>
                  </a:lnTo>
                  <a:lnTo>
                    <a:pt x="15" y="324"/>
                  </a:lnTo>
                  <a:lnTo>
                    <a:pt x="15" y="326"/>
                  </a:lnTo>
                  <a:lnTo>
                    <a:pt x="15" y="326"/>
                  </a:lnTo>
                  <a:lnTo>
                    <a:pt x="15" y="329"/>
                  </a:lnTo>
                  <a:lnTo>
                    <a:pt x="15" y="329"/>
                  </a:lnTo>
                  <a:lnTo>
                    <a:pt x="15" y="331"/>
                  </a:lnTo>
                  <a:lnTo>
                    <a:pt x="15" y="331"/>
                  </a:lnTo>
                  <a:lnTo>
                    <a:pt x="15" y="333"/>
                  </a:lnTo>
                  <a:lnTo>
                    <a:pt x="15" y="333"/>
                  </a:lnTo>
                  <a:lnTo>
                    <a:pt x="13" y="335"/>
                  </a:lnTo>
                  <a:lnTo>
                    <a:pt x="13" y="337"/>
                  </a:lnTo>
                  <a:lnTo>
                    <a:pt x="13" y="337"/>
                  </a:lnTo>
                  <a:lnTo>
                    <a:pt x="13" y="337"/>
                  </a:lnTo>
                  <a:lnTo>
                    <a:pt x="11" y="339"/>
                  </a:lnTo>
                  <a:lnTo>
                    <a:pt x="11" y="341"/>
                  </a:lnTo>
                  <a:lnTo>
                    <a:pt x="9" y="341"/>
                  </a:lnTo>
                  <a:lnTo>
                    <a:pt x="7" y="341"/>
                  </a:lnTo>
                  <a:lnTo>
                    <a:pt x="5" y="341"/>
                  </a:lnTo>
                  <a:lnTo>
                    <a:pt x="5" y="341"/>
                  </a:lnTo>
                  <a:lnTo>
                    <a:pt x="5" y="341"/>
                  </a:lnTo>
                  <a:lnTo>
                    <a:pt x="2" y="343"/>
                  </a:lnTo>
                  <a:lnTo>
                    <a:pt x="0" y="345"/>
                  </a:lnTo>
                  <a:lnTo>
                    <a:pt x="0" y="347"/>
                  </a:lnTo>
                  <a:lnTo>
                    <a:pt x="2" y="348"/>
                  </a:lnTo>
                  <a:lnTo>
                    <a:pt x="2" y="348"/>
                  </a:lnTo>
                  <a:lnTo>
                    <a:pt x="4" y="348"/>
                  </a:lnTo>
                  <a:lnTo>
                    <a:pt x="5" y="347"/>
                  </a:lnTo>
                  <a:lnTo>
                    <a:pt x="5" y="347"/>
                  </a:lnTo>
                  <a:lnTo>
                    <a:pt x="5" y="345"/>
                  </a:lnTo>
                  <a:lnTo>
                    <a:pt x="9" y="345"/>
                  </a:lnTo>
                  <a:lnTo>
                    <a:pt x="9" y="343"/>
                  </a:lnTo>
                  <a:lnTo>
                    <a:pt x="11" y="345"/>
                  </a:lnTo>
                  <a:lnTo>
                    <a:pt x="11" y="345"/>
                  </a:lnTo>
                  <a:lnTo>
                    <a:pt x="13" y="345"/>
                  </a:lnTo>
                  <a:lnTo>
                    <a:pt x="13" y="345"/>
                  </a:lnTo>
                  <a:lnTo>
                    <a:pt x="13" y="347"/>
                  </a:lnTo>
                  <a:lnTo>
                    <a:pt x="11" y="347"/>
                  </a:lnTo>
                  <a:lnTo>
                    <a:pt x="11" y="347"/>
                  </a:lnTo>
                  <a:lnTo>
                    <a:pt x="9" y="347"/>
                  </a:lnTo>
                  <a:lnTo>
                    <a:pt x="9" y="347"/>
                  </a:lnTo>
                  <a:lnTo>
                    <a:pt x="7" y="347"/>
                  </a:lnTo>
                  <a:lnTo>
                    <a:pt x="7" y="348"/>
                  </a:lnTo>
                  <a:lnTo>
                    <a:pt x="5" y="350"/>
                  </a:lnTo>
                  <a:lnTo>
                    <a:pt x="5" y="350"/>
                  </a:lnTo>
                  <a:lnTo>
                    <a:pt x="4" y="348"/>
                  </a:lnTo>
                  <a:lnTo>
                    <a:pt x="4" y="348"/>
                  </a:lnTo>
                  <a:lnTo>
                    <a:pt x="2" y="350"/>
                  </a:lnTo>
                  <a:lnTo>
                    <a:pt x="2" y="350"/>
                  </a:lnTo>
                  <a:lnTo>
                    <a:pt x="2" y="352"/>
                  </a:lnTo>
                  <a:lnTo>
                    <a:pt x="2" y="352"/>
                  </a:lnTo>
                  <a:lnTo>
                    <a:pt x="0" y="352"/>
                  </a:lnTo>
                  <a:lnTo>
                    <a:pt x="0" y="354"/>
                  </a:lnTo>
                  <a:lnTo>
                    <a:pt x="2" y="354"/>
                  </a:lnTo>
                  <a:lnTo>
                    <a:pt x="4" y="356"/>
                  </a:lnTo>
                  <a:lnTo>
                    <a:pt x="4" y="356"/>
                  </a:lnTo>
                  <a:lnTo>
                    <a:pt x="5" y="358"/>
                  </a:lnTo>
                  <a:lnTo>
                    <a:pt x="5" y="358"/>
                  </a:lnTo>
                  <a:lnTo>
                    <a:pt x="7" y="358"/>
                  </a:lnTo>
                  <a:lnTo>
                    <a:pt x="7" y="358"/>
                  </a:lnTo>
                  <a:lnTo>
                    <a:pt x="7" y="358"/>
                  </a:lnTo>
                  <a:lnTo>
                    <a:pt x="9" y="362"/>
                  </a:lnTo>
                  <a:lnTo>
                    <a:pt x="9" y="360"/>
                  </a:lnTo>
                  <a:lnTo>
                    <a:pt x="11" y="358"/>
                  </a:lnTo>
                  <a:lnTo>
                    <a:pt x="13" y="360"/>
                  </a:lnTo>
                  <a:lnTo>
                    <a:pt x="15" y="360"/>
                  </a:lnTo>
                  <a:lnTo>
                    <a:pt x="15" y="362"/>
                  </a:lnTo>
                  <a:lnTo>
                    <a:pt x="15" y="366"/>
                  </a:lnTo>
                  <a:lnTo>
                    <a:pt x="17" y="367"/>
                  </a:lnTo>
                  <a:lnTo>
                    <a:pt x="15" y="369"/>
                  </a:lnTo>
                  <a:lnTo>
                    <a:pt x="15" y="369"/>
                  </a:lnTo>
                  <a:lnTo>
                    <a:pt x="17" y="371"/>
                  </a:lnTo>
                  <a:lnTo>
                    <a:pt x="17" y="371"/>
                  </a:lnTo>
                  <a:lnTo>
                    <a:pt x="19" y="371"/>
                  </a:lnTo>
                  <a:lnTo>
                    <a:pt x="21" y="371"/>
                  </a:lnTo>
                  <a:lnTo>
                    <a:pt x="21" y="369"/>
                  </a:lnTo>
                  <a:lnTo>
                    <a:pt x="23" y="371"/>
                  </a:lnTo>
                  <a:lnTo>
                    <a:pt x="23" y="371"/>
                  </a:lnTo>
                  <a:lnTo>
                    <a:pt x="19" y="371"/>
                  </a:lnTo>
                  <a:lnTo>
                    <a:pt x="19" y="373"/>
                  </a:lnTo>
                  <a:lnTo>
                    <a:pt x="19" y="375"/>
                  </a:lnTo>
                  <a:lnTo>
                    <a:pt x="19" y="377"/>
                  </a:lnTo>
                  <a:lnTo>
                    <a:pt x="19" y="379"/>
                  </a:lnTo>
                  <a:lnTo>
                    <a:pt x="19" y="379"/>
                  </a:lnTo>
                  <a:lnTo>
                    <a:pt x="21" y="379"/>
                  </a:lnTo>
                  <a:lnTo>
                    <a:pt x="23" y="379"/>
                  </a:lnTo>
                  <a:lnTo>
                    <a:pt x="23" y="377"/>
                  </a:lnTo>
                  <a:lnTo>
                    <a:pt x="23" y="377"/>
                  </a:lnTo>
                  <a:lnTo>
                    <a:pt x="23" y="375"/>
                  </a:lnTo>
                  <a:lnTo>
                    <a:pt x="24" y="375"/>
                  </a:lnTo>
                  <a:lnTo>
                    <a:pt x="24" y="375"/>
                  </a:lnTo>
                  <a:lnTo>
                    <a:pt x="24" y="375"/>
                  </a:lnTo>
                  <a:lnTo>
                    <a:pt x="24" y="377"/>
                  </a:lnTo>
                  <a:lnTo>
                    <a:pt x="24" y="377"/>
                  </a:lnTo>
                  <a:lnTo>
                    <a:pt x="24" y="377"/>
                  </a:lnTo>
                  <a:lnTo>
                    <a:pt x="26" y="377"/>
                  </a:lnTo>
                  <a:lnTo>
                    <a:pt x="26" y="377"/>
                  </a:lnTo>
                  <a:lnTo>
                    <a:pt x="26" y="379"/>
                  </a:lnTo>
                  <a:lnTo>
                    <a:pt x="24" y="379"/>
                  </a:lnTo>
                  <a:lnTo>
                    <a:pt x="26" y="379"/>
                  </a:lnTo>
                  <a:lnTo>
                    <a:pt x="30" y="385"/>
                  </a:lnTo>
                  <a:lnTo>
                    <a:pt x="28" y="383"/>
                  </a:lnTo>
                  <a:lnTo>
                    <a:pt x="28" y="385"/>
                  </a:lnTo>
                  <a:lnTo>
                    <a:pt x="28" y="385"/>
                  </a:lnTo>
                  <a:lnTo>
                    <a:pt x="26" y="385"/>
                  </a:lnTo>
                  <a:lnTo>
                    <a:pt x="26" y="383"/>
                  </a:lnTo>
                  <a:lnTo>
                    <a:pt x="24" y="381"/>
                  </a:lnTo>
                  <a:lnTo>
                    <a:pt x="23" y="379"/>
                  </a:lnTo>
                  <a:lnTo>
                    <a:pt x="24" y="381"/>
                  </a:lnTo>
                  <a:lnTo>
                    <a:pt x="26" y="385"/>
                  </a:lnTo>
                  <a:lnTo>
                    <a:pt x="26" y="388"/>
                  </a:lnTo>
                  <a:lnTo>
                    <a:pt x="26" y="388"/>
                  </a:lnTo>
                  <a:lnTo>
                    <a:pt x="26" y="388"/>
                  </a:lnTo>
                  <a:lnTo>
                    <a:pt x="26" y="390"/>
                  </a:lnTo>
                  <a:lnTo>
                    <a:pt x="26" y="392"/>
                  </a:lnTo>
                  <a:lnTo>
                    <a:pt x="28" y="394"/>
                  </a:lnTo>
                  <a:lnTo>
                    <a:pt x="28" y="394"/>
                  </a:lnTo>
                  <a:lnTo>
                    <a:pt x="28" y="396"/>
                  </a:lnTo>
                  <a:lnTo>
                    <a:pt x="30" y="400"/>
                  </a:lnTo>
                  <a:lnTo>
                    <a:pt x="30" y="402"/>
                  </a:lnTo>
                  <a:lnTo>
                    <a:pt x="32" y="402"/>
                  </a:lnTo>
                  <a:lnTo>
                    <a:pt x="38" y="404"/>
                  </a:lnTo>
                  <a:lnTo>
                    <a:pt x="38" y="406"/>
                  </a:lnTo>
                  <a:lnTo>
                    <a:pt x="36" y="406"/>
                  </a:lnTo>
                  <a:lnTo>
                    <a:pt x="34" y="406"/>
                  </a:lnTo>
                  <a:lnTo>
                    <a:pt x="32" y="406"/>
                  </a:lnTo>
                  <a:lnTo>
                    <a:pt x="30" y="404"/>
                  </a:lnTo>
                  <a:lnTo>
                    <a:pt x="30" y="406"/>
                  </a:lnTo>
                  <a:lnTo>
                    <a:pt x="32" y="407"/>
                  </a:lnTo>
                  <a:lnTo>
                    <a:pt x="34" y="411"/>
                  </a:lnTo>
                  <a:lnTo>
                    <a:pt x="34" y="413"/>
                  </a:lnTo>
                  <a:lnTo>
                    <a:pt x="34" y="419"/>
                  </a:lnTo>
                  <a:lnTo>
                    <a:pt x="36" y="421"/>
                  </a:lnTo>
                  <a:lnTo>
                    <a:pt x="36" y="421"/>
                  </a:lnTo>
                  <a:lnTo>
                    <a:pt x="36" y="423"/>
                  </a:lnTo>
                  <a:lnTo>
                    <a:pt x="36" y="423"/>
                  </a:lnTo>
                  <a:lnTo>
                    <a:pt x="36" y="425"/>
                  </a:lnTo>
                  <a:lnTo>
                    <a:pt x="36" y="426"/>
                  </a:lnTo>
                  <a:lnTo>
                    <a:pt x="38" y="428"/>
                  </a:lnTo>
                  <a:lnTo>
                    <a:pt x="40" y="432"/>
                  </a:lnTo>
                  <a:lnTo>
                    <a:pt x="42" y="434"/>
                  </a:lnTo>
                  <a:lnTo>
                    <a:pt x="45" y="438"/>
                  </a:lnTo>
                  <a:lnTo>
                    <a:pt x="45" y="442"/>
                  </a:lnTo>
                  <a:lnTo>
                    <a:pt x="47" y="445"/>
                  </a:lnTo>
                  <a:lnTo>
                    <a:pt x="49" y="451"/>
                  </a:lnTo>
                  <a:lnTo>
                    <a:pt x="51" y="459"/>
                  </a:lnTo>
                  <a:lnTo>
                    <a:pt x="51" y="461"/>
                  </a:lnTo>
                  <a:lnTo>
                    <a:pt x="53" y="457"/>
                  </a:lnTo>
                  <a:lnTo>
                    <a:pt x="55" y="457"/>
                  </a:lnTo>
                  <a:lnTo>
                    <a:pt x="55" y="459"/>
                  </a:lnTo>
                  <a:lnTo>
                    <a:pt x="55" y="459"/>
                  </a:lnTo>
                  <a:lnTo>
                    <a:pt x="55" y="459"/>
                  </a:lnTo>
                  <a:lnTo>
                    <a:pt x="55" y="461"/>
                  </a:lnTo>
                  <a:lnTo>
                    <a:pt x="57" y="461"/>
                  </a:lnTo>
                  <a:lnTo>
                    <a:pt x="57" y="463"/>
                  </a:lnTo>
                  <a:lnTo>
                    <a:pt x="59" y="463"/>
                  </a:lnTo>
                  <a:lnTo>
                    <a:pt x="57" y="463"/>
                  </a:lnTo>
                  <a:lnTo>
                    <a:pt x="57" y="463"/>
                  </a:lnTo>
                  <a:lnTo>
                    <a:pt x="55" y="463"/>
                  </a:lnTo>
                  <a:lnTo>
                    <a:pt x="55" y="463"/>
                  </a:lnTo>
                  <a:lnTo>
                    <a:pt x="53" y="463"/>
                  </a:lnTo>
                  <a:lnTo>
                    <a:pt x="53" y="463"/>
                  </a:lnTo>
                  <a:lnTo>
                    <a:pt x="53" y="464"/>
                  </a:lnTo>
                  <a:lnTo>
                    <a:pt x="53" y="464"/>
                  </a:lnTo>
                  <a:lnTo>
                    <a:pt x="53" y="464"/>
                  </a:lnTo>
                  <a:lnTo>
                    <a:pt x="53" y="464"/>
                  </a:lnTo>
                  <a:lnTo>
                    <a:pt x="53" y="464"/>
                  </a:lnTo>
                  <a:lnTo>
                    <a:pt x="53" y="464"/>
                  </a:lnTo>
                  <a:lnTo>
                    <a:pt x="53" y="464"/>
                  </a:lnTo>
                  <a:lnTo>
                    <a:pt x="53" y="466"/>
                  </a:lnTo>
                  <a:lnTo>
                    <a:pt x="53" y="472"/>
                  </a:lnTo>
                  <a:lnTo>
                    <a:pt x="53" y="474"/>
                  </a:lnTo>
                  <a:lnTo>
                    <a:pt x="55" y="480"/>
                  </a:lnTo>
                  <a:lnTo>
                    <a:pt x="55" y="482"/>
                  </a:lnTo>
                  <a:lnTo>
                    <a:pt x="55" y="484"/>
                  </a:lnTo>
                  <a:lnTo>
                    <a:pt x="57" y="485"/>
                  </a:lnTo>
                  <a:lnTo>
                    <a:pt x="55" y="484"/>
                  </a:lnTo>
                  <a:lnTo>
                    <a:pt x="55" y="482"/>
                  </a:lnTo>
                  <a:lnTo>
                    <a:pt x="53" y="480"/>
                  </a:lnTo>
                  <a:lnTo>
                    <a:pt x="53" y="482"/>
                  </a:lnTo>
                  <a:lnTo>
                    <a:pt x="55" y="485"/>
                  </a:lnTo>
                  <a:lnTo>
                    <a:pt x="55" y="487"/>
                  </a:lnTo>
                  <a:lnTo>
                    <a:pt x="55" y="487"/>
                  </a:lnTo>
                  <a:lnTo>
                    <a:pt x="55" y="489"/>
                  </a:lnTo>
                  <a:lnTo>
                    <a:pt x="57" y="491"/>
                  </a:lnTo>
                  <a:lnTo>
                    <a:pt x="57" y="493"/>
                  </a:lnTo>
                  <a:lnTo>
                    <a:pt x="59" y="499"/>
                  </a:lnTo>
                  <a:lnTo>
                    <a:pt x="59" y="503"/>
                  </a:lnTo>
                  <a:lnTo>
                    <a:pt x="61" y="508"/>
                  </a:lnTo>
                  <a:lnTo>
                    <a:pt x="61" y="508"/>
                  </a:lnTo>
                  <a:lnTo>
                    <a:pt x="61" y="508"/>
                  </a:lnTo>
                  <a:lnTo>
                    <a:pt x="61" y="510"/>
                  </a:lnTo>
                  <a:lnTo>
                    <a:pt x="61" y="512"/>
                  </a:lnTo>
                  <a:lnTo>
                    <a:pt x="63" y="514"/>
                  </a:lnTo>
                  <a:lnTo>
                    <a:pt x="63" y="514"/>
                  </a:lnTo>
                  <a:lnTo>
                    <a:pt x="63" y="516"/>
                  </a:lnTo>
                  <a:lnTo>
                    <a:pt x="63" y="520"/>
                  </a:lnTo>
                  <a:lnTo>
                    <a:pt x="66" y="537"/>
                  </a:lnTo>
                  <a:lnTo>
                    <a:pt x="70" y="537"/>
                  </a:lnTo>
                  <a:lnTo>
                    <a:pt x="74" y="537"/>
                  </a:lnTo>
                  <a:lnTo>
                    <a:pt x="78" y="535"/>
                  </a:lnTo>
                  <a:lnTo>
                    <a:pt x="78" y="537"/>
                  </a:lnTo>
                  <a:lnTo>
                    <a:pt x="76" y="537"/>
                  </a:lnTo>
                  <a:lnTo>
                    <a:pt x="74" y="537"/>
                  </a:lnTo>
                  <a:lnTo>
                    <a:pt x="72" y="539"/>
                  </a:lnTo>
                  <a:lnTo>
                    <a:pt x="72" y="539"/>
                  </a:lnTo>
                  <a:lnTo>
                    <a:pt x="70" y="541"/>
                  </a:lnTo>
                  <a:lnTo>
                    <a:pt x="70" y="541"/>
                  </a:lnTo>
                  <a:lnTo>
                    <a:pt x="70" y="541"/>
                  </a:lnTo>
                  <a:lnTo>
                    <a:pt x="66" y="539"/>
                  </a:lnTo>
                  <a:lnTo>
                    <a:pt x="66" y="541"/>
                  </a:lnTo>
                  <a:lnTo>
                    <a:pt x="68" y="541"/>
                  </a:lnTo>
                  <a:lnTo>
                    <a:pt x="68" y="542"/>
                  </a:lnTo>
                  <a:lnTo>
                    <a:pt x="70" y="542"/>
                  </a:lnTo>
                  <a:lnTo>
                    <a:pt x="70" y="544"/>
                  </a:lnTo>
                  <a:lnTo>
                    <a:pt x="70" y="546"/>
                  </a:lnTo>
                  <a:lnTo>
                    <a:pt x="74" y="544"/>
                  </a:lnTo>
                  <a:lnTo>
                    <a:pt x="76" y="544"/>
                  </a:lnTo>
                  <a:lnTo>
                    <a:pt x="78" y="544"/>
                  </a:lnTo>
                  <a:lnTo>
                    <a:pt x="78" y="544"/>
                  </a:lnTo>
                  <a:lnTo>
                    <a:pt x="78" y="544"/>
                  </a:lnTo>
                  <a:lnTo>
                    <a:pt x="78" y="546"/>
                  </a:lnTo>
                  <a:lnTo>
                    <a:pt x="78" y="546"/>
                  </a:lnTo>
                  <a:lnTo>
                    <a:pt x="78" y="546"/>
                  </a:lnTo>
                  <a:lnTo>
                    <a:pt x="80" y="548"/>
                  </a:lnTo>
                  <a:lnTo>
                    <a:pt x="80" y="548"/>
                  </a:lnTo>
                  <a:lnTo>
                    <a:pt x="80" y="548"/>
                  </a:lnTo>
                  <a:lnTo>
                    <a:pt x="80" y="550"/>
                  </a:lnTo>
                  <a:lnTo>
                    <a:pt x="80" y="550"/>
                  </a:lnTo>
                  <a:lnTo>
                    <a:pt x="82" y="550"/>
                  </a:lnTo>
                  <a:lnTo>
                    <a:pt x="84" y="550"/>
                  </a:lnTo>
                  <a:lnTo>
                    <a:pt x="84" y="550"/>
                  </a:lnTo>
                  <a:lnTo>
                    <a:pt x="84" y="550"/>
                  </a:lnTo>
                  <a:lnTo>
                    <a:pt x="84" y="550"/>
                  </a:lnTo>
                  <a:lnTo>
                    <a:pt x="84" y="550"/>
                  </a:lnTo>
                  <a:lnTo>
                    <a:pt x="84" y="552"/>
                  </a:lnTo>
                  <a:lnTo>
                    <a:pt x="84" y="552"/>
                  </a:lnTo>
                  <a:lnTo>
                    <a:pt x="84" y="552"/>
                  </a:lnTo>
                  <a:lnTo>
                    <a:pt x="84" y="554"/>
                  </a:lnTo>
                  <a:lnTo>
                    <a:pt x="85" y="554"/>
                  </a:lnTo>
                  <a:lnTo>
                    <a:pt x="85" y="554"/>
                  </a:lnTo>
                  <a:lnTo>
                    <a:pt x="85" y="554"/>
                  </a:lnTo>
                  <a:lnTo>
                    <a:pt x="85" y="554"/>
                  </a:lnTo>
                  <a:lnTo>
                    <a:pt x="87" y="552"/>
                  </a:lnTo>
                  <a:lnTo>
                    <a:pt x="87" y="552"/>
                  </a:lnTo>
                  <a:lnTo>
                    <a:pt x="89" y="552"/>
                  </a:lnTo>
                  <a:lnTo>
                    <a:pt x="89" y="552"/>
                  </a:lnTo>
                  <a:lnTo>
                    <a:pt x="91" y="554"/>
                  </a:lnTo>
                  <a:lnTo>
                    <a:pt x="93" y="554"/>
                  </a:lnTo>
                  <a:lnTo>
                    <a:pt x="93" y="554"/>
                  </a:lnTo>
                  <a:lnTo>
                    <a:pt x="93" y="554"/>
                  </a:lnTo>
                  <a:lnTo>
                    <a:pt x="93" y="556"/>
                  </a:lnTo>
                  <a:lnTo>
                    <a:pt x="93" y="556"/>
                  </a:lnTo>
                  <a:lnTo>
                    <a:pt x="93" y="556"/>
                  </a:lnTo>
                  <a:lnTo>
                    <a:pt x="93" y="558"/>
                  </a:lnTo>
                  <a:lnTo>
                    <a:pt x="93" y="558"/>
                  </a:lnTo>
                  <a:lnTo>
                    <a:pt x="93" y="560"/>
                  </a:lnTo>
                  <a:lnTo>
                    <a:pt x="95" y="560"/>
                  </a:lnTo>
                  <a:lnTo>
                    <a:pt x="95" y="560"/>
                  </a:lnTo>
                  <a:lnTo>
                    <a:pt x="95" y="558"/>
                  </a:lnTo>
                  <a:lnTo>
                    <a:pt x="97" y="558"/>
                  </a:lnTo>
                  <a:lnTo>
                    <a:pt x="97" y="558"/>
                  </a:lnTo>
                  <a:lnTo>
                    <a:pt x="97" y="560"/>
                  </a:lnTo>
                  <a:lnTo>
                    <a:pt x="99" y="561"/>
                  </a:lnTo>
                  <a:lnTo>
                    <a:pt x="99" y="561"/>
                  </a:lnTo>
                  <a:lnTo>
                    <a:pt x="101" y="561"/>
                  </a:lnTo>
                  <a:lnTo>
                    <a:pt x="101" y="561"/>
                  </a:lnTo>
                  <a:lnTo>
                    <a:pt x="101" y="561"/>
                  </a:lnTo>
                  <a:lnTo>
                    <a:pt x="103" y="561"/>
                  </a:lnTo>
                  <a:lnTo>
                    <a:pt x="103" y="561"/>
                  </a:lnTo>
                  <a:lnTo>
                    <a:pt x="103" y="560"/>
                  </a:lnTo>
                  <a:lnTo>
                    <a:pt x="105" y="560"/>
                  </a:lnTo>
                  <a:lnTo>
                    <a:pt x="108" y="561"/>
                  </a:lnTo>
                  <a:lnTo>
                    <a:pt x="108" y="563"/>
                  </a:lnTo>
                  <a:lnTo>
                    <a:pt x="106" y="565"/>
                  </a:lnTo>
                  <a:lnTo>
                    <a:pt x="106" y="565"/>
                  </a:lnTo>
                  <a:lnTo>
                    <a:pt x="106" y="567"/>
                  </a:lnTo>
                  <a:lnTo>
                    <a:pt x="106" y="567"/>
                  </a:lnTo>
                  <a:lnTo>
                    <a:pt x="108" y="569"/>
                  </a:lnTo>
                  <a:lnTo>
                    <a:pt x="108" y="569"/>
                  </a:lnTo>
                  <a:lnTo>
                    <a:pt x="108" y="571"/>
                  </a:lnTo>
                  <a:lnTo>
                    <a:pt x="108" y="571"/>
                  </a:lnTo>
                  <a:lnTo>
                    <a:pt x="110" y="571"/>
                  </a:lnTo>
                  <a:lnTo>
                    <a:pt x="110" y="571"/>
                  </a:lnTo>
                  <a:lnTo>
                    <a:pt x="110" y="571"/>
                  </a:lnTo>
                  <a:lnTo>
                    <a:pt x="110" y="571"/>
                  </a:lnTo>
                  <a:lnTo>
                    <a:pt x="112" y="573"/>
                  </a:lnTo>
                  <a:lnTo>
                    <a:pt x="112" y="573"/>
                  </a:lnTo>
                  <a:lnTo>
                    <a:pt x="112" y="573"/>
                  </a:lnTo>
                  <a:lnTo>
                    <a:pt x="112" y="573"/>
                  </a:lnTo>
                  <a:lnTo>
                    <a:pt x="112" y="573"/>
                  </a:lnTo>
                  <a:lnTo>
                    <a:pt x="112" y="573"/>
                  </a:lnTo>
                  <a:lnTo>
                    <a:pt x="116" y="573"/>
                  </a:lnTo>
                  <a:lnTo>
                    <a:pt x="116" y="573"/>
                  </a:lnTo>
                  <a:lnTo>
                    <a:pt x="116" y="573"/>
                  </a:lnTo>
                  <a:lnTo>
                    <a:pt x="118" y="573"/>
                  </a:lnTo>
                  <a:lnTo>
                    <a:pt x="118" y="573"/>
                  </a:lnTo>
                  <a:lnTo>
                    <a:pt x="118" y="575"/>
                  </a:lnTo>
                  <a:lnTo>
                    <a:pt x="118" y="575"/>
                  </a:lnTo>
                  <a:lnTo>
                    <a:pt x="118" y="575"/>
                  </a:lnTo>
                  <a:lnTo>
                    <a:pt x="116" y="575"/>
                  </a:lnTo>
                  <a:lnTo>
                    <a:pt x="116" y="577"/>
                  </a:lnTo>
                  <a:lnTo>
                    <a:pt x="114" y="577"/>
                  </a:lnTo>
                  <a:lnTo>
                    <a:pt x="114" y="579"/>
                  </a:lnTo>
                  <a:lnTo>
                    <a:pt x="114" y="579"/>
                  </a:lnTo>
                  <a:lnTo>
                    <a:pt x="114" y="580"/>
                  </a:lnTo>
                  <a:lnTo>
                    <a:pt x="114" y="580"/>
                  </a:lnTo>
                  <a:lnTo>
                    <a:pt x="116" y="580"/>
                  </a:lnTo>
                  <a:lnTo>
                    <a:pt x="116" y="582"/>
                  </a:lnTo>
                  <a:lnTo>
                    <a:pt x="118" y="584"/>
                  </a:lnTo>
                  <a:lnTo>
                    <a:pt x="118" y="586"/>
                  </a:lnTo>
                  <a:lnTo>
                    <a:pt x="118" y="588"/>
                  </a:lnTo>
                  <a:lnTo>
                    <a:pt x="120" y="590"/>
                  </a:lnTo>
                  <a:lnTo>
                    <a:pt x="120" y="590"/>
                  </a:lnTo>
                  <a:lnTo>
                    <a:pt x="120" y="590"/>
                  </a:lnTo>
                  <a:lnTo>
                    <a:pt x="120" y="590"/>
                  </a:lnTo>
                  <a:lnTo>
                    <a:pt x="120" y="590"/>
                  </a:lnTo>
                  <a:lnTo>
                    <a:pt x="122" y="590"/>
                  </a:lnTo>
                  <a:lnTo>
                    <a:pt x="122" y="590"/>
                  </a:lnTo>
                  <a:lnTo>
                    <a:pt x="122" y="590"/>
                  </a:lnTo>
                  <a:lnTo>
                    <a:pt x="124" y="592"/>
                  </a:lnTo>
                  <a:lnTo>
                    <a:pt x="133" y="601"/>
                  </a:lnTo>
                  <a:lnTo>
                    <a:pt x="135" y="603"/>
                  </a:lnTo>
                  <a:lnTo>
                    <a:pt x="137" y="603"/>
                  </a:lnTo>
                  <a:lnTo>
                    <a:pt x="139" y="605"/>
                  </a:lnTo>
                  <a:lnTo>
                    <a:pt x="139" y="605"/>
                  </a:lnTo>
                  <a:lnTo>
                    <a:pt x="141" y="605"/>
                  </a:lnTo>
                  <a:lnTo>
                    <a:pt x="141" y="607"/>
                  </a:lnTo>
                  <a:lnTo>
                    <a:pt x="141" y="607"/>
                  </a:lnTo>
                  <a:lnTo>
                    <a:pt x="141" y="609"/>
                  </a:lnTo>
                  <a:lnTo>
                    <a:pt x="143" y="609"/>
                  </a:lnTo>
                  <a:lnTo>
                    <a:pt x="143" y="609"/>
                  </a:lnTo>
                  <a:lnTo>
                    <a:pt x="145" y="609"/>
                  </a:lnTo>
                  <a:lnTo>
                    <a:pt x="145" y="609"/>
                  </a:lnTo>
                  <a:lnTo>
                    <a:pt x="145" y="609"/>
                  </a:lnTo>
                  <a:lnTo>
                    <a:pt x="146" y="611"/>
                  </a:lnTo>
                  <a:lnTo>
                    <a:pt x="148" y="611"/>
                  </a:lnTo>
                  <a:lnTo>
                    <a:pt x="148" y="611"/>
                  </a:lnTo>
                  <a:lnTo>
                    <a:pt x="150" y="611"/>
                  </a:lnTo>
                  <a:lnTo>
                    <a:pt x="150" y="611"/>
                  </a:lnTo>
                  <a:lnTo>
                    <a:pt x="150" y="611"/>
                  </a:lnTo>
                  <a:lnTo>
                    <a:pt x="152" y="611"/>
                  </a:lnTo>
                  <a:lnTo>
                    <a:pt x="152" y="611"/>
                  </a:lnTo>
                  <a:lnTo>
                    <a:pt x="152" y="611"/>
                  </a:lnTo>
                  <a:lnTo>
                    <a:pt x="154" y="611"/>
                  </a:lnTo>
                  <a:lnTo>
                    <a:pt x="154" y="613"/>
                  </a:lnTo>
                  <a:lnTo>
                    <a:pt x="154" y="615"/>
                  </a:lnTo>
                  <a:lnTo>
                    <a:pt x="154" y="617"/>
                  </a:lnTo>
                  <a:lnTo>
                    <a:pt x="156" y="619"/>
                  </a:lnTo>
                  <a:lnTo>
                    <a:pt x="156" y="620"/>
                  </a:lnTo>
                  <a:lnTo>
                    <a:pt x="158" y="620"/>
                  </a:lnTo>
                  <a:lnTo>
                    <a:pt x="160" y="622"/>
                  </a:lnTo>
                  <a:lnTo>
                    <a:pt x="162" y="622"/>
                  </a:lnTo>
                  <a:lnTo>
                    <a:pt x="164" y="622"/>
                  </a:lnTo>
                  <a:lnTo>
                    <a:pt x="165" y="624"/>
                  </a:lnTo>
                  <a:lnTo>
                    <a:pt x="167" y="624"/>
                  </a:lnTo>
                  <a:lnTo>
                    <a:pt x="171" y="624"/>
                  </a:lnTo>
                  <a:lnTo>
                    <a:pt x="173" y="624"/>
                  </a:lnTo>
                  <a:lnTo>
                    <a:pt x="177" y="622"/>
                  </a:lnTo>
                  <a:lnTo>
                    <a:pt x="181" y="622"/>
                  </a:lnTo>
                  <a:lnTo>
                    <a:pt x="183" y="622"/>
                  </a:lnTo>
                  <a:lnTo>
                    <a:pt x="183" y="622"/>
                  </a:lnTo>
                  <a:lnTo>
                    <a:pt x="183" y="622"/>
                  </a:lnTo>
                  <a:lnTo>
                    <a:pt x="183" y="624"/>
                  </a:lnTo>
                  <a:lnTo>
                    <a:pt x="183" y="628"/>
                  </a:lnTo>
                  <a:lnTo>
                    <a:pt x="183" y="630"/>
                  </a:lnTo>
                  <a:lnTo>
                    <a:pt x="183" y="630"/>
                  </a:lnTo>
                  <a:lnTo>
                    <a:pt x="185" y="632"/>
                  </a:lnTo>
                  <a:lnTo>
                    <a:pt x="185" y="632"/>
                  </a:lnTo>
                  <a:lnTo>
                    <a:pt x="186" y="632"/>
                  </a:lnTo>
                  <a:lnTo>
                    <a:pt x="186" y="632"/>
                  </a:lnTo>
                  <a:lnTo>
                    <a:pt x="188" y="630"/>
                  </a:lnTo>
                  <a:lnTo>
                    <a:pt x="188" y="630"/>
                  </a:lnTo>
                  <a:lnTo>
                    <a:pt x="190" y="630"/>
                  </a:lnTo>
                  <a:lnTo>
                    <a:pt x="190" y="632"/>
                  </a:lnTo>
                  <a:lnTo>
                    <a:pt x="192" y="632"/>
                  </a:lnTo>
                  <a:lnTo>
                    <a:pt x="192" y="632"/>
                  </a:lnTo>
                  <a:lnTo>
                    <a:pt x="192" y="634"/>
                  </a:lnTo>
                  <a:lnTo>
                    <a:pt x="194" y="636"/>
                  </a:lnTo>
                  <a:lnTo>
                    <a:pt x="194" y="636"/>
                  </a:lnTo>
                  <a:lnTo>
                    <a:pt x="196" y="636"/>
                  </a:lnTo>
                  <a:lnTo>
                    <a:pt x="196" y="636"/>
                  </a:lnTo>
                  <a:lnTo>
                    <a:pt x="196" y="636"/>
                  </a:lnTo>
                  <a:lnTo>
                    <a:pt x="198" y="636"/>
                  </a:lnTo>
                  <a:lnTo>
                    <a:pt x="198" y="636"/>
                  </a:lnTo>
                  <a:lnTo>
                    <a:pt x="198" y="636"/>
                  </a:lnTo>
                  <a:lnTo>
                    <a:pt x="200" y="636"/>
                  </a:lnTo>
                  <a:lnTo>
                    <a:pt x="200" y="638"/>
                  </a:lnTo>
                  <a:lnTo>
                    <a:pt x="202" y="639"/>
                  </a:lnTo>
                  <a:lnTo>
                    <a:pt x="204" y="641"/>
                  </a:lnTo>
                  <a:lnTo>
                    <a:pt x="204" y="641"/>
                  </a:lnTo>
                  <a:lnTo>
                    <a:pt x="206" y="641"/>
                  </a:lnTo>
                  <a:lnTo>
                    <a:pt x="207" y="641"/>
                  </a:lnTo>
                  <a:lnTo>
                    <a:pt x="207" y="643"/>
                  </a:lnTo>
                  <a:lnTo>
                    <a:pt x="207" y="641"/>
                  </a:lnTo>
                  <a:lnTo>
                    <a:pt x="209" y="641"/>
                  </a:lnTo>
                  <a:lnTo>
                    <a:pt x="209" y="641"/>
                  </a:lnTo>
                  <a:lnTo>
                    <a:pt x="211" y="641"/>
                  </a:lnTo>
                  <a:lnTo>
                    <a:pt x="211" y="641"/>
                  </a:lnTo>
                  <a:lnTo>
                    <a:pt x="211" y="643"/>
                  </a:lnTo>
                  <a:lnTo>
                    <a:pt x="211" y="643"/>
                  </a:lnTo>
                  <a:lnTo>
                    <a:pt x="213" y="645"/>
                  </a:lnTo>
                  <a:lnTo>
                    <a:pt x="213" y="647"/>
                  </a:lnTo>
                  <a:lnTo>
                    <a:pt x="213" y="649"/>
                  </a:lnTo>
                  <a:lnTo>
                    <a:pt x="215" y="649"/>
                  </a:lnTo>
                  <a:lnTo>
                    <a:pt x="215" y="647"/>
                  </a:lnTo>
                  <a:lnTo>
                    <a:pt x="215" y="647"/>
                  </a:lnTo>
                  <a:lnTo>
                    <a:pt x="217" y="647"/>
                  </a:lnTo>
                  <a:lnTo>
                    <a:pt x="217" y="645"/>
                  </a:lnTo>
                  <a:lnTo>
                    <a:pt x="219" y="645"/>
                  </a:lnTo>
                  <a:lnTo>
                    <a:pt x="221" y="645"/>
                  </a:lnTo>
                  <a:lnTo>
                    <a:pt x="223" y="645"/>
                  </a:lnTo>
                  <a:lnTo>
                    <a:pt x="225" y="645"/>
                  </a:lnTo>
                  <a:lnTo>
                    <a:pt x="226" y="647"/>
                  </a:lnTo>
                  <a:lnTo>
                    <a:pt x="226" y="647"/>
                  </a:lnTo>
                  <a:lnTo>
                    <a:pt x="226" y="649"/>
                  </a:lnTo>
                  <a:lnTo>
                    <a:pt x="226" y="651"/>
                  </a:lnTo>
                  <a:lnTo>
                    <a:pt x="226" y="651"/>
                  </a:lnTo>
                  <a:lnTo>
                    <a:pt x="226" y="653"/>
                  </a:lnTo>
                  <a:lnTo>
                    <a:pt x="228" y="653"/>
                  </a:lnTo>
                  <a:lnTo>
                    <a:pt x="230" y="653"/>
                  </a:lnTo>
                  <a:lnTo>
                    <a:pt x="232" y="653"/>
                  </a:lnTo>
                  <a:lnTo>
                    <a:pt x="246" y="651"/>
                  </a:lnTo>
                  <a:lnTo>
                    <a:pt x="246" y="653"/>
                  </a:lnTo>
                  <a:lnTo>
                    <a:pt x="251" y="653"/>
                  </a:lnTo>
                  <a:lnTo>
                    <a:pt x="251" y="653"/>
                  </a:lnTo>
                  <a:lnTo>
                    <a:pt x="253" y="651"/>
                  </a:lnTo>
                  <a:lnTo>
                    <a:pt x="253" y="645"/>
                  </a:lnTo>
                  <a:lnTo>
                    <a:pt x="255" y="641"/>
                  </a:lnTo>
                  <a:lnTo>
                    <a:pt x="259" y="638"/>
                  </a:lnTo>
                  <a:lnTo>
                    <a:pt x="261" y="636"/>
                  </a:lnTo>
                  <a:lnTo>
                    <a:pt x="261" y="636"/>
                  </a:lnTo>
                  <a:lnTo>
                    <a:pt x="263" y="636"/>
                  </a:lnTo>
                  <a:lnTo>
                    <a:pt x="265" y="636"/>
                  </a:lnTo>
                  <a:lnTo>
                    <a:pt x="266" y="636"/>
                  </a:lnTo>
                  <a:lnTo>
                    <a:pt x="268" y="634"/>
                  </a:lnTo>
                  <a:lnTo>
                    <a:pt x="268" y="636"/>
                  </a:lnTo>
                  <a:lnTo>
                    <a:pt x="270" y="636"/>
                  </a:lnTo>
                  <a:lnTo>
                    <a:pt x="276" y="641"/>
                  </a:lnTo>
                  <a:lnTo>
                    <a:pt x="276" y="641"/>
                  </a:lnTo>
                  <a:lnTo>
                    <a:pt x="278" y="641"/>
                  </a:lnTo>
                  <a:lnTo>
                    <a:pt x="278" y="639"/>
                  </a:lnTo>
                  <a:lnTo>
                    <a:pt x="278" y="638"/>
                  </a:lnTo>
                  <a:lnTo>
                    <a:pt x="280" y="638"/>
                  </a:lnTo>
                  <a:lnTo>
                    <a:pt x="280" y="638"/>
                  </a:lnTo>
                  <a:lnTo>
                    <a:pt x="282" y="638"/>
                  </a:lnTo>
                  <a:lnTo>
                    <a:pt x="284" y="636"/>
                  </a:lnTo>
                  <a:lnTo>
                    <a:pt x="287" y="638"/>
                  </a:lnTo>
                  <a:lnTo>
                    <a:pt x="289" y="636"/>
                  </a:lnTo>
                  <a:lnTo>
                    <a:pt x="291" y="636"/>
                  </a:lnTo>
                  <a:lnTo>
                    <a:pt x="291" y="636"/>
                  </a:lnTo>
                  <a:lnTo>
                    <a:pt x="293" y="636"/>
                  </a:lnTo>
                  <a:lnTo>
                    <a:pt x="293" y="636"/>
                  </a:lnTo>
                  <a:lnTo>
                    <a:pt x="295" y="636"/>
                  </a:lnTo>
                  <a:lnTo>
                    <a:pt x="297" y="638"/>
                  </a:lnTo>
                  <a:lnTo>
                    <a:pt x="297" y="638"/>
                  </a:lnTo>
                  <a:lnTo>
                    <a:pt x="299" y="638"/>
                  </a:lnTo>
                  <a:lnTo>
                    <a:pt x="301" y="638"/>
                  </a:lnTo>
                  <a:lnTo>
                    <a:pt x="303" y="638"/>
                  </a:lnTo>
                  <a:lnTo>
                    <a:pt x="307" y="638"/>
                  </a:lnTo>
                  <a:lnTo>
                    <a:pt x="307" y="638"/>
                  </a:lnTo>
                  <a:lnTo>
                    <a:pt x="308" y="636"/>
                  </a:lnTo>
                  <a:lnTo>
                    <a:pt x="308" y="634"/>
                  </a:lnTo>
                  <a:lnTo>
                    <a:pt x="310" y="630"/>
                  </a:lnTo>
                  <a:lnTo>
                    <a:pt x="310" y="628"/>
                  </a:lnTo>
                  <a:lnTo>
                    <a:pt x="312" y="626"/>
                  </a:lnTo>
                  <a:lnTo>
                    <a:pt x="312" y="624"/>
                  </a:lnTo>
                  <a:lnTo>
                    <a:pt x="314" y="624"/>
                  </a:lnTo>
                  <a:lnTo>
                    <a:pt x="316" y="624"/>
                  </a:lnTo>
                  <a:lnTo>
                    <a:pt x="326" y="622"/>
                  </a:lnTo>
                  <a:lnTo>
                    <a:pt x="327" y="622"/>
                  </a:lnTo>
                  <a:lnTo>
                    <a:pt x="327" y="622"/>
                  </a:lnTo>
                  <a:lnTo>
                    <a:pt x="329" y="622"/>
                  </a:lnTo>
                  <a:lnTo>
                    <a:pt x="329" y="620"/>
                  </a:lnTo>
                  <a:lnTo>
                    <a:pt x="331" y="619"/>
                  </a:lnTo>
                  <a:lnTo>
                    <a:pt x="333" y="615"/>
                  </a:lnTo>
                  <a:lnTo>
                    <a:pt x="335" y="613"/>
                  </a:lnTo>
                  <a:lnTo>
                    <a:pt x="335" y="613"/>
                  </a:lnTo>
                  <a:lnTo>
                    <a:pt x="337" y="611"/>
                  </a:lnTo>
                  <a:lnTo>
                    <a:pt x="337" y="611"/>
                  </a:lnTo>
                  <a:lnTo>
                    <a:pt x="337" y="611"/>
                  </a:lnTo>
                  <a:lnTo>
                    <a:pt x="339" y="609"/>
                  </a:lnTo>
                  <a:lnTo>
                    <a:pt x="339" y="609"/>
                  </a:lnTo>
                  <a:lnTo>
                    <a:pt x="339" y="609"/>
                  </a:lnTo>
                  <a:lnTo>
                    <a:pt x="339" y="609"/>
                  </a:lnTo>
                  <a:lnTo>
                    <a:pt x="339" y="607"/>
                  </a:lnTo>
                  <a:lnTo>
                    <a:pt x="339" y="607"/>
                  </a:lnTo>
                  <a:lnTo>
                    <a:pt x="339" y="607"/>
                  </a:lnTo>
                  <a:lnTo>
                    <a:pt x="339" y="605"/>
                  </a:lnTo>
                  <a:lnTo>
                    <a:pt x="335" y="601"/>
                  </a:lnTo>
                  <a:lnTo>
                    <a:pt x="335" y="601"/>
                  </a:lnTo>
                  <a:lnTo>
                    <a:pt x="335" y="601"/>
                  </a:lnTo>
                  <a:lnTo>
                    <a:pt x="333" y="600"/>
                  </a:lnTo>
                  <a:lnTo>
                    <a:pt x="329" y="600"/>
                  </a:lnTo>
                  <a:lnTo>
                    <a:pt x="314" y="600"/>
                  </a:lnTo>
                  <a:lnTo>
                    <a:pt x="312" y="598"/>
                  </a:lnTo>
                  <a:lnTo>
                    <a:pt x="312" y="598"/>
                  </a:lnTo>
                  <a:lnTo>
                    <a:pt x="312" y="596"/>
                  </a:lnTo>
                  <a:lnTo>
                    <a:pt x="312" y="596"/>
                  </a:lnTo>
                  <a:lnTo>
                    <a:pt x="310" y="594"/>
                  </a:lnTo>
                  <a:lnTo>
                    <a:pt x="310" y="594"/>
                  </a:lnTo>
                  <a:lnTo>
                    <a:pt x="310" y="594"/>
                  </a:lnTo>
                  <a:lnTo>
                    <a:pt x="312" y="592"/>
                  </a:lnTo>
                  <a:lnTo>
                    <a:pt x="312" y="592"/>
                  </a:lnTo>
                  <a:lnTo>
                    <a:pt x="312" y="590"/>
                  </a:lnTo>
                  <a:lnTo>
                    <a:pt x="316" y="588"/>
                  </a:lnTo>
                  <a:lnTo>
                    <a:pt x="320" y="586"/>
                  </a:lnTo>
                  <a:lnTo>
                    <a:pt x="320" y="584"/>
                  </a:lnTo>
                  <a:lnTo>
                    <a:pt x="322" y="582"/>
                  </a:lnTo>
                  <a:lnTo>
                    <a:pt x="324" y="580"/>
                  </a:lnTo>
                  <a:lnTo>
                    <a:pt x="324" y="580"/>
                  </a:lnTo>
                  <a:lnTo>
                    <a:pt x="326" y="575"/>
                  </a:lnTo>
                  <a:lnTo>
                    <a:pt x="326" y="573"/>
                  </a:lnTo>
                  <a:lnTo>
                    <a:pt x="326" y="571"/>
                  </a:lnTo>
                  <a:lnTo>
                    <a:pt x="324" y="571"/>
                  </a:lnTo>
                  <a:lnTo>
                    <a:pt x="324" y="571"/>
                  </a:lnTo>
                  <a:lnTo>
                    <a:pt x="322" y="571"/>
                  </a:lnTo>
                  <a:lnTo>
                    <a:pt x="322" y="571"/>
                  </a:lnTo>
                  <a:lnTo>
                    <a:pt x="322" y="571"/>
                  </a:lnTo>
                  <a:lnTo>
                    <a:pt x="322" y="571"/>
                  </a:lnTo>
                  <a:lnTo>
                    <a:pt x="322" y="571"/>
                  </a:lnTo>
                  <a:lnTo>
                    <a:pt x="322" y="571"/>
                  </a:lnTo>
                  <a:lnTo>
                    <a:pt x="322" y="569"/>
                  </a:lnTo>
                  <a:lnTo>
                    <a:pt x="322" y="569"/>
                  </a:lnTo>
                  <a:lnTo>
                    <a:pt x="322" y="567"/>
                  </a:lnTo>
                  <a:lnTo>
                    <a:pt x="320" y="567"/>
                  </a:lnTo>
                  <a:lnTo>
                    <a:pt x="320" y="565"/>
                  </a:lnTo>
                  <a:lnTo>
                    <a:pt x="320" y="563"/>
                  </a:lnTo>
                  <a:lnTo>
                    <a:pt x="322" y="560"/>
                  </a:lnTo>
                  <a:lnTo>
                    <a:pt x="324" y="554"/>
                  </a:lnTo>
                  <a:lnTo>
                    <a:pt x="326" y="554"/>
                  </a:lnTo>
                  <a:lnTo>
                    <a:pt x="327" y="554"/>
                  </a:lnTo>
                  <a:lnTo>
                    <a:pt x="327" y="554"/>
                  </a:lnTo>
                  <a:lnTo>
                    <a:pt x="329" y="554"/>
                  </a:lnTo>
                  <a:lnTo>
                    <a:pt x="331" y="554"/>
                  </a:lnTo>
                  <a:lnTo>
                    <a:pt x="331" y="554"/>
                  </a:lnTo>
                  <a:lnTo>
                    <a:pt x="333" y="554"/>
                  </a:lnTo>
                  <a:lnTo>
                    <a:pt x="337" y="552"/>
                  </a:lnTo>
                  <a:lnTo>
                    <a:pt x="337" y="552"/>
                  </a:lnTo>
                  <a:lnTo>
                    <a:pt x="339" y="550"/>
                  </a:lnTo>
                  <a:lnTo>
                    <a:pt x="339" y="550"/>
                  </a:lnTo>
                  <a:lnTo>
                    <a:pt x="339" y="550"/>
                  </a:lnTo>
                  <a:lnTo>
                    <a:pt x="339" y="548"/>
                  </a:lnTo>
                  <a:lnTo>
                    <a:pt x="337" y="548"/>
                  </a:lnTo>
                  <a:lnTo>
                    <a:pt x="337" y="548"/>
                  </a:lnTo>
                  <a:lnTo>
                    <a:pt x="337" y="546"/>
                  </a:lnTo>
                  <a:lnTo>
                    <a:pt x="339" y="546"/>
                  </a:lnTo>
                  <a:lnTo>
                    <a:pt x="339" y="544"/>
                  </a:lnTo>
                  <a:lnTo>
                    <a:pt x="341" y="542"/>
                  </a:lnTo>
                  <a:lnTo>
                    <a:pt x="343" y="537"/>
                  </a:lnTo>
                  <a:lnTo>
                    <a:pt x="347" y="537"/>
                  </a:lnTo>
                  <a:lnTo>
                    <a:pt x="350" y="535"/>
                  </a:lnTo>
                  <a:lnTo>
                    <a:pt x="352" y="537"/>
                  </a:lnTo>
                  <a:lnTo>
                    <a:pt x="352" y="537"/>
                  </a:lnTo>
                  <a:lnTo>
                    <a:pt x="354" y="537"/>
                  </a:lnTo>
                  <a:lnTo>
                    <a:pt x="354" y="537"/>
                  </a:lnTo>
                  <a:lnTo>
                    <a:pt x="354" y="539"/>
                  </a:lnTo>
                  <a:lnTo>
                    <a:pt x="356" y="539"/>
                  </a:lnTo>
                  <a:lnTo>
                    <a:pt x="356" y="541"/>
                  </a:lnTo>
                  <a:lnTo>
                    <a:pt x="358" y="542"/>
                  </a:lnTo>
                  <a:lnTo>
                    <a:pt x="360" y="542"/>
                  </a:lnTo>
                  <a:lnTo>
                    <a:pt x="360" y="542"/>
                  </a:lnTo>
                  <a:lnTo>
                    <a:pt x="362" y="542"/>
                  </a:lnTo>
                  <a:lnTo>
                    <a:pt x="362" y="541"/>
                  </a:lnTo>
                  <a:lnTo>
                    <a:pt x="362" y="541"/>
                  </a:lnTo>
                  <a:lnTo>
                    <a:pt x="362" y="541"/>
                  </a:lnTo>
                  <a:lnTo>
                    <a:pt x="364" y="539"/>
                  </a:lnTo>
                  <a:lnTo>
                    <a:pt x="364" y="539"/>
                  </a:lnTo>
                  <a:lnTo>
                    <a:pt x="366" y="539"/>
                  </a:lnTo>
                  <a:lnTo>
                    <a:pt x="367" y="541"/>
                  </a:lnTo>
                  <a:lnTo>
                    <a:pt x="373" y="544"/>
                  </a:lnTo>
                  <a:lnTo>
                    <a:pt x="375" y="544"/>
                  </a:lnTo>
                  <a:lnTo>
                    <a:pt x="381" y="546"/>
                  </a:lnTo>
                  <a:lnTo>
                    <a:pt x="383" y="546"/>
                  </a:lnTo>
                  <a:lnTo>
                    <a:pt x="383" y="544"/>
                  </a:lnTo>
                  <a:lnTo>
                    <a:pt x="383" y="542"/>
                  </a:lnTo>
                  <a:lnTo>
                    <a:pt x="383" y="542"/>
                  </a:lnTo>
                  <a:lnTo>
                    <a:pt x="383" y="541"/>
                  </a:lnTo>
                  <a:lnTo>
                    <a:pt x="383" y="539"/>
                  </a:lnTo>
                  <a:lnTo>
                    <a:pt x="383" y="539"/>
                  </a:lnTo>
                  <a:lnTo>
                    <a:pt x="383" y="537"/>
                  </a:lnTo>
                  <a:lnTo>
                    <a:pt x="383" y="537"/>
                  </a:lnTo>
                  <a:lnTo>
                    <a:pt x="383" y="537"/>
                  </a:lnTo>
                  <a:lnTo>
                    <a:pt x="385" y="537"/>
                  </a:lnTo>
                  <a:lnTo>
                    <a:pt x="385" y="537"/>
                  </a:lnTo>
                  <a:lnTo>
                    <a:pt x="385" y="539"/>
                  </a:lnTo>
                  <a:lnTo>
                    <a:pt x="387" y="539"/>
                  </a:lnTo>
                  <a:lnTo>
                    <a:pt x="387" y="539"/>
                  </a:lnTo>
                  <a:lnTo>
                    <a:pt x="387" y="539"/>
                  </a:lnTo>
                  <a:lnTo>
                    <a:pt x="387" y="539"/>
                  </a:lnTo>
                  <a:lnTo>
                    <a:pt x="388" y="537"/>
                  </a:lnTo>
                  <a:lnTo>
                    <a:pt x="388" y="537"/>
                  </a:lnTo>
                  <a:lnTo>
                    <a:pt x="388" y="537"/>
                  </a:lnTo>
                  <a:lnTo>
                    <a:pt x="390" y="537"/>
                  </a:lnTo>
                  <a:lnTo>
                    <a:pt x="390" y="537"/>
                  </a:lnTo>
                  <a:lnTo>
                    <a:pt x="390" y="537"/>
                  </a:lnTo>
                  <a:lnTo>
                    <a:pt x="392" y="537"/>
                  </a:lnTo>
                  <a:lnTo>
                    <a:pt x="392" y="535"/>
                  </a:lnTo>
                  <a:lnTo>
                    <a:pt x="392" y="533"/>
                  </a:lnTo>
                  <a:lnTo>
                    <a:pt x="392" y="533"/>
                  </a:lnTo>
                  <a:lnTo>
                    <a:pt x="392" y="531"/>
                  </a:lnTo>
                  <a:lnTo>
                    <a:pt x="392" y="531"/>
                  </a:lnTo>
                  <a:lnTo>
                    <a:pt x="394" y="531"/>
                  </a:lnTo>
                  <a:lnTo>
                    <a:pt x="394" y="531"/>
                  </a:lnTo>
                  <a:lnTo>
                    <a:pt x="394" y="531"/>
                  </a:lnTo>
                  <a:lnTo>
                    <a:pt x="394" y="533"/>
                  </a:lnTo>
                  <a:lnTo>
                    <a:pt x="400" y="537"/>
                  </a:lnTo>
                  <a:lnTo>
                    <a:pt x="402" y="537"/>
                  </a:lnTo>
                  <a:lnTo>
                    <a:pt x="404" y="537"/>
                  </a:lnTo>
                  <a:lnTo>
                    <a:pt x="404" y="537"/>
                  </a:lnTo>
                  <a:lnTo>
                    <a:pt x="404" y="535"/>
                  </a:lnTo>
                  <a:lnTo>
                    <a:pt x="404" y="535"/>
                  </a:lnTo>
                  <a:lnTo>
                    <a:pt x="402" y="533"/>
                  </a:lnTo>
                  <a:lnTo>
                    <a:pt x="400" y="531"/>
                  </a:lnTo>
                  <a:lnTo>
                    <a:pt x="400" y="531"/>
                  </a:lnTo>
                  <a:lnTo>
                    <a:pt x="398" y="531"/>
                  </a:lnTo>
                  <a:lnTo>
                    <a:pt x="398" y="531"/>
                  </a:lnTo>
                  <a:lnTo>
                    <a:pt x="398" y="529"/>
                  </a:lnTo>
                  <a:lnTo>
                    <a:pt x="398" y="529"/>
                  </a:lnTo>
                  <a:lnTo>
                    <a:pt x="402" y="525"/>
                  </a:lnTo>
                  <a:lnTo>
                    <a:pt x="402" y="523"/>
                  </a:lnTo>
                  <a:lnTo>
                    <a:pt x="402" y="523"/>
                  </a:lnTo>
                  <a:lnTo>
                    <a:pt x="402" y="523"/>
                  </a:lnTo>
                  <a:lnTo>
                    <a:pt x="404" y="522"/>
                  </a:lnTo>
                  <a:lnTo>
                    <a:pt x="404" y="520"/>
                  </a:lnTo>
                  <a:lnTo>
                    <a:pt x="404" y="520"/>
                  </a:lnTo>
                  <a:lnTo>
                    <a:pt x="404" y="520"/>
                  </a:lnTo>
                  <a:lnTo>
                    <a:pt x="406" y="518"/>
                  </a:lnTo>
                  <a:lnTo>
                    <a:pt x="407" y="518"/>
                  </a:lnTo>
                  <a:lnTo>
                    <a:pt x="407" y="516"/>
                  </a:lnTo>
                  <a:lnTo>
                    <a:pt x="407" y="516"/>
                  </a:lnTo>
                  <a:lnTo>
                    <a:pt x="407" y="514"/>
                  </a:lnTo>
                  <a:lnTo>
                    <a:pt x="407" y="512"/>
                  </a:lnTo>
                  <a:lnTo>
                    <a:pt x="409" y="510"/>
                  </a:lnTo>
                  <a:lnTo>
                    <a:pt x="409" y="510"/>
                  </a:lnTo>
                  <a:lnTo>
                    <a:pt x="411" y="508"/>
                  </a:lnTo>
                  <a:lnTo>
                    <a:pt x="411" y="506"/>
                  </a:lnTo>
                  <a:lnTo>
                    <a:pt x="411" y="506"/>
                  </a:lnTo>
                  <a:lnTo>
                    <a:pt x="411" y="504"/>
                  </a:lnTo>
                  <a:lnTo>
                    <a:pt x="411" y="504"/>
                  </a:lnTo>
                  <a:lnTo>
                    <a:pt x="413" y="503"/>
                  </a:lnTo>
                  <a:lnTo>
                    <a:pt x="413" y="503"/>
                  </a:lnTo>
                  <a:lnTo>
                    <a:pt x="413" y="503"/>
                  </a:lnTo>
                  <a:lnTo>
                    <a:pt x="413" y="501"/>
                  </a:lnTo>
                  <a:lnTo>
                    <a:pt x="413" y="499"/>
                  </a:lnTo>
                  <a:lnTo>
                    <a:pt x="413" y="499"/>
                  </a:lnTo>
                  <a:lnTo>
                    <a:pt x="413" y="497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48">
              <a:extLst>
                <a:ext uri="{FF2B5EF4-FFF2-40B4-BE49-F238E27FC236}">
                  <a16:creationId xmlns:a16="http://schemas.microsoft.com/office/drawing/2014/main" xmlns="" id="{B548D15C-F8E6-4AC4-8993-0646DC9B75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6672" y="3512324"/>
              <a:ext cx="669925" cy="530225"/>
            </a:xfrm>
            <a:custGeom>
              <a:avLst/>
              <a:gdLst>
                <a:gd name="T0" fmla="*/ 418 w 422"/>
                <a:gd name="T1" fmla="*/ 57 h 334"/>
                <a:gd name="T2" fmla="*/ 418 w 422"/>
                <a:gd name="T3" fmla="*/ 45 h 334"/>
                <a:gd name="T4" fmla="*/ 410 w 422"/>
                <a:gd name="T5" fmla="*/ 17 h 334"/>
                <a:gd name="T6" fmla="*/ 391 w 422"/>
                <a:gd name="T7" fmla="*/ 1 h 334"/>
                <a:gd name="T8" fmla="*/ 372 w 422"/>
                <a:gd name="T9" fmla="*/ 13 h 334"/>
                <a:gd name="T10" fmla="*/ 355 w 422"/>
                <a:gd name="T11" fmla="*/ 26 h 334"/>
                <a:gd name="T12" fmla="*/ 345 w 422"/>
                <a:gd name="T13" fmla="*/ 66 h 334"/>
                <a:gd name="T14" fmla="*/ 319 w 422"/>
                <a:gd name="T15" fmla="*/ 74 h 334"/>
                <a:gd name="T16" fmla="*/ 290 w 422"/>
                <a:gd name="T17" fmla="*/ 91 h 334"/>
                <a:gd name="T18" fmla="*/ 275 w 422"/>
                <a:gd name="T19" fmla="*/ 83 h 334"/>
                <a:gd name="T20" fmla="*/ 250 w 422"/>
                <a:gd name="T21" fmla="*/ 60 h 334"/>
                <a:gd name="T22" fmla="*/ 220 w 422"/>
                <a:gd name="T23" fmla="*/ 59 h 334"/>
                <a:gd name="T24" fmla="*/ 210 w 422"/>
                <a:gd name="T25" fmla="*/ 78 h 334"/>
                <a:gd name="T26" fmla="*/ 180 w 422"/>
                <a:gd name="T27" fmla="*/ 83 h 334"/>
                <a:gd name="T28" fmla="*/ 162 w 422"/>
                <a:gd name="T29" fmla="*/ 93 h 334"/>
                <a:gd name="T30" fmla="*/ 136 w 422"/>
                <a:gd name="T31" fmla="*/ 83 h 334"/>
                <a:gd name="T32" fmla="*/ 115 w 422"/>
                <a:gd name="T33" fmla="*/ 95 h 334"/>
                <a:gd name="T34" fmla="*/ 96 w 422"/>
                <a:gd name="T35" fmla="*/ 93 h 334"/>
                <a:gd name="T36" fmla="*/ 84 w 422"/>
                <a:gd name="T37" fmla="*/ 79 h 334"/>
                <a:gd name="T38" fmla="*/ 75 w 422"/>
                <a:gd name="T39" fmla="*/ 81 h 334"/>
                <a:gd name="T40" fmla="*/ 61 w 422"/>
                <a:gd name="T41" fmla="*/ 72 h 334"/>
                <a:gd name="T42" fmla="*/ 33 w 422"/>
                <a:gd name="T43" fmla="*/ 81 h 334"/>
                <a:gd name="T44" fmla="*/ 10 w 422"/>
                <a:gd name="T45" fmla="*/ 93 h 334"/>
                <a:gd name="T46" fmla="*/ 4 w 422"/>
                <a:gd name="T47" fmla="*/ 119 h 334"/>
                <a:gd name="T48" fmla="*/ 37 w 422"/>
                <a:gd name="T49" fmla="*/ 157 h 334"/>
                <a:gd name="T50" fmla="*/ 44 w 422"/>
                <a:gd name="T51" fmla="*/ 175 h 334"/>
                <a:gd name="T52" fmla="*/ 56 w 422"/>
                <a:gd name="T53" fmla="*/ 169 h 334"/>
                <a:gd name="T54" fmla="*/ 58 w 422"/>
                <a:gd name="T55" fmla="*/ 186 h 334"/>
                <a:gd name="T56" fmla="*/ 63 w 422"/>
                <a:gd name="T57" fmla="*/ 195 h 334"/>
                <a:gd name="T58" fmla="*/ 73 w 422"/>
                <a:gd name="T59" fmla="*/ 233 h 334"/>
                <a:gd name="T60" fmla="*/ 84 w 422"/>
                <a:gd name="T61" fmla="*/ 233 h 334"/>
                <a:gd name="T62" fmla="*/ 92 w 422"/>
                <a:gd name="T63" fmla="*/ 249 h 334"/>
                <a:gd name="T64" fmla="*/ 69 w 422"/>
                <a:gd name="T65" fmla="*/ 270 h 334"/>
                <a:gd name="T66" fmla="*/ 73 w 422"/>
                <a:gd name="T67" fmla="*/ 291 h 334"/>
                <a:gd name="T68" fmla="*/ 107 w 422"/>
                <a:gd name="T69" fmla="*/ 294 h 334"/>
                <a:gd name="T70" fmla="*/ 145 w 422"/>
                <a:gd name="T71" fmla="*/ 291 h 334"/>
                <a:gd name="T72" fmla="*/ 155 w 422"/>
                <a:gd name="T73" fmla="*/ 317 h 334"/>
                <a:gd name="T74" fmla="*/ 174 w 422"/>
                <a:gd name="T75" fmla="*/ 330 h 334"/>
                <a:gd name="T76" fmla="*/ 220 w 422"/>
                <a:gd name="T77" fmla="*/ 325 h 334"/>
                <a:gd name="T78" fmla="*/ 225 w 422"/>
                <a:gd name="T79" fmla="*/ 330 h 334"/>
                <a:gd name="T80" fmla="*/ 242 w 422"/>
                <a:gd name="T81" fmla="*/ 310 h 334"/>
                <a:gd name="T82" fmla="*/ 242 w 422"/>
                <a:gd name="T83" fmla="*/ 283 h 334"/>
                <a:gd name="T84" fmla="*/ 277 w 422"/>
                <a:gd name="T85" fmla="*/ 298 h 334"/>
                <a:gd name="T86" fmla="*/ 313 w 422"/>
                <a:gd name="T87" fmla="*/ 308 h 334"/>
                <a:gd name="T88" fmla="*/ 319 w 422"/>
                <a:gd name="T89" fmla="*/ 296 h 334"/>
                <a:gd name="T90" fmla="*/ 315 w 422"/>
                <a:gd name="T91" fmla="*/ 283 h 334"/>
                <a:gd name="T92" fmla="*/ 292 w 422"/>
                <a:gd name="T93" fmla="*/ 258 h 334"/>
                <a:gd name="T94" fmla="*/ 286 w 422"/>
                <a:gd name="T95" fmla="*/ 237 h 334"/>
                <a:gd name="T96" fmla="*/ 275 w 422"/>
                <a:gd name="T97" fmla="*/ 232 h 334"/>
                <a:gd name="T98" fmla="*/ 235 w 422"/>
                <a:gd name="T99" fmla="*/ 214 h 334"/>
                <a:gd name="T100" fmla="*/ 231 w 422"/>
                <a:gd name="T101" fmla="*/ 190 h 334"/>
                <a:gd name="T102" fmla="*/ 246 w 422"/>
                <a:gd name="T103" fmla="*/ 175 h 334"/>
                <a:gd name="T104" fmla="*/ 260 w 422"/>
                <a:gd name="T105" fmla="*/ 184 h 334"/>
                <a:gd name="T106" fmla="*/ 277 w 422"/>
                <a:gd name="T107" fmla="*/ 178 h 334"/>
                <a:gd name="T108" fmla="*/ 321 w 422"/>
                <a:gd name="T109" fmla="*/ 152 h 334"/>
                <a:gd name="T110" fmla="*/ 340 w 422"/>
                <a:gd name="T111" fmla="*/ 146 h 334"/>
                <a:gd name="T112" fmla="*/ 355 w 422"/>
                <a:gd name="T113" fmla="*/ 146 h 334"/>
                <a:gd name="T114" fmla="*/ 364 w 422"/>
                <a:gd name="T115" fmla="*/ 137 h 334"/>
                <a:gd name="T116" fmla="*/ 368 w 422"/>
                <a:gd name="T117" fmla="*/ 133 h 334"/>
                <a:gd name="T118" fmla="*/ 385 w 422"/>
                <a:gd name="T119" fmla="*/ 119 h 334"/>
                <a:gd name="T120" fmla="*/ 397 w 422"/>
                <a:gd name="T121" fmla="*/ 110 h 334"/>
                <a:gd name="T122" fmla="*/ 410 w 422"/>
                <a:gd name="T123" fmla="*/ 85 h 334"/>
                <a:gd name="T124" fmla="*/ 408 w 422"/>
                <a:gd name="T125" fmla="*/ 72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2" h="334">
                  <a:moveTo>
                    <a:pt x="420" y="70"/>
                  </a:moveTo>
                  <a:lnTo>
                    <a:pt x="420" y="70"/>
                  </a:lnTo>
                  <a:lnTo>
                    <a:pt x="420" y="70"/>
                  </a:lnTo>
                  <a:lnTo>
                    <a:pt x="418" y="68"/>
                  </a:lnTo>
                  <a:lnTo>
                    <a:pt x="420" y="68"/>
                  </a:lnTo>
                  <a:lnTo>
                    <a:pt x="420" y="68"/>
                  </a:lnTo>
                  <a:lnTo>
                    <a:pt x="420" y="66"/>
                  </a:lnTo>
                  <a:lnTo>
                    <a:pt x="422" y="66"/>
                  </a:lnTo>
                  <a:lnTo>
                    <a:pt x="422" y="64"/>
                  </a:lnTo>
                  <a:lnTo>
                    <a:pt x="420" y="64"/>
                  </a:lnTo>
                  <a:lnTo>
                    <a:pt x="420" y="64"/>
                  </a:lnTo>
                  <a:lnTo>
                    <a:pt x="420" y="62"/>
                  </a:lnTo>
                  <a:lnTo>
                    <a:pt x="420" y="62"/>
                  </a:lnTo>
                  <a:lnTo>
                    <a:pt x="420" y="60"/>
                  </a:lnTo>
                  <a:lnTo>
                    <a:pt x="420" y="59"/>
                  </a:lnTo>
                  <a:lnTo>
                    <a:pt x="418" y="59"/>
                  </a:lnTo>
                  <a:lnTo>
                    <a:pt x="418" y="57"/>
                  </a:lnTo>
                  <a:lnTo>
                    <a:pt x="418" y="57"/>
                  </a:lnTo>
                  <a:lnTo>
                    <a:pt x="418" y="57"/>
                  </a:lnTo>
                  <a:lnTo>
                    <a:pt x="414" y="57"/>
                  </a:lnTo>
                  <a:lnTo>
                    <a:pt x="414" y="55"/>
                  </a:lnTo>
                  <a:lnTo>
                    <a:pt x="414" y="55"/>
                  </a:lnTo>
                  <a:lnTo>
                    <a:pt x="414" y="55"/>
                  </a:lnTo>
                  <a:lnTo>
                    <a:pt x="414" y="53"/>
                  </a:lnTo>
                  <a:lnTo>
                    <a:pt x="414" y="53"/>
                  </a:lnTo>
                  <a:lnTo>
                    <a:pt x="414" y="53"/>
                  </a:lnTo>
                  <a:lnTo>
                    <a:pt x="414" y="53"/>
                  </a:lnTo>
                  <a:lnTo>
                    <a:pt x="416" y="53"/>
                  </a:lnTo>
                  <a:lnTo>
                    <a:pt x="416" y="53"/>
                  </a:lnTo>
                  <a:lnTo>
                    <a:pt x="418" y="53"/>
                  </a:lnTo>
                  <a:lnTo>
                    <a:pt x="418" y="53"/>
                  </a:lnTo>
                  <a:lnTo>
                    <a:pt x="418" y="53"/>
                  </a:lnTo>
                  <a:lnTo>
                    <a:pt x="418" y="47"/>
                  </a:lnTo>
                  <a:lnTo>
                    <a:pt x="418" y="45"/>
                  </a:lnTo>
                  <a:lnTo>
                    <a:pt x="420" y="43"/>
                  </a:lnTo>
                  <a:lnTo>
                    <a:pt x="420" y="43"/>
                  </a:lnTo>
                  <a:lnTo>
                    <a:pt x="420" y="40"/>
                  </a:lnTo>
                  <a:lnTo>
                    <a:pt x="420" y="38"/>
                  </a:lnTo>
                  <a:lnTo>
                    <a:pt x="418" y="30"/>
                  </a:lnTo>
                  <a:lnTo>
                    <a:pt x="416" y="28"/>
                  </a:lnTo>
                  <a:lnTo>
                    <a:pt x="416" y="28"/>
                  </a:lnTo>
                  <a:lnTo>
                    <a:pt x="416" y="26"/>
                  </a:lnTo>
                  <a:lnTo>
                    <a:pt x="412" y="22"/>
                  </a:lnTo>
                  <a:lnTo>
                    <a:pt x="412" y="22"/>
                  </a:lnTo>
                  <a:lnTo>
                    <a:pt x="410" y="22"/>
                  </a:lnTo>
                  <a:lnTo>
                    <a:pt x="410" y="22"/>
                  </a:lnTo>
                  <a:lnTo>
                    <a:pt x="410" y="22"/>
                  </a:lnTo>
                  <a:lnTo>
                    <a:pt x="410" y="20"/>
                  </a:lnTo>
                  <a:lnTo>
                    <a:pt x="410" y="20"/>
                  </a:lnTo>
                  <a:lnTo>
                    <a:pt x="410" y="19"/>
                  </a:lnTo>
                  <a:lnTo>
                    <a:pt x="410" y="17"/>
                  </a:lnTo>
                  <a:lnTo>
                    <a:pt x="408" y="15"/>
                  </a:lnTo>
                  <a:lnTo>
                    <a:pt x="408" y="15"/>
                  </a:lnTo>
                  <a:lnTo>
                    <a:pt x="410" y="13"/>
                  </a:lnTo>
                  <a:lnTo>
                    <a:pt x="410" y="13"/>
                  </a:lnTo>
                  <a:lnTo>
                    <a:pt x="410" y="11"/>
                  </a:lnTo>
                  <a:lnTo>
                    <a:pt x="410" y="9"/>
                  </a:lnTo>
                  <a:lnTo>
                    <a:pt x="410" y="9"/>
                  </a:lnTo>
                  <a:lnTo>
                    <a:pt x="410" y="7"/>
                  </a:lnTo>
                  <a:lnTo>
                    <a:pt x="408" y="7"/>
                  </a:lnTo>
                  <a:lnTo>
                    <a:pt x="408" y="7"/>
                  </a:lnTo>
                  <a:lnTo>
                    <a:pt x="404" y="5"/>
                  </a:lnTo>
                  <a:lnTo>
                    <a:pt x="401" y="7"/>
                  </a:lnTo>
                  <a:lnTo>
                    <a:pt x="399" y="5"/>
                  </a:lnTo>
                  <a:lnTo>
                    <a:pt x="393" y="5"/>
                  </a:lnTo>
                  <a:lnTo>
                    <a:pt x="393" y="3"/>
                  </a:lnTo>
                  <a:lnTo>
                    <a:pt x="391" y="1"/>
                  </a:lnTo>
                  <a:lnTo>
                    <a:pt x="391" y="1"/>
                  </a:lnTo>
                  <a:lnTo>
                    <a:pt x="389" y="0"/>
                  </a:lnTo>
                  <a:lnTo>
                    <a:pt x="389" y="0"/>
                  </a:lnTo>
                  <a:lnTo>
                    <a:pt x="387" y="0"/>
                  </a:lnTo>
                  <a:lnTo>
                    <a:pt x="387" y="0"/>
                  </a:lnTo>
                  <a:lnTo>
                    <a:pt x="387" y="0"/>
                  </a:lnTo>
                  <a:lnTo>
                    <a:pt x="385" y="0"/>
                  </a:lnTo>
                  <a:lnTo>
                    <a:pt x="382" y="3"/>
                  </a:lnTo>
                  <a:lnTo>
                    <a:pt x="380" y="5"/>
                  </a:lnTo>
                  <a:lnTo>
                    <a:pt x="380" y="5"/>
                  </a:lnTo>
                  <a:lnTo>
                    <a:pt x="380" y="7"/>
                  </a:lnTo>
                  <a:lnTo>
                    <a:pt x="380" y="7"/>
                  </a:lnTo>
                  <a:lnTo>
                    <a:pt x="378" y="9"/>
                  </a:lnTo>
                  <a:lnTo>
                    <a:pt x="378" y="11"/>
                  </a:lnTo>
                  <a:lnTo>
                    <a:pt x="378" y="13"/>
                  </a:lnTo>
                  <a:lnTo>
                    <a:pt x="376" y="13"/>
                  </a:lnTo>
                  <a:lnTo>
                    <a:pt x="374" y="13"/>
                  </a:lnTo>
                  <a:lnTo>
                    <a:pt x="372" y="13"/>
                  </a:lnTo>
                  <a:lnTo>
                    <a:pt x="372" y="11"/>
                  </a:lnTo>
                  <a:lnTo>
                    <a:pt x="370" y="11"/>
                  </a:lnTo>
                  <a:lnTo>
                    <a:pt x="370" y="11"/>
                  </a:lnTo>
                  <a:lnTo>
                    <a:pt x="370" y="13"/>
                  </a:lnTo>
                  <a:lnTo>
                    <a:pt x="370" y="13"/>
                  </a:lnTo>
                  <a:lnTo>
                    <a:pt x="366" y="13"/>
                  </a:lnTo>
                  <a:lnTo>
                    <a:pt x="366" y="13"/>
                  </a:lnTo>
                  <a:lnTo>
                    <a:pt x="364" y="15"/>
                  </a:lnTo>
                  <a:lnTo>
                    <a:pt x="364" y="17"/>
                  </a:lnTo>
                  <a:lnTo>
                    <a:pt x="364" y="19"/>
                  </a:lnTo>
                  <a:lnTo>
                    <a:pt x="362" y="24"/>
                  </a:lnTo>
                  <a:lnTo>
                    <a:pt x="362" y="24"/>
                  </a:lnTo>
                  <a:lnTo>
                    <a:pt x="362" y="24"/>
                  </a:lnTo>
                  <a:lnTo>
                    <a:pt x="359" y="24"/>
                  </a:lnTo>
                  <a:lnTo>
                    <a:pt x="359" y="24"/>
                  </a:lnTo>
                  <a:lnTo>
                    <a:pt x="355" y="26"/>
                  </a:lnTo>
                  <a:lnTo>
                    <a:pt x="355" y="26"/>
                  </a:lnTo>
                  <a:lnTo>
                    <a:pt x="353" y="28"/>
                  </a:lnTo>
                  <a:lnTo>
                    <a:pt x="349" y="32"/>
                  </a:lnTo>
                  <a:lnTo>
                    <a:pt x="349" y="34"/>
                  </a:lnTo>
                  <a:lnTo>
                    <a:pt x="349" y="34"/>
                  </a:lnTo>
                  <a:lnTo>
                    <a:pt x="349" y="45"/>
                  </a:lnTo>
                  <a:lnTo>
                    <a:pt x="349" y="47"/>
                  </a:lnTo>
                  <a:lnTo>
                    <a:pt x="349" y="47"/>
                  </a:lnTo>
                  <a:lnTo>
                    <a:pt x="347" y="49"/>
                  </a:lnTo>
                  <a:lnTo>
                    <a:pt x="345" y="53"/>
                  </a:lnTo>
                  <a:lnTo>
                    <a:pt x="345" y="53"/>
                  </a:lnTo>
                  <a:lnTo>
                    <a:pt x="345" y="53"/>
                  </a:lnTo>
                  <a:lnTo>
                    <a:pt x="345" y="55"/>
                  </a:lnTo>
                  <a:lnTo>
                    <a:pt x="345" y="55"/>
                  </a:lnTo>
                  <a:lnTo>
                    <a:pt x="345" y="57"/>
                  </a:lnTo>
                  <a:lnTo>
                    <a:pt x="345" y="57"/>
                  </a:lnTo>
                  <a:lnTo>
                    <a:pt x="343" y="62"/>
                  </a:lnTo>
                  <a:lnTo>
                    <a:pt x="345" y="66"/>
                  </a:lnTo>
                  <a:lnTo>
                    <a:pt x="343" y="68"/>
                  </a:lnTo>
                  <a:lnTo>
                    <a:pt x="343" y="70"/>
                  </a:lnTo>
                  <a:lnTo>
                    <a:pt x="343" y="72"/>
                  </a:lnTo>
                  <a:lnTo>
                    <a:pt x="341" y="74"/>
                  </a:lnTo>
                  <a:lnTo>
                    <a:pt x="341" y="74"/>
                  </a:lnTo>
                  <a:lnTo>
                    <a:pt x="340" y="74"/>
                  </a:lnTo>
                  <a:lnTo>
                    <a:pt x="334" y="72"/>
                  </a:lnTo>
                  <a:lnTo>
                    <a:pt x="332" y="70"/>
                  </a:lnTo>
                  <a:lnTo>
                    <a:pt x="330" y="72"/>
                  </a:lnTo>
                  <a:lnTo>
                    <a:pt x="330" y="72"/>
                  </a:lnTo>
                  <a:lnTo>
                    <a:pt x="328" y="74"/>
                  </a:lnTo>
                  <a:lnTo>
                    <a:pt x="328" y="76"/>
                  </a:lnTo>
                  <a:lnTo>
                    <a:pt x="328" y="78"/>
                  </a:lnTo>
                  <a:lnTo>
                    <a:pt x="328" y="79"/>
                  </a:lnTo>
                  <a:lnTo>
                    <a:pt x="328" y="79"/>
                  </a:lnTo>
                  <a:lnTo>
                    <a:pt x="321" y="78"/>
                  </a:lnTo>
                  <a:lnTo>
                    <a:pt x="319" y="74"/>
                  </a:lnTo>
                  <a:lnTo>
                    <a:pt x="317" y="74"/>
                  </a:lnTo>
                  <a:lnTo>
                    <a:pt x="315" y="74"/>
                  </a:lnTo>
                  <a:lnTo>
                    <a:pt x="315" y="74"/>
                  </a:lnTo>
                  <a:lnTo>
                    <a:pt x="315" y="74"/>
                  </a:lnTo>
                  <a:lnTo>
                    <a:pt x="313" y="76"/>
                  </a:lnTo>
                  <a:lnTo>
                    <a:pt x="311" y="78"/>
                  </a:lnTo>
                  <a:lnTo>
                    <a:pt x="309" y="78"/>
                  </a:lnTo>
                  <a:lnTo>
                    <a:pt x="307" y="78"/>
                  </a:lnTo>
                  <a:lnTo>
                    <a:pt x="305" y="78"/>
                  </a:lnTo>
                  <a:lnTo>
                    <a:pt x="303" y="78"/>
                  </a:lnTo>
                  <a:lnTo>
                    <a:pt x="301" y="76"/>
                  </a:lnTo>
                  <a:lnTo>
                    <a:pt x="300" y="76"/>
                  </a:lnTo>
                  <a:lnTo>
                    <a:pt x="296" y="81"/>
                  </a:lnTo>
                  <a:lnTo>
                    <a:pt x="292" y="83"/>
                  </a:lnTo>
                  <a:lnTo>
                    <a:pt x="292" y="85"/>
                  </a:lnTo>
                  <a:lnTo>
                    <a:pt x="290" y="87"/>
                  </a:lnTo>
                  <a:lnTo>
                    <a:pt x="290" y="91"/>
                  </a:lnTo>
                  <a:lnTo>
                    <a:pt x="290" y="93"/>
                  </a:lnTo>
                  <a:lnTo>
                    <a:pt x="288" y="93"/>
                  </a:lnTo>
                  <a:lnTo>
                    <a:pt x="288" y="93"/>
                  </a:lnTo>
                  <a:lnTo>
                    <a:pt x="288" y="95"/>
                  </a:lnTo>
                  <a:lnTo>
                    <a:pt x="288" y="95"/>
                  </a:lnTo>
                  <a:lnTo>
                    <a:pt x="288" y="97"/>
                  </a:lnTo>
                  <a:lnTo>
                    <a:pt x="288" y="97"/>
                  </a:lnTo>
                  <a:lnTo>
                    <a:pt x="288" y="98"/>
                  </a:lnTo>
                  <a:lnTo>
                    <a:pt x="286" y="98"/>
                  </a:lnTo>
                  <a:lnTo>
                    <a:pt x="284" y="97"/>
                  </a:lnTo>
                  <a:lnTo>
                    <a:pt x="279" y="93"/>
                  </a:lnTo>
                  <a:lnTo>
                    <a:pt x="271" y="89"/>
                  </a:lnTo>
                  <a:lnTo>
                    <a:pt x="271" y="87"/>
                  </a:lnTo>
                  <a:lnTo>
                    <a:pt x="271" y="87"/>
                  </a:lnTo>
                  <a:lnTo>
                    <a:pt x="273" y="85"/>
                  </a:lnTo>
                  <a:lnTo>
                    <a:pt x="273" y="83"/>
                  </a:lnTo>
                  <a:lnTo>
                    <a:pt x="275" y="83"/>
                  </a:lnTo>
                  <a:lnTo>
                    <a:pt x="273" y="79"/>
                  </a:lnTo>
                  <a:lnTo>
                    <a:pt x="273" y="78"/>
                  </a:lnTo>
                  <a:lnTo>
                    <a:pt x="273" y="78"/>
                  </a:lnTo>
                  <a:lnTo>
                    <a:pt x="269" y="78"/>
                  </a:lnTo>
                  <a:lnTo>
                    <a:pt x="267" y="76"/>
                  </a:lnTo>
                  <a:lnTo>
                    <a:pt x="265" y="76"/>
                  </a:lnTo>
                  <a:lnTo>
                    <a:pt x="263" y="78"/>
                  </a:lnTo>
                  <a:lnTo>
                    <a:pt x="261" y="78"/>
                  </a:lnTo>
                  <a:lnTo>
                    <a:pt x="260" y="78"/>
                  </a:lnTo>
                  <a:lnTo>
                    <a:pt x="258" y="76"/>
                  </a:lnTo>
                  <a:lnTo>
                    <a:pt x="258" y="74"/>
                  </a:lnTo>
                  <a:lnTo>
                    <a:pt x="256" y="72"/>
                  </a:lnTo>
                  <a:lnTo>
                    <a:pt x="256" y="64"/>
                  </a:lnTo>
                  <a:lnTo>
                    <a:pt x="256" y="62"/>
                  </a:lnTo>
                  <a:lnTo>
                    <a:pt x="254" y="62"/>
                  </a:lnTo>
                  <a:lnTo>
                    <a:pt x="252" y="62"/>
                  </a:lnTo>
                  <a:lnTo>
                    <a:pt x="250" y="60"/>
                  </a:lnTo>
                  <a:lnTo>
                    <a:pt x="250" y="60"/>
                  </a:lnTo>
                  <a:lnTo>
                    <a:pt x="248" y="60"/>
                  </a:lnTo>
                  <a:lnTo>
                    <a:pt x="250" y="60"/>
                  </a:lnTo>
                  <a:lnTo>
                    <a:pt x="250" y="59"/>
                  </a:lnTo>
                  <a:lnTo>
                    <a:pt x="250" y="59"/>
                  </a:lnTo>
                  <a:lnTo>
                    <a:pt x="250" y="57"/>
                  </a:lnTo>
                  <a:lnTo>
                    <a:pt x="248" y="59"/>
                  </a:lnTo>
                  <a:lnTo>
                    <a:pt x="246" y="59"/>
                  </a:lnTo>
                  <a:lnTo>
                    <a:pt x="242" y="62"/>
                  </a:lnTo>
                  <a:lnTo>
                    <a:pt x="237" y="62"/>
                  </a:lnTo>
                  <a:lnTo>
                    <a:pt x="233" y="57"/>
                  </a:lnTo>
                  <a:lnTo>
                    <a:pt x="231" y="55"/>
                  </a:lnTo>
                  <a:lnTo>
                    <a:pt x="231" y="55"/>
                  </a:lnTo>
                  <a:lnTo>
                    <a:pt x="221" y="55"/>
                  </a:lnTo>
                  <a:lnTo>
                    <a:pt x="221" y="55"/>
                  </a:lnTo>
                  <a:lnTo>
                    <a:pt x="220" y="57"/>
                  </a:lnTo>
                  <a:lnTo>
                    <a:pt x="220" y="59"/>
                  </a:lnTo>
                  <a:lnTo>
                    <a:pt x="218" y="60"/>
                  </a:lnTo>
                  <a:lnTo>
                    <a:pt x="218" y="60"/>
                  </a:lnTo>
                  <a:lnTo>
                    <a:pt x="218" y="64"/>
                  </a:lnTo>
                  <a:lnTo>
                    <a:pt x="218" y="66"/>
                  </a:lnTo>
                  <a:lnTo>
                    <a:pt x="216" y="66"/>
                  </a:lnTo>
                  <a:lnTo>
                    <a:pt x="214" y="66"/>
                  </a:lnTo>
                  <a:lnTo>
                    <a:pt x="214" y="68"/>
                  </a:lnTo>
                  <a:lnTo>
                    <a:pt x="214" y="68"/>
                  </a:lnTo>
                  <a:lnTo>
                    <a:pt x="214" y="68"/>
                  </a:lnTo>
                  <a:lnTo>
                    <a:pt x="214" y="70"/>
                  </a:lnTo>
                  <a:lnTo>
                    <a:pt x="214" y="70"/>
                  </a:lnTo>
                  <a:lnTo>
                    <a:pt x="214" y="72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4" y="78"/>
                  </a:lnTo>
                  <a:lnTo>
                    <a:pt x="210" y="78"/>
                  </a:lnTo>
                  <a:lnTo>
                    <a:pt x="210" y="78"/>
                  </a:lnTo>
                  <a:lnTo>
                    <a:pt x="208" y="76"/>
                  </a:lnTo>
                  <a:lnTo>
                    <a:pt x="206" y="76"/>
                  </a:lnTo>
                  <a:lnTo>
                    <a:pt x="206" y="78"/>
                  </a:lnTo>
                  <a:lnTo>
                    <a:pt x="206" y="78"/>
                  </a:lnTo>
                  <a:lnTo>
                    <a:pt x="204" y="79"/>
                  </a:lnTo>
                  <a:lnTo>
                    <a:pt x="204" y="79"/>
                  </a:lnTo>
                  <a:lnTo>
                    <a:pt x="202" y="81"/>
                  </a:lnTo>
                  <a:lnTo>
                    <a:pt x="200" y="83"/>
                  </a:lnTo>
                  <a:lnTo>
                    <a:pt x="200" y="81"/>
                  </a:lnTo>
                  <a:lnTo>
                    <a:pt x="199" y="81"/>
                  </a:lnTo>
                  <a:lnTo>
                    <a:pt x="199" y="81"/>
                  </a:lnTo>
                  <a:lnTo>
                    <a:pt x="197" y="81"/>
                  </a:lnTo>
                  <a:lnTo>
                    <a:pt x="195" y="81"/>
                  </a:lnTo>
                  <a:lnTo>
                    <a:pt x="189" y="81"/>
                  </a:lnTo>
                  <a:lnTo>
                    <a:pt x="187" y="83"/>
                  </a:lnTo>
                  <a:lnTo>
                    <a:pt x="181" y="83"/>
                  </a:lnTo>
                  <a:lnTo>
                    <a:pt x="180" y="83"/>
                  </a:lnTo>
                  <a:lnTo>
                    <a:pt x="180" y="85"/>
                  </a:lnTo>
                  <a:lnTo>
                    <a:pt x="180" y="85"/>
                  </a:lnTo>
                  <a:lnTo>
                    <a:pt x="178" y="85"/>
                  </a:lnTo>
                  <a:lnTo>
                    <a:pt x="178" y="87"/>
                  </a:lnTo>
                  <a:lnTo>
                    <a:pt x="170" y="89"/>
                  </a:lnTo>
                  <a:lnTo>
                    <a:pt x="168" y="91"/>
                  </a:lnTo>
                  <a:lnTo>
                    <a:pt x="168" y="91"/>
                  </a:lnTo>
                  <a:lnTo>
                    <a:pt x="168" y="93"/>
                  </a:lnTo>
                  <a:lnTo>
                    <a:pt x="168" y="93"/>
                  </a:lnTo>
                  <a:lnTo>
                    <a:pt x="168" y="93"/>
                  </a:lnTo>
                  <a:lnTo>
                    <a:pt x="166" y="95"/>
                  </a:lnTo>
                  <a:lnTo>
                    <a:pt x="162" y="98"/>
                  </a:lnTo>
                  <a:lnTo>
                    <a:pt x="162" y="98"/>
                  </a:lnTo>
                  <a:lnTo>
                    <a:pt x="160" y="98"/>
                  </a:lnTo>
                  <a:lnTo>
                    <a:pt x="160" y="97"/>
                  </a:lnTo>
                  <a:lnTo>
                    <a:pt x="162" y="95"/>
                  </a:lnTo>
                  <a:lnTo>
                    <a:pt x="162" y="93"/>
                  </a:lnTo>
                  <a:lnTo>
                    <a:pt x="160" y="93"/>
                  </a:lnTo>
                  <a:lnTo>
                    <a:pt x="155" y="95"/>
                  </a:lnTo>
                  <a:lnTo>
                    <a:pt x="153" y="97"/>
                  </a:lnTo>
                  <a:lnTo>
                    <a:pt x="151" y="97"/>
                  </a:lnTo>
                  <a:lnTo>
                    <a:pt x="149" y="98"/>
                  </a:lnTo>
                  <a:lnTo>
                    <a:pt x="145" y="97"/>
                  </a:lnTo>
                  <a:lnTo>
                    <a:pt x="143" y="97"/>
                  </a:lnTo>
                  <a:lnTo>
                    <a:pt x="143" y="95"/>
                  </a:lnTo>
                  <a:lnTo>
                    <a:pt x="141" y="89"/>
                  </a:lnTo>
                  <a:lnTo>
                    <a:pt x="141" y="89"/>
                  </a:lnTo>
                  <a:lnTo>
                    <a:pt x="141" y="89"/>
                  </a:lnTo>
                  <a:lnTo>
                    <a:pt x="141" y="89"/>
                  </a:lnTo>
                  <a:lnTo>
                    <a:pt x="140" y="89"/>
                  </a:lnTo>
                  <a:lnTo>
                    <a:pt x="138" y="89"/>
                  </a:lnTo>
                  <a:lnTo>
                    <a:pt x="138" y="83"/>
                  </a:lnTo>
                  <a:lnTo>
                    <a:pt x="136" y="83"/>
                  </a:lnTo>
                  <a:lnTo>
                    <a:pt x="136" y="83"/>
                  </a:lnTo>
                  <a:lnTo>
                    <a:pt x="134" y="83"/>
                  </a:lnTo>
                  <a:lnTo>
                    <a:pt x="134" y="83"/>
                  </a:lnTo>
                  <a:lnTo>
                    <a:pt x="132" y="85"/>
                  </a:lnTo>
                  <a:lnTo>
                    <a:pt x="130" y="85"/>
                  </a:lnTo>
                  <a:lnTo>
                    <a:pt x="126" y="89"/>
                  </a:lnTo>
                  <a:lnTo>
                    <a:pt x="124" y="89"/>
                  </a:lnTo>
                  <a:lnTo>
                    <a:pt x="124" y="91"/>
                  </a:lnTo>
                  <a:lnTo>
                    <a:pt x="122" y="95"/>
                  </a:lnTo>
                  <a:lnTo>
                    <a:pt x="122" y="95"/>
                  </a:lnTo>
                  <a:lnTo>
                    <a:pt x="120" y="95"/>
                  </a:lnTo>
                  <a:lnTo>
                    <a:pt x="119" y="95"/>
                  </a:lnTo>
                  <a:lnTo>
                    <a:pt x="119" y="95"/>
                  </a:lnTo>
                  <a:lnTo>
                    <a:pt x="117" y="95"/>
                  </a:lnTo>
                  <a:lnTo>
                    <a:pt x="117" y="93"/>
                  </a:lnTo>
                  <a:lnTo>
                    <a:pt x="115" y="93"/>
                  </a:lnTo>
                  <a:lnTo>
                    <a:pt x="115" y="93"/>
                  </a:lnTo>
                  <a:lnTo>
                    <a:pt x="115" y="95"/>
                  </a:lnTo>
                  <a:lnTo>
                    <a:pt x="115" y="95"/>
                  </a:lnTo>
                  <a:lnTo>
                    <a:pt x="111" y="97"/>
                  </a:lnTo>
                  <a:lnTo>
                    <a:pt x="111" y="98"/>
                  </a:lnTo>
                  <a:lnTo>
                    <a:pt x="111" y="98"/>
                  </a:lnTo>
                  <a:lnTo>
                    <a:pt x="111" y="100"/>
                  </a:lnTo>
                  <a:lnTo>
                    <a:pt x="109" y="102"/>
                  </a:lnTo>
                  <a:lnTo>
                    <a:pt x="107" y="102"/>
                  </a:lnTo>
                  <a:lnTo>
                    <a:pt x="107" y="102"/>
                  </a:lnTo>
                  <a:lnTo>
                    <a:pt x="105" y="102"/>
                  </a:lnTo>
                  <a:lnTo>
                    <a:pt x="105" y="102"/>
                  </a:lnTo>
                  <a:lnTo>
                    <a:pt x="103" y="100"/>
                  </a:lnTo>
                  <a:lnTo>
                    <a:pt x="103" y="100"/>
                  </a:lnTo>
                  <a:lnTo>
                    <a:pt x="101" y="98"/>
                  </a:lnTo>
                  <a:lnTo>
                    <a:pt x="101" y="98"/>
                  </a:lnTo>
                  <a:lnTo>
                    <a:pt x="99" y="97"/>
                  </a:lnTo>
                  <a:lnTo>
                    <a:pt x="96" y="95"/>
                  </a:lnTo>
                  <a:lnTo>
                    <a:pt x="96" y="93"/>
                  </a:lnTo>
                  <a:lnTo>
                    <a:pt x="94" y="93"/>
                  </a:lnTo>
                  <a:lnTo>
                    <a:pt x="92" y="91"/>
                  </a:lnTo>
                  <a:lnTo>
                    <a:pt x="90" y="89"/>
                  </a:lnTo>
                  <a:lnTo>
                    <a:pt x="90" y="87"/>
                  </a:lnTo>
                  <a:lnTo>
                    <a:pt x="90" y="85"/>
                  </a:lnTo>
                  <a:lnTo>
                    <a:pt x="92" y="85"/>
                  </a:lnTo>
                  <a:lnTo>
                    <a:pt x="92" y="81"/>
                  </a:lnTo>
                  <a:lnTo>
                    <a:pt x="90" y="79"/>
                  </a:lnTo>
                  <a:lnTo>
                    <a:pt x="90" y="79"/>
                  </a:lnTo>
                  <a:lnTo>
                    <a:pt x="88" y="79"/>
                  </a:lnTo>
                  <a:lnTo>
                    <a:pt x="88" y="79"/>
                  </a:lnTo>
                  <a:lnTo>
                    <a:pt x="86" y="79"/>
                  </a:lnTo>
                  <a:lnTo>
                    <a:pt x="86" y="81"/>
                  </a:lnTo>
                  <a:lnTo>
                    <a:pt x="86" y="81"/>
                  </a:lnTo>
                  <a:lnTo>
                    <a:pt x="84" y="79"/>
                  </a:lnTo>
                  <a:lnTo>
                    <a:pt x="84" y="79"/>
                  </a:lnTo>
                  <a:lnTo>
                    <a:pt x="84" y="79"/>
                  </a:lnTo>
                  <a:lnTo>
                    <a:pt x="82" y="79"/>
                  </a:lnTo>
                  <a:lnTo>
                    <a:pt x="82" y="79"/>
                  </a:lnTo>
                  <a:lnTo>
                    <a:pt x="80" y="79"/>
                  </a:lnTo>
                  <a:lnTo>
                    <a:pt x="80" y="79"/>
                  </a:lnTo>
                  <a:lnTo>
                    <a:pt x="79" y="81"/>
                  </a:lnTo>
                  <a:lnTo>
                    <a:pt x="79" y="81"/>
                  </a:lnTo>
                  <a:lnTo>
                    <a:pt x="79" y="83"/>
                  </a:lnTo>
                  <a:lnTo>
                    <a:pt x="79" y="83"/>
                  </a:lnTo>
                  <a:lnTo>
                    <a:pt x="79" y="85"/>
                  </a:lnTo>
                  <a:lnTo>
                    <a:pt x="79" y="85"/>
                  </a:lnTo>
                  <a:lnTo>
                    <a:pt x="77" y="85"/>
                  </a:lnTo>
                  <a:lnTo>
                    <a:pt x="77" y="83"/>
                  </a:lnTo>
                  <a:lnTo>
                    <a:pt x="77" y="83"/>
                  </a:lnTo>
                  <a:lnTo>
                    <a:pt x="77" y="81"/>
                  </a:lnTo>
                  <a:lnTo>
                    <a:pt x="77" y="81"/>
                  </a:lnTo>
                  <a:lnTo>
                    <a:pt x="75" y="81"/>
                  </a:lnTo>
                  <a:lnTo>
                    <a:pt x="75" y="81"/>
                  </a:lnTo>
                  <a:lnTo>
                    <a:pt x="75" y="81"/>
                  </a:lnTo>
                  <a:lnTo>
                    <a:pt x="75" y="83"/>
                  </a:lnTo>
                  <a:lnTo>
                    <a:pt x="75" y="83"/>
                  </a:lnTo>
                  <a:lnTo>
                    <a:pt x="75" y="85"/>
                  </a:lnTo>
                  <a:lnTo>
                    <a:pt x="75" y="85"/>
                  </a:lnTo>
                  <a:lnTo>
                    <a:pt x="73" y="85"/>
                  </a:lnTo>
                  <a:lnTo>
                    <a:pt x="73" y="85"/>
                  </a:lnTo>
                  <a:lnTo>
                    <a:pt x="71" y="83"/>
                  </a:lnTo>
                  <a:lnTo>
                    <a:pt x="71" y="81"/>
                  </a:lnTo>
                  <a:lnTo>
                    <a:pt x="69" y="76"/>
                  </a:lnTo>
                  <a:lnTo>
                    <a:pt x="65" y="70"/>
                  </a:lnTo>
                  <a:lnTo>
                    <a:pt x="63" y="68"/>
                  </a:lnTo>
                  <a:lnTo>
                    <a:pt x="63" y="68"/>
                  </a:lnTo>
                  <a:lnTo>
                    <a:pt x="63" y="68"/>
                  </a:lnTo>
                  <a:lnTo>
                    <a:pt x="61" y="68"/>
                  </a:lnTo>
                  <a:lnTo>
                    <a:pt x="61" y="72"/>
                  </a:lnTo>
                  <a:lnTo>
                    <a:pt x="61" y="72"/>
                  </a:lnTo>
                  <a:lnTo>
                    <a:pt x="61" y="74"/>
                  </a:lnTo>
                  <a:lnTo>
                    <a:pt x="59" y="74"/>
                  </a:lnTo>
                  <a:lnTo>
                    <a:pt x="59" y="74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6" y="78"/>
                  </a:lnTo>
                  <a:lnTo>
                    <a:pt x="54" y="78"/>
                  </a:lnTo>
                  <a:lnTo>
                    <a:pt x="50" y="78"/>
                  </a:lnTo>
                  <a:lnTo>
                    <a:pt x="48" y="79"/>
                  </a:lnTo>
                  <a:lnTo>
                    <a:pt x="48" y="79"/>
                  </a:lnTo>
                  <a:lnTo>
                    <a:pt x="46" y="79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42" y="79"/>
                  </a:lnTo>
                  <a:lnTo>
                    <a:pt x="40" y="81"/>
                  </a:lnTo>
                  <a:lnTo>
                    <a:pt x="39" y="81"/>
                  </a:lnTo>
                  <a:lnTo>
                    <a:pt x="33" y="81"/>
                  </a:lnTo>
                  <a:lnTo>
                    <a:pt x="27" y="81"/>
                  </a:lnTo>
                  <a:lnTo>
                    <a:pt x="19" y="79"/>
                  </a:lnTo>
                  <a:lnTo>
                    <a:pt x="18" y="79"/>
                  </a:lnTo>
                  <a:lnTo>
                    <a:pt x="10" y="79"/>
                  </a:lnTo>
                  <a:lnTo>
                    <a:pt x="8" y="81"/>
                  </a:lnTo>
                  <a:lnTo>
                    <a:pt x="6" y="81"/>
                  </a:lnTo>
                  <a:lnTo>
                    <a:pt x="6" y="83"/>
                  </a:lnTo>
                  <a:lnTo>
                    <a:pt x="6" y="83"/>
                  </a:lnTo>
                  <a:lnTo>
                    <a:pt x="6" y="83"/>
                  </a:lnTo>
                  <a:lnTo>
                    <a:pt x="6" y="85"/>
                  </a:lnTo>
                  <a:lnTo>
                    <a:pt x="6" y="85"/>
                  </a:lnTo>
                  <a:lnTo>
                    <a:pt x="6" y="85"/>
                  </a:lnTo>
                  <a:lnTo>
                    <a:pt x="6" y="87"/>
                  </a:lnTo>
                  <a:lnTo>
                    <a:pt x="6" y="89"/>
                  </a:lnTo>
                  <a:lnTo>
                    <a:pt x="8" y="91"/>
                  </a:lnTo>
                  <a:lnTo>
                    <a:pt x="8" y="91"/>
                  </a:lnTo>
                  <a:lnTo>
                    <a:pt x="10" y="93"/>
                  </a:lnTo>
                  <a:lnTo>
                    <a:pt x="10" y="95"/>
                  </a:lnTo>
                  <a:lnTo>
                    <a:pt x="10" y="95"/>
                  </a:lnTo>
                  <a:lnTo>
                    <a:pt x="10" y="97"/>
                  </a:lnTo>
                  <a:lnTo>
                    <a:pt x="10" y="97"/>
                  </a:lnTo>
                  <a:lnTo>
                    <a:pt x="10" y="98"/>
                  </a:lnTo>
                  <a:lnTo>
                    <a:pt x="8" y="100"/>
                  </a:lnTo>
                  <a:lnTo>
                    <a:pt x="8" y="102"/>
                  </a:lnTo>
                  <a:lnTo>
                    <a:pt x="8" y="102"/>
                  </a:lnTo>
                  <a:lnTo>
                    <a:pt x="8" y="104"/>
                  </a:lnTo>
                  <a:lnTo>
                    <a:pt x="8" y="104"/>
                  </a:lnTo>
                  <a:lnTo>
                    <a:pt x="6" y="106"/>
                  </a:lnTo>
                  <a:lnTo>
                    <a:pt x="6" y="106"/>
                  </a:lnTo>
                  <a:lnTo>
                    <a:pt x="4" y="110"/>
                  </a:lnTo>
                  <a:lnTo>
                    <a:pt x="2" y="112"/>
                  </a:lnTo>
                  <a:lnTo>
                    <a:pt x="2" y="114"/>
                  </a:lnTo>
                  <a:lnTo>
                    <a:pt x="0" y="119"/>
                  </a:lnTo>
                  <a:lnTo>
                    <a:pt x="4" y="119"/>
                  </a:lnTo>
                  <a:lnTo>
                    <a:pt x="10" y="121"/>
                  </a:lnTo>
                  <a:lnTo>
                    <a:pt x="10" y="121"/>
                  </a:lnTo>
                  <a:lnTo>
                    <a:pt x="12" y="121"/>
                  </a:lnTo>
                  <a:lnTo>
                    <a:pt x="12" y="123"/>
                  </a:lnTo>
                  <a:lnTo>
                    <a:pt x="16" y="125"/>
                  </a:lnTo>
                  <a:lnTo>
                    <a:pt x="16" y="125"/>
                  </a:lnTo>
                  <a:lnTo>
                    <a:pt x="18" y="127"/>
                  </a:lnTo>
                  <a:lnTo>
                    <a:pt x="18" y="127"/>
                  </a:lnTo>
                  <a:lnTo>
                    <a:pt x="18" y="131"/>
                  </a:lnTo>
                  <a:lnTo>
                    <a:pt x="18" y="133"/>
                  </a:lnTo>
                  <a:lnTo>
                    <a:pt x="18" y="135"/>
                  </a:lnTo>
                  <a:lnTo>
                    <a:pt x="18" y="137"/>
                  </a:lnTo>
                  <a:lnTo>
                    <a:pt x="19" y="137"/>
                  </a:lnTo>
                  <a:lnTo>
                    <a:pt x="19" y="140"/>
                  </a:lnTo>
                  <a:lnTo>
                    <a:pt x="33" y="152"/>
                  </a:lnTo>
                  <a:lnTo>
                    <a:pt x="35" y="154"/>
                  </a:lnTo>
                  <a:lnTo>
                    <a:pt x="37" y="157"/>
                  </a:lnTo>
                  <a:lnTo>
                    <a:pt x="37" y="157"/>
                  </a:lnTo>
                  <a:lnTo>
                    <a:pt x="37" y="159"/>
                  </a:lnTo>
                  <a:lnTo>
                    <a:pt x="37" y="159"/>
                  </a:lnTo>
                  <a:lnTo>
                    <a:pt x="35" y="163"/>
                  </a:lnTo>
                  <a:lnTo>
                    <a:pt x="35" y="163"/>
                  </a:lnTo>
                  <a:lnTo>
                    <a:pt x="35" y="165"/>
                  </a:lnTo>
                  <a:lnTo>
                    <a:pt x="35" y="165"/>
                  </a:lnTo>
                  <a:lnTo>
                    <a:pt x="37" y="167"/>
                  </a:lnTo>
                  <a:lnTo>
                    <a:pt x="37" y="171"/>
                  </a:lnTo>
                  <a:lnTo>
                    <a:pt x="39" y="173"/>
                  </a:lnTo>
                  <a:lnTo>
                    <a:pt x="39" y="173"/>
                  </a:lnTo>
                  <a:lnTo>
                    <a:pt x="40" y="175"/>
                  </a:lnTo>
                  <a:lnTo>
                    <a:pt x="40" y="175"/>
                  </a:lnTo>
                  <a:lnTo>
                    <a:pt x="42" y="175"/>
                  </a:lnTo>
                  <a:lnTo>
                    <a:pt x="42" y="175"/>
                  </a:lnTo>
                  <a:lnTo>
                    <a:pt x="44" y="175"/>
                  </a:lnTo>
                  <a:lnTo>
                    <a:pt x="44" y="175"/>
                  </a:lnTo>
                  <a:lnTo>
                    <a:pt x="46" y="175"/>
                  </a:lnTo>
                  <a:lnTo>
                    <a:pt x="46" y="175"/>
                  </a:lnTo>
                  <a:lnTo>
                    <a:pt x="52" y="176"/>
                  </a:lnTo>
                  <a:lnTo>
                    <a:pt x="54" y="176"/>
                  </a:lnTo>
                  <a:lnTo>
                    <a:pt x="54" y="176"/>
                  </a:lnTo>
                  <a:lnTo>
                    <a:pt x="54" y="176"/>
                  </a:lnTo>
                  <a:lnTo>
                    <a:pt x="54" y="176"/>
                  </a:lnTo>
                  <a:lnTo>
                    <a:pt x="54" y="176"/>
                  </a:lnTo>
                  <a:lnTo>
                    <a:pt x="54" y="173"/>
                  </a:lnTo>
                  <a:lnTo>
                    <a:pt x="54" y="173"/>
                  </a:lnTo>
                  <a:lnTo>
                    <a:pt x="54" y="171"/>
                  </a:lnTo>
                  <a:lnTo>
                    <a:pt x="54" y="171"/>
                  </a:lnTo>
                  <a:lnTo>
                    <a:pt x="54" y="171"/>
                  </a:lnTo>
                  <a:lnTo>
                    <a:pt x="54" y="171"/>
                  </a:lnTo>
                  <a:lnTo>
                    <a:pt x="56" y="171"/>
                  </a:lnTo>
                  <a:lnTo>
                    <a:pt x="56" y="171"/>
                  </a:lnTo>
                  <a:lnTo>
                    <a:pt x="56" y="169"/>
                  </a:lnTo>
                  <a:lnTo>
                    <a:pt x="58" y="169"/>
                  </a:lnTo>
                  <a:lnTo>
                    <a:pt x="58" y="169"/>
                  </a:lnTo>
                  <a:lnTo>
                    <a:pt x="59" y="169"/>
                  </a:lnTo>
                  <a:lnTo>
                    <a:pt x="59" y="169"/>
                  </a:lnTo>
                  <a:lnTo>
                    <a:pt x="59" y="171"/>
                  </a:lnTo>
                  <a:lnTo>
                    <a:pt x="61" y="171"/>
                  </a:lnTo>
                  <a:lnTo>
                    <a:pt x="61" y="173"/>
                  </a:lnTo>
                  <a:lnTo>
                    <a:pt x="61" y="173"/>
                  </a:lnTo>
                  <a:lnTo>
                    <a:pt x="63" y="176"/>
                  </a:lnTo>
                  <a:lnTo>
                    <a:pt x="63" y="176"/>
                  </a:lnTo>
                  <a:lnTo>
                    <a:pt x="63" y="178"/>
                  </a:lnTo>
                  <a:lnTo>
                    <a:pt x="61" y="178"/>
                  </a:lnTo>
                  <a:lnTo>
                    <a:pt x="61" y="180"/>
                  </a:lnTo>
                  <a:lnTo>
                    <a:pt x="61" y="180"/>
                  </a:lnTo>
                  <a:lnTo>
                    <a:pt x="58" y="184"/>
                  </a:lnTo>
                  <a:lnTo>
                    <a:pt x="58" y="184"/>
                  </a:lnTo>
                  <a:lnTo>
                    <a:pt x="58" y="186"/>
                  </a:lnTo>
                  <a:lnTo>
                    <a:pt x="56" y="186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58" y="190"/>
                  </a:lnTo>
                  <a:lnTo>
                    <a:pt x="58" y="190"/>
                  </a:lnTo>
                  <a:lnTo>
                    <a:pt x="56" y="194"/>
                  </a:lnTo>
                  <a:lnTo>
                    <a:pt x="56" y="194"/>
                  </a:lnTo>
                  <a:lnTo>
                    <a:pt x="56" y="195"/>
                  </a:lnTo>
                  <a:lnTo>
                    <a:pt x="56" y="195"/>
                  </a:lnTo>
                  <a:lnTo>
                    <a:pt x="56" y="197"/>
                  </a:lnTo>
                  <a:lnTo>
                    <a:pt x="58" y="197"/>
                  </a:lnTo>
                  <a:lnTo>
                    <a:pt x="58" y="197"/>
                  </a:lnTo>
                  <a:lnTo>
                    <a:pt x="58" y="197"/>
                  </a:lnTo>
                  <a:lnTo>
                    <a:pt x="59" y="195"/>
                  </a:lnTo>
                  <a:lnTo>
                    <a:pt x="61" y="194"/>
                  </a:lnTo>
                  <a:lnTo>
                    <a:pt x="61" y="194"/>
                  </a:lnTo>
                  <a:lnTo>
                    <a:pt x="63" y="195"/>
                  </a:lnTo>
                  <a:lnTo>
                    <a:pt x="63" y="195"/>
                  </a:lnTo>
                  <a:lnTo>
                    <a:pt x="63" y="197"/>
                  </a:lnTo>
                  <a:lnTo>
                    <a:pt x="65" y="203"/>
                  </a:lnTo>
                  <a:lnTo>
                    <a:pt x="63" y="211"/>
                  </a:lnTo>
                  <a:lnTo>
                    <a:pt x="63" y="214"/>
                  </a:lnTo>
                  <a:lnTo>
                    <a:pt x="63" y="218"/>
                  </a:lnTo>
                  <a:lnTo>
                    <a:pt x="65" y="220"/>
                  </a:lnTo>
                  <a:lnTo>
                    <a:pt x="69" y="224"/>
                  </a:lnTo>
                  <a:lnTo>
                    <a:pt x="69" y="224"/>
                  </a:lnTo>
                  <a:lnTo>
                    <a:pt x="69" y="226"/>
                  </a:lnTo>
                  <a:lnTo>
                    <a:pt x="71" y="228"/>
                  </a:lnTo>
                  <a:lnTo>
                    <a:pt x="71" y="230"/>
                  </a:lnTo>
                  <a:lnTo>
                    <a:pt x="71" y="232"/>
                  </a:lnTo>
                  <a:lnTo>
                    <a:pt x="71" y="233"/>
                  </a:lnTo>
                  <a:lnTo>
                    <a:pt x="71" y="233"/>
                  </a:lnTo>
                  <a:lnTo>
                    <a:pt x="73" y="233"/>
                  </a:lnTo>
                  <a:lnTo>
                    <a:pt x="73" y="233"/>
                  </a:lnTo>
                  <a:lnTo>
                    <a:pt x="73" y="233"/>
                  </a:lnTo>
                  <a:lnTo>
                    <a:pt x="75" y="233"/>
                  </a:lnTo>
                  <a:lnTo>
                    <a:pt x="75" y="233"/>
                  </a:lnTo>
                  <a:lnTo>
                    <a:pt x="75" y="233"/>
                  </a:lnTo>
                  <a:lnTo>
                    <a:pt x="75" y="233"/>
                  </a:lnTo>
                  <a:lnTo>
                    <a:pt x="75" y="233"/>
                  </a:lnTo>
                  <a:lnTo>
                    <a:pt x="75" y="232"/>
                  </a:lnTo>
                  <a:lnTo>
                    <a:pt x="75" y="232"/>
                  </a:lnTo>
                  <a:lnTo>
                    <a:pt x="75" y="232"/>
                  </a:lnTo>
                  <a:lnTo>
                    <a:pt x="77" y="232"/>
                  </a:lnTo>
                  <a:lnTo>
                    <a:pt x="79" y="233"/>
                  </a:lnTo>
                  <a:lnTo>
                    <a:pt x="80" y="233"/>
                  </a:lnTo>
                  <a:lnTo>
                    <a:pt x="80" y="233"/>
                  </a:lnTo>
                  <a:lnTo>
                    <a:pt x="82" y="233"/>
                  </a:lnTo>
                  <a:lnTo>
                    <a:pt x="82" y="233"/>
                  </a:lnTo>
                  <a:lnTo>
                    <a:pt x="84" y="233"/>
                  </a:lnTo>
                  <a:lnTo>
                    <a:pt x="84" y="233"/>
                  </a:lnTo>
                  <a:lnTo>
                    <a:pt x="84" y="233"/>
                  </a:lnTo>
                  <a:lnTo>
                    <a:pt x="86" y="233"/>
                  </a:lnTo>
                  <a:lnTo>
                    <a:pt x="86" y="233"/>
                  </a:lnTo>
                  <a:lnTo>
                    <a:pt x="88" y="233"/>
                  </a:lnTo>
                  <a:lnTo>
                    <a:pt x="88" y="233"/>
                  </a:lnTo>
                  <a:lnTo>
                    <a:pt x="90" y="235"/>
                  </a:lnTo>
                  <a:lnTo>
                    <a:pt x="92" y="235"/>
                  </a:lnTo>
                  <a:lnTo>
                    <a:pt x="92" y="235"/>
                  </a:lnTo>
                  <a:lnTo>
                    <a:pt x="92" y="239"/>
                  </a:lnTo>
                  <a:lnTo>
                    <a:pt x="92" y="239"/>
                  </a:lnTo>
                  <a:lnTo>
                    <a:pt x="94" y="241"/>
                  </a:lnTo>
                  <a:lnTo>
                    <a:pt x="94" y="243"/>
                  </a:lnTo>
                  <a:lnTo>
                    <a:pt x="94" y="243"/>
                  </a:lnTo>
                  <a:lnTo>
                    <a:pt x="94" y="245"/>
                  </a:lnTo>
                  <a:lnTo>
                    <a:pt x="94" y="247"/>
                  </a:lnTo>
                  <a:lnTo>
                    <a:pt x="92" y="247"/>
                  </a:lnTo>
                  <a:lnTo>
                    <a:pt x="92" y="249"/>
                  </a:lnTo>
                  <a:lnTo>
                    <a:pt x="88" y="251"/>
                  </a:lnTo>
                  <a:lnTo>
                    <a:pt x="86" y="253"/>
                  </a:lnTo>
                  <a:lnTo>
                    <a:pt x="86" y="253"/>
                  </a:lnTo>
                  <a:lnTo>
                    <a:pt x="84" y="253"/>
                  </a:lnTo>
                  <a:lnTo>
                    <a:pt x="84" y="254"/>
                  </a:lnTo>
                  <a:lnTo>
                    <a:pt x="82" y="254"/>
                  </a:lnTo>
                  <a:lnTo>
                    <a:pt x="82" y="254"/>
                  </a:lnTo>
                  <a:lnTo>
                    <a:pt x="82" y="256"/>
                  </a:lnTo>
                  <a:lnTo>
                    <a:pt x="80" y="256"/>
                  </a:lnTo>
                  <a:lnTo>
                    <a:pt x="80" y="262"/>
                  </a:lnTo>
                  <a:lnTo>
                    <a:pt x="79" y="262"/>
                  </a:lnTo>
                  <a:lnTo>
                    <a:pt x="79" y="264"/>
                  </a:lnTo>
                  <a:lnTo>
                    <a:pt x="75" y="266"/>
                  </a:lnTo>
                  <a:lnTo>
                    <a:pt x="73" y="268"/>
                  </a:lnTo>
                  <a:lnTo>
                    <a:pt x="71" y="270"/>
                  </a:lnTo>
                  <a:lnTo>
                    <a:pt x="71" y="270"/>
                  </a:lnTo>
                  <a:lnTo>
                    <a:pt x="69" y="270"/>
                  </a:lnTo>
                  <a:lnTo>
                    <a:pt x="67" y="270"/>
                  </a:lnTo>
                  <a:lnTo>
                    <a:pt x="67" y="270"/>
                  </a:lnTo>
                  <a:lnTo>
                    <a:pt x="65" y="270"/>
                  </a:lnTo>
                  <a:lnTo>
                    <a:pt x="63" y="272"/>
                  </a:lnTo>
                  <a:lnTo>
                    <a:pt x="63" y="273"/>
                  </a:lnTo>
                  <a:lnTo>
                    <a:pt x="63" y="273"/>
                  </a:lnTo>
                  <a:lnTo>
                    <a:pt x="61" y="273"/>
                  </a:lnTo>
                  <a:lnTo>
                    <a:pt x="59" y="273"/>
                  </a:lnTo>
                  <a:lnTo>
                    <a:pt x="59" y="275"/>
                  </a:lnTo>
                  <a:lnTo>
                    <a:pt x="59" y="275"/>
                  </a:lnTo>
                  <a:lnTo>
                    <a:pt x="59" y="275"/>
                  </a:lnTo>
                  <a:lnTo>
                    <a:pt x="59" y="277"/>
                  </a:lnTo>
                  <a:lnTo>
                    <a:pt x="58" y="279"/>
                  </a:lnTo>
                  <a:lnTo>
                    <a:pt x="61" y="281"/>
                  </a:lnTo>
                  <a:lnTo>
                    <a:pt x="65" y="281"/>
                  </a:lnTo>
                  <a:lnTo>
                    <a:pt x="67" y="283"/>
                  </a:lnTo>
                  <a:lnTo>
                    <a:pt x="73" y="291"/>
                  </a:lnTo>
                  <a:lnTo>
                    <a:pt x="73" y="292"/>
                  </a:lnTo>
                  <a:lnTo>
                    <a:pt x="75" y="292"/>
                  </a:lnTo>
                  <a:lnTo>
                    <a:pt x="75" y="294"/>
                  </a:lnTo>
                  <a:lnTo>
                    <a:pt x="79" y="296"/>
                  </a:lnTo>
                  <a:lnTo>
                    <a:pt x="79" y="298"/>
                  </a:lnTo>
                  <a:lnTo>
                    <a:pt x="79" y="298"/>
                  </a:lnTo>
                  <a:lnTo>
                    <a:pt x="80" y="298"/>
                  </a:lnTo>
                  <a:lnTo>
                    <a:pt x="82" y="298"/>
                  </a:lnTo>
                  <a:lnTo>
                    <a:pt x="88" y="300"/>
                  </a:lnTo>
                  <a:lnTo>
                    <a:pt x="90" y="300"/>
                  </a:lnTo>
                  <a:lnTo>
                    <a:pt x="99" y="300"/>
                  </a:lnTo>
                  <a:lnTo>
                    <a:pt x="99" y="300"/>
                  </a:lnTo>
                  <a:lnTo>
                    <a:pt x="105" y="296"/>
                  </a:lnTo>
                  <a:lnTo>
                    <a:pt x="107" y="296"/>
                  </a:lnTo>
                  <a:lnTo>
                    <a:pt x="107" y="296"/>
                  </a:lnTo>
                  <a:lnTo>
                    <a:pt x="107" y="296"/>
                  </a:lnTo>
                  <a:lnTo>
                    <a:pt x="107" y="294"/>
                  </a:lnTo>
                  <a:lnTo>
                    <a:pt x="107" y="294"/>
                  </a:lnTo>
                  <a:lnTo>
                    <a:pt x="107" y="292"/>
                  </a:lnTo>
                  <a:lnTo>
                    <a:pt x="107" y="292"/>
                  </a:lnTo>
                  <a:lnTo>
                    <a:pt x="107" y="292"/>
                  </a:lnTo>
                  <a:lnTo>
                    <a:pt x="109" y="291"/>
                  </a:lnTo>
                  <a:lnTo>
                    <a:pt x="111" y="291"/>
                  </a:lnTo>
                  <a:lnTo>
                    <a:pt x="128" y="291"/>
                  </a:lnTo>
                  <a:lnTo>
                    <a:pt x="130" y="291"/>
                  </a:lnTo>
                  <a:lnTo>
                    <a:pt x="132" y="291"/>
                  </a:lnTo>
                  <a:lnTo>
                    <a:pt x="132" y="289"/>
                  </a:lnTo>
                  <a:lnTo>
                    <a:pt x="132" y="289"/>
                  </a:lnTo>
                  <a:lnTo>
                    <a:pt x="134" y="289"/>
                  </a:lnTo>
                  <a:lnTo>
                    <a:pt x="136" y="289"/>
                  </a:lnTo>
                  <a:lnTo>
                    <a:pt x="136" y="289"/>
                  </a:lnTo>
                  <a:lnTo>
                    <a:pt x="141" y="291"/>
                  </a:lnTo>
                  <a:lnTo>
                    <a:pt x="145" y="291"/>
                  </a:lnTo>
                  <a:lnTo>
                    <a:pt x="145" y="291"/>
                  </a:lnTo>
                  <a:lnTo>
                    <a:pt x="147" y="291"/>
                  </a:lnTo>
                  <a:lnTo>
                    <a:pt x="147" y="289"/>
                  </a:lnTo>
                  <a:lnTo>
                    <a:pt x="149" y="289"/>
                  </a:lnTo>
                  <a:lnTo>
                    <a:pt x="149" y="289"/>
                  </a:lnTo>
                  <a:lnTo>
                    <a:pt x="153" y="289"/>
                  </a:lnTo>
                  <a:lnTo>
                    <a:pt x="153" y="289"/>
                  </a:lnTo>
                  <a:lnTo>
                    <a:pt x="157" y="285"/>
                  </a:lnTo>
                  <a:lnTo>
                    <a:pt x="159" y="283"/>
                  </a:lnTo>
                  <a:lnTo>
                    <a:pt x="162" y="289"/>
                  </a:lnTo>
                  <a:lnTo>
                    <a:pt x="162" y="294"/>
                  </a:lnTo>
                  <a:lnTo>
                    <a:pt x="162" y="298"/>
                  </a:lnTo>
                  <a:lnTo>
                    <a:pt x="162" y="300"/>
                  </a:lnTo>
                  <a:lnTo>
                    <a:pt x="162" y="302"/>
                  </a:lnTo>
                  <a:lnTo>
                    <a:pt x="162" y="304"/>
                  </a:lnTo>
                  <a:lnTo>
                    <a:pt x="162" y="306"/>
                  </a:lnTo>
                  <a:lnTo>
                    <a:pt x="157" y="311"/>
                  </a:lnTo>
                  <a:lnTo>
                    <a:pt x="155" y="317"/>
                  </a:lnTo>
                  <a:lnTo>
                    <a:pt x="153" y="319"/>
                  </a:lnTo>
                  <a:lnTo>
                    <a:pt x="153" y="321"/>
                  </a:lnTo>
                  <a:lnTo>
                    <a:pt x="153" y="321"/>
                  </a:lnTo>
                  <a:lnTo>
                    <a:pt x="153" y="323"/>
                  </a:lnTo>
                  <a:lnTo>
                    <a:pt x="153" y="323"/>
                  </a:lnTo>
                  <a:lnTo>
                    <a:pt x="153" y="323"/>
                  </a:lnTo>
                  <a:lnTo>
                    <a:pt x="157" y="321"/>
                  </a:lnTo>
                  <a:lnTo>
                    <a:pt x="159" y="321"/>
                  </a:lnTo>
                  <a:lnTo>
                    <a:pt x="159" y="321"/>
                  </a:lnTo>
                  <a:lnTo>
                    <a:pt x="160" y="321"/>
                  </a:lnTo>
                  <a:lnTo>
                    <a:pt x="162" y="321"/>
                  </a:lnTo>
                  <a:lnTo>
                    <a:pt x="164" y="323"/>
                  </a:lnTo>
                  <a:lnTo>
                    <a:pt x="170" y="327"/>
                  </a:lnTo>
                  <a:lnTo>
                    <a:pt x="172" y="329"/>
                  </a:lnTo>
                  <a:lnTo>
                    <a:pt x="174" y="330"/>
                  </a:lnTo>
                  <a:lnTo>
                    <a:pt x="174" y="330"/>
                  </a:lnTo>
                  <a:lnTo>
                    <a:pt x="174" y="330"/>
                  </a:lnTo>
                  <a:lnTo>
                    <a:pt x="176" y="330"/>
                  </a:lnTo>
                  <a:lnTo>
                    <a:pt x="180" y="325"/>
                  </a:lnTo>
                  <a:lnTo>
                    <a:pt x="183" y="321"/>
                  </a:lnTo>
                  <a:lnTo>
                    <a:pt x="185" y="319"/>
                  </a:lnTo>
                  <a:lnTo>
                    <a:pt x="189" y="319"/>
                  </a:lnTo>
                  <a:lnTo>
                    <a:pt x="191" y="317"/>
                  </a:lnTo>
                  <a:lnTo>
                    <a:pt x="191" y="317"/>
                  </a:lnTo>
                  <a:lnTo>
                    <a:pt x="193" y="317"/>
                  </a:lnTo>
                  <a:lnTo>
                    <a:pt x="193" y="317"/>
                  </a:lnTo>
                  <a:lnTo>
                    <a:pt x="195" y="317"/>
                  </a:lnTo>
                  <a:lnTo>
                    <a:pt x="197" y="317"/>
                  </a:lnTo>
                  <a:lnTo>
                    <a:pt x="204" y="323"/>
                  </a:lnTo>
                  <a:lnTo>
                    <a:pt x="210" y="325"/>
                  </a:lnTo>
                  <a:lnTo>
                    <a:pt x="214" y="325"/>
                  </a:lnTo>
                  <a:lnTo>
                    <a:pt x="216" y="325"/>
                  </a:lnTo>
                  <a:lnTo>
                    <a:pt x="218" y="325"/>
                  </a:lnTo>
                  <a:lnTo>
                    <a:pt x="220" y="325"/>
                  </a:lnTo>
                  <a:lnTo>
                    <a:pt x="220" y="325"/>
                  </a:lnTo>
                  <a:lnTo>
                    <a:pt x="221" y="323"/>
                  </a:lnTo>
                  <a:lnTo>
                    <a:pt x="221" y="323"/>
                  </a:lnTo>
                  <a:lnTo>
                    <a:pt x="223" y="323"/>
                  </a:lnTo>
                  <a:lnTo>
                    <a:pt x="223" y="321"/>
                  </a:lnTo>
                  <a:lnTo>
                    <a:pt x="225" y="321"/>
                  </a:lnTo>
                  <a:lnTo>
                    <a:pt x="227" y="321"/>
                  </a:lnTo>
                  <a:lnTo>
                    <a:pt x="227" y="321"/>
                  </a:lnTo>
                  <a:lnTo>
                    <a:pt x="227" y="321"/>
                  </a:lnTo>
                  <a:lnTo>
                    <a:pt x="227" y="323"/>
                  </a:lnTo>
                  <a:lnTo>
                    <a:pt x="227" y="323"/>
                  </a:lnTo>
                  <a:lnTo>
                    <a:pt x="225" y="325"/>
                  </a:lnTo>
                  <a:lnTo>
                    <a:pt x="225" y="327"/>
                  </a:lnTo>
                  <a:lnTo>
                    <a:pt x="225" y="327"/>
                  </a:lnTo>
                  <a:lnTo>
                    <a:pt x="225" y="329"/>
                  </a:lnTo>
                  <a:lnTo>
                    <a:pt x="225" y="329"/>
                  </a:lnTo>
                  <a:lnTo>
                    <a:pt x="225" y="330"/>
                  </a:lnTo>
                  <a:lnTo>
                    <a:pt x="225" y="332"/>
                  </a:lnTo>
                  <a:lnTo>
                    <a:pt x="231" y="334"/>
                  </a:lnTo>
                  <a:lnTo>
                    <a:pt x="235" y="334"/>
                  </a:lnTo>
                  <a:lnTo>
                    <a:pt x="237" y="332"/>
                  </a:lnTo>
                  <a:lnTo>
                    <a:pt x="239" y="330"/>
                  </a:lnTo>
                  <a:lnTo>
                    <a:pt x="242" y="325"/>
                  </a:lnTo>
                  <a:lnTo>
                    <a:pt x="242" y="323"/>
                  </a:lnTo>
                  <a:lnTo>
                    <a:pt x="244" y="323"/>
                  </a:lnTo>
                  <a:lnTo>
                    <a:pt x="244" y="323"/>
                  </a:lnTo>
                  <a:lnTo>
                    <a:pt x="242" y="321"/>
                  </a:lnTo>
                  <a:lnTo>
                    <a:pt x="242" y="319"/>
                  </a:lnTo>
                  <a:lnTo>
                    <a:pt x="244" y="319"/>
                  </a:lnTo>
                  <a:lnTo>
                    <a:pt x="244" y="315"/>
                  </a:lnTo>
                  <a:lnTo>
                    <a:pt x="244" y="315"/>
                  </a:lnTo>
                  <a:lnTo>
                    <a:pt x="244" y="313"/>
                  </a:lnTo>
                  <a:lnTo>
                    <a:pt x="242" y="310"/>
                  </a:lnTo>
                  <a:lnTo>
                    <a:pt x="242" y="310"/>
                  </a:lnTo>
                  <a:lnTo>
                    <a:pt x="242" y="308"/>
                  </a:lnTo>
                  <a:lnTo>
                    <a:pt x="242" y="306"/>
                  </a:lnTo>
                  <a:lnTo>
                    <a:pt x="244" y="304"/>
                  </a:lnTo>
                  <a:lnTo>
                    <a:pt x="244" y="302"/>
                  </a:lnTo>
                  <a:lnTo>
                    <a:pt x="244" y="300"/>
                  </a:lnTo>
                  <a:lnTo>
                    <a:pt x="244" y="294"/>
                  </a:lnTo>
                  <a:lnTo>
                    <a:pt x="244" y="292"/>
                  </a:lnTo>
                  <a:lnTo>
                    <a:pt x="244" y="291"/>
                  </a:lnTo>
                  <a:lnTo>
                    <a:pt x="240" y="289"/>
                  </a:lnTo>
                  <a:lnTo>
                    <a:pt x="240" y="287"/>
                  </a:lnTo>
                  <a:lnTo>
                    <a:pt x="240" y="285"/>
                  </a:lnTo>
                  <a:lnTo>
                    <a:pt x="240" y="283"/>
                  </a:lnTo>
                  <a:lnTo>
                    <a:pt x="240" y="283"/>
                  </a:lnTo>
                  <a:lnTo>
                    <a:pt x="240" y="283"/>
                  </a:lnTo>
                  <a:lnTo>
                    <a:pt x="240" y="283"/>
                  </a:lnTo>
                  <a:lnTo>
                    <a:pt x="240" y="283"/>
                  </a:lnTo>
                  <a:lnTo>
                    <a:pt x="242" y="283"/>
                  </a:lnTo>
                  <a:lnTo>
                    <a:pt x="242" y="281"/>
                  </a:lnTo>
                  <a:lnTo>
                    <a:pt x="244" y="281"/>
                  </a:lnTo>
                  <a:lnTo>
                    <a:pt x="244" y="281"/>
                  </a:lnTo>
                  <a:lnTo>
                    <a:pt x="246" y="281"/>
                  </a:lnTo>
                  <a:lnTo>
                    <a:pt x="246" y="281"/>
                  </a:lnTo>
                  <a:lnTo>
                    <a:pt x="248" y="279"/>
                  </a:lnTo>
                  <a:lnTo>
                    <a:pt x="248" y="277"/>
                  </a:lnTo>
                  <a:lnTo>
                    <a:pt x="250" y="277"/>
                  </a:lnTo>
                  <a:lnTo>
                    <a:pt x="250" y="277"/>
                  </a:lnTo>
                  <a:lnTo>
                    <a:pt x="252" y="277"/>
                  </a:lnTo>
                  <a:lnTo>
                    <a:pt x="252" y="279"/>
                  </a:lnTo>
                  <a:lnTo>
                    <a:pt x="256" y="283"/>
                  </a:lnTo>
                  <a:lnTo>
                    <a:pt x="271" y="291"/>
                  </a:lnTo>
                  <a:lnTo>
                    <a:pt x="273" y="292"/>
                  </a:lnTo>
                  <a:lnTo>
                    <a:pt x="275" y="294"/>
                  </a:lnTo>
                  <a:lnTo>
                    <a:pt x="275" y="296"/>
                  </a:lnTo>
                  <a:lnTo>
                    <a:pt x="277" y="298"/>
                  </a:lnTo>
                  <a:lnTo>
                    <a:pt x="279" y="298"/>
                  </a:lnTo>
                  <a:lnTo>
                    <a:pt x="281" y="300"/>
                  </a:lnTo>
                  <a:lnTo>
                    <a:pt x="281" y="300"/>
                  </a:lnTo>
                  <a:lnTo>
                    <a:pt x="282" y="302"/>
                  </a:lnTo>
                  <a:lnTo>
                    <a:pt x="284" y="302"/>
                  </a:lnTo>
                  <a:lnTo>
                    <a:pt x="286" y="300"/>
                  </a:lnTo>
                  <a:lnTo>
                    <a:pt x="290" y="300"/>
                  </a:lnTo>
                  <a:lnTo>
                    <a:pt x="290" y="300"/>
                  </a:lnTo>
                  <a:lnTo>
                    <a:pt x="292" y="300"/>
                  </a:lnTo>
                  <a:lnTo>
                    <a:pt x="292" y="300"/>
                  </a:lnTo>
                  <a:lnTo>
                    <a:pt x="301" y="306"/>
                  </a:lnTo>
                  <a:lnTo>
                    <a:pt x="305" y="310"/>
                  </a:lnTo>
                  <a:lnTo>
                    <a:pt x="309" y="311"/>
                  </a:lnTo>
                  <a:lnTo>
                    <a:pt x="309" y="311"/>
                  </a:lnTo>
                  <a:lnTo>
                    <a:pt x="311" y="310"/>
                  </a:lnTo>
                  <a:lnTo>
                    <a:pt x="313" y="310"/>
                  </a:lnTo>
                  <a:lnTo>
                    <a:pt x="313" y="308"/>
                  </a:lnTo>
                  <a:lnTo>
                    <a:pt x="313" y="308"/>
                  </a:lnTo>
                  <a:lnTo>
                    <a:pt x="315" y="310"/>
                  </a:lnTo>
                  <a:lnTo>
                    <a:pt x="317" y="310"/>
                  </a:lnTo>
                  <a:lnTo>
                    <a:pt x="317" y="308"/>
                  </a:lnTo>
                  <a:lnTo>
                    <a:pt x="317" y="308"/>
                  </a:lnTo>
                  <a:lnTo>
                    <a:pt x="317" y="306"/>
                  </a:lnTo>
                  <a:lnTo>
                    <a:pt x="317" y="306"/>
                  </a:lnTo>
                  <a:lnTo>
                    <a:pt x="319" y="304"/>
                  </a:lnTo>
                  <a:lnTo>
                    <a:pt x="319" y="304"/>
                  </a:lnTo>
                  <a:lnTo>
                    <a:pt x="322" y="304"/>
                  </a:lnTo>
                  <a:lnTo>
                    <a:pt x="324" y="304"/>
                  </a:lnTo>
                  <a:lnTo>
                    <a:pt x="324" y="304"/>
                  </a:lnTo>
                  <a:lnTo>
                    <a:pt x="324" y="302"/>
                  </a:lnTo>
                  <a:lnTo>
                    <a:pt x="322" y="300"/>
                  </a:lnTo>
                  <a:lnTo>
                    <a:pt x="321" y="300"/>
                  </a:lnTo>
                  <a:lnTo>
                    <a:pt x="321" y="298"/>
                  </a:lnTo>
                  <a:lnTo>
                    <a:pt x="319" y="296"/>
                  </a:lnTo>
                  <a:lnTo>
                    <a:pt x="319" y="294"/>
                  </a:lnTo>
                  <a:lnTo>
                    <a:pt x="319" y="292"/>
                  </a:lnTo>
                  <a:lnTo>
                    <a:pt x="317" y="291"/>
                  </a:lnTo>
                  <a:lnTo>
                    <a:pt x="317" y="289"/>
                  </a:lnTo>
                  <a:lnTo>
                    <a:pt x="313" y="289"/>
                  </a:lnTo>
                  <a:lnTo>
                    <a:pt x="313" y="287"/>
                  </a:lnTo>
                  <a:lnTo>
                    <a:pt x="313" y="287"/>
                  </a:lnTo>
                  <a:lnTo>
                    <a:pt x="311" y="285"/>
                  </a:lnTo>
                  <a:lnTo>
                    <a:pt x="311" y="285"/>
                  </a:lnTo>
                  <a:lnTo>
                    <a:pt x="311" y="283"/>
                  </a:lnTo>
                  <a:lnTo>
                    <a:pt x="311" y="283"/>
                  </a:lnTo>
                  <a:lnTo>
                    <a:pt x="311" y="283"/>
                  </a:lnTo>
                  <a:lnTo>
                    <a:pt x="311" y="283"/>
                  </a:lnTo>
                  <a:lnTo>
                    <a:pt x="311" y="283"/>
                  </a:lnTo>
                  <a:lnTo>
                    <a:pt x="313" y="283"/>
                  </a:lnTo>
                  <a:lnTo>
                    <a:pt x="315" y="283"/>
                  </a:lnTo>
                  <a:lnTo>
                    <a:pt x="315" y="283"/>
                  </a:lnTo>
                  <a:lnTo>
                    <a:pt x="315" y="283"/>
                  </a:lnTo>
                  <a:lnTo>
                    <a:pt x="317" y="283"/>
                  </a:lnTo>
                  <a:lnTo>
                    <a:pt x="317" y="281"/>
                  </a:lnTo>
                  <a:lnTo>
                    <a:pt x="315" y="281"/>
                  </a:lnTo>
                  <a:lnTo>
                    <a:pt x="315" y="279"/>
                  </a:lnTo>
                  <a:lnTo>
                    <a:pt x="315" y="277"/>
                  </a:lnTo>
                  <a:lnTo>
                    <a:pt x="313" y="275"/>
                  </a:lnTo>
                  <a:lnTo>
                    <a:pt x="311" y="275"/>
                  </a:lnTo>
                  <a:lnTo>
                    <a:pt x="309" y="273"/>
                  </a:lnTo>
                  <a:lnTo>
                    <a:pt x="305" y="273"/>
                  </a:lnTo>
                  <a:lnTo>
                    <a:pt x="303" y="273"/>
                  </a:lnTo>
                  <a:lnTo>
                    <a:pt x="301" y="273"/>
                  </a:lnTo>
                  <a:lnTo>
                    <a:pt x="301" y="272"/>
                  </a:lnTo>
                  <a:lnTo>
                    <a:pt x="301" y="270"/>
                  </a:lnTo>
                  <a:lnTo>
                    <a:pt x="300" y="266"/>
                  </a:lnTo>
                  <a:lnTo>
                    <a:pt x="294" y="260"/>
                  </a:lnTo>
                  <a:lnTo>
                    <a:pt x="292" y="258"/>
                  </a:lnTo>
                  <a:lnTo>
                    <a:pt x="292" y="258"/>
                  </a:lnTo>
                  <a:lnTo>
                    <a:pt x="290" y="258"/>
                  </a:lnTo>
                  <a:lnTo>
                    <a:pt x="290" y="258"/>
                  </a:lnTo>
                  <a:lnTo>
                    <a:pt x="288" y="258"/>
                  </a:lnTo>
                  <a:lnTo>
                    <a:pt x="282" y="254"/>
                  </a:lnTo>
                  <a:lnTo>
                    <a:pt x="282" y="253"/>
                  </a:lnTo>
                  <a:lnTo>
                    <a:pt x="282" y="253"/>
                  </a:lnTo>
                  <a:lnTo>
                    <a:pt x="282" y="249"/>
                  </a:lnTo>
                  <a:lnTo>
                    <a:pt x="282" y="247"/>
                  </a:lnTo>
                  <a:lnTo>
                    <a:pt x="282" y="247"/>
                  </a:lnTo>
                  <a:lnTo>
                    <a:pt x="284" y="243"/>
                  </a:lnTo>
                  <a:lnTo>
                    <a:pt x="284" y="243"/>
                  </a:lnTo>
                  <a:lnTo>
                    <a:pt x="284" y="241"/>
                  </a:lnTo>
                  <a:lnTo>
                    <a:pt x="284" y="241"/>
                  </a:lnTo>
                  <a:lnTo>
                    <a:pt x="284" y="239"/>
                  </a:lnTo>
                  <a:lnTo>
                    <a:pt x="284" y="239"/>
                  </a:lnTo>
                  <a:lnTo>
                    <a:pt x="286" y="237"/>
                  </a:lnTo>
                  <a:lnTo>
                    <a:pt x="288" y="237"/>
                  </a:lnTo>
                  <a:lnTo>
                    <a:pt x="288" y="235"/>
                  </a:lnTo>
                  <a:lnTo>
                    <a:pt x="290" y="235"/>
                  </a:lnTo>
                  <a:lnTo>
                    <a:pt x="292" y="235"/>
                  </a:lnTo>
                  <a:lnTo>
                    <a:pt x="292" y="235"/>
                  </a:lnTo>
                  <a:lnTo>
                    <a:pt x="292" y="235"/>
                  </a:lnTo>
                  <a:lnTo>
                    <a:pt x="292" y="235"/>
                  </a:lnTo>
                  <a:lnTo>
                    <a:pt x="292" y="233"/>
                  </a:lnTo>
                  <a:lnTo>
                    <a:pt x="292" y="233"/>
                  </a:lnTo>
                  <a:lnTo>
                    <a:pt x="290" y="233"/>
                  </a:lnTo>
                  <a:lnTo>
                    <a:pt x="288" y="233"/>
                  </a:lnTo>
                  <a:lnTo>
                    <a:pt x="288" y="233"/>
                  </a:lnTo>
                  <a:lnTo>
                    <a:pt x="288" y="233"/>
                  </a:lnTo>
                  <a:lnTo>
                    <a:pt x="288" y="233"/>
                  </a:lnTo>
                  <a:lnTo>
                    <a:pt x="288" y="233"/>
                  </a:lnTo>
                  <a:lnTo>
                    <a:pt x="288" y="233"/>
                  </a:lnTo>
                  <a:lnTo>
                    <a:pt x="275" y="232"/>
                  </a:lnTo>
                  <a:lnTo>
                    <a:pt x="269" y="232"/>
                  </a:lnTo>
                  <a:lnTo>
                    <a:pt x="265" y="232"/>
                  </a:lnTo>
                  <a:lnTo>
                    <a:pt x="265" y="232"/>
                  </a:lnTo>
                  <a:lnTo>
                    <a:pt x="263" y="233"/>
                  </a:lnTo>
                  <a:lnTo>
                    <a:pt x="261" y="233"/>
                  </a:lnTo>
                  <a:lnTo>
                    <a:pt x="261" y="232"/>
                  </a:lnTo>
                  <a:lnTo>
                    <a:pt x="260" y="230"/>
                  </a:lnTo>
                  <a:lnTo>
                    <a:pt x="248" y="218"/>
                  </a:lnTo>
                  <a:lnTo>
                    <a:pt x="246" y="216"/>
                  </a:lnTo>
                  <a:lnTo>
                    <a:pt x="244" y="216"/>
                  </a:lnTo>
                  <a:lnTo>
                    <a:pt x="242" y="214"/>
                  </a:lnTo>
                  <a:lnTo>
                    <a:pt x="240" y="214"/>
                  </a:lnTo>
                  <a:lnTo>
                    <a:pt x="237" y="216"/>
                  </a:lnTo>
                  <a:lnTo>
                    <a:pt x="235" y="216"/>
                  </a:lnTo>
                  <a:lnTo>
                    <a:pt x="235" y="216"/>
                  </a:lnTo>
                  <a:lnTo>
                    <a:pt x="235" y="216"/>
                  </a:lnTo>
                  <a:lnTo>
                    <a:pt x="235" y="214"/>
                  </a:lnTo>
                  <a:lnTo>
                    <a:pt x="235" y="213"/>
                  </a:lnTo>
                  <a:lnTo>
                    <a:pt x="231" y="209"/>
                  </a:lnTo>
                  <a:lnTo>
                    <a:pt x="231" y="207"/>
                  </a:lnTo>
                  <a:lnTo>
                    <a:pt x="231" y="205"/>
                  </a:lnTo>
                  <a:lnTo>
                    <a:pt x="231" y="203"/>
                  </a:lnTo>
                  <a:lnTo>
                    <a:pt x="233" y="201"/>
                  </a:lnTo>
                  <a:lnTo>
                    <a:pt x="235" y="199"/>
                  </a:lnTo>
                  <a:lnTo>
                    <a:pt x="235" y="197"/>
                  </a:lnTo>
                  <a:lnTo>
                    <a:pt x="235" y="197"/>
                  </a:lnTo>
                  <a:lnTo>
                    <a:pt x="235" y="194"/>
                  </a:lnTo>
                  <a:lnTo>
                    <a:pt x="235" y="194"/>
                  </a:lnTo>
                  <a:lnTo>
                    <a:pt x="237" y="192"/>
                  </a:lnTo>
                  <a:lnTo>
                    <a:pt x="237" y="192"/>
                  </a:lnTo>
                  <a:lnTo>
                    <a:pt x="235" y="190"/>
                  </a:lnTo>
                  <a:lnTo>
                    <a:pt x="235" y="190"/>
                  </a:lnTo>
                  <a:lnTo>
                    <a:pt x="231" y="190"/>
                  </a:lnTo>
                  <a:lnTo>
                    <a:pt x="231" y="190"/>
                  </a:lnTo>
                  <a:lnTo>
                    <a:pt x="231" y="190"/>
                  </a:lnTo>
                  <a:lnTo>
                    <a:pt x="231" y="188"/>
                  </a:lnTo>
                  <a:lnTo>
                    <a:pt x="229" y="188"/>
                  </a:lnTo>
                  <a:lnTo>
                    <a:pt x="229" y="186"/>
                  </a:lnTo>
                  <a:lnTo>
                    <a:pt x="229" y="186"/>
                  </a:lnTo>
                  <a:lnTo>
                    <a:pt x="229" y="184"/>
                  </a:lnTo>
                  <a:lnTo>
                    <a:pt x="231" y="184"/>
                  </a:lnTo>
                  <a:lnTo>
                    <a:pt x="237" y="182"/>
                  </a:lnTo>
                  <a:lnTo>
                    <a:pt x="239" y="182"/>
                  </a:lnTo>
                  <a:lnTo>
                    <a:pt x="240" y="182"/>
                  </a:lnTo>
                  <a:lnTo>
                    <a:pt x="246" y="182"/>
                  </a:lnTo>
                  <a:lnTo>
                    <a:pt x="246" y="182"/>
                  </a:lnTo>
                  <a:lnTo>
                    <a:pt x="246" y="182"/>
                  </a:lnTo>
                  <a:lnTo>
                    <a:pt x="248" y="180"/>
                  </a:lnTo>
                  <a:lnTo>
                    <a:pt x="246" y="180"/>
                  </a:lnTo>
                  <a:lnTo>
                    <a:pt x="246" y="176"/>
                  </a:lnTo>
                  <a:lnTo>
                    <a:pt x="246" y="175"/>
                  </a:lnTo>
                  <a:lnTo>
                    <a:pt x="246" y="175"/>
                  </a:lnTo>
                  <a:lnTo>
                    <a:pt x="246" y="175"/>
                  </a:lnTo>
                  <a:lnTo>
                    <a:pt x="248" y="173"/>
                  </a:lnTo>
                  <a:lnTo>
                    <a:pt x="248" y="173"/>
                  </a:lnTo>
                  <a:lnTo>
                    <a:pt x="250" y="173"/>
                  </a:lnTo>
                  <a:lnTo>
                    <a:pt x="252" y="173"/>
                  </a:lnTo>
                  <a:lnTo>
                    <a:pt x="256" y="175"/>
                  </a:lnTo>
                  <a:lnTo>
                    <a:pt x="258" y="175"/>
                  </a:lnTo>
                  <a:lnTo>
                    <a:pt x="258" y="176"/>
                  </a:lnTo>
                  <a:lnTo>
                    <a:pt x="258" y="182"/>
                  </a:lnTo>
                  <a:lnTo>
                    <a:pt x="258" y="184"/>
                  </a:lnTo>
                  <a:lnTo>
                    <a:pt x="258" y="184"/>
                  </a:lnTo>
                  <a:lnTo>
                    <a:pt x="258" y="184"/>
                  </a:lnTo>
                  <a:lnTo>
                    <a:pt x="258" y="184"/>
                  </a:lnTo>
                  <a:lnTo>
                    <a:pt x="258" y="184"/>
                  </a:lnTo>
                  <a:lnTo>
                    <a:pt x="260" y="184"/>
                  </a:lnTo>
                  <a:lnTo>
                    <a:pt x="260" y="184"/>
                  </a:lnTo>
                  <a:lnTo>
                    <a:pt x="263" y="186"/>
                  </a:lnTo>
                  <a:lnTo>
                    <a:pt x="265" y="188"/>
                  </a:lnTo>
                  <a:lnTo>
                    <a:pt x="265" y="188"/>
                  </a:lnTo>
                  <a:lnTo>
                    <a:pt x="267" y="190"/>
                  </a:lnTo>
                  <a:lnTo>
                    <a:pt x="269" y="190"/>
                  </a:lnTo>
                  <a:lnTo>
                    <a:pt x="271" y="188"/>
                  </a:lnTo>
                  <a:lnTo>
                    <a:pt x="273" y="186"/>
                  </a:lnTo>
                  <a:lnTo>
                    <a:pt x="275" y="184"/>
                  </a:lnTo>
                  <a:lnTo>
                    <a:pt x="275" y="184"/>
                  </a:lnTo>
                  <a:lnTo>
                    <a:pt x="277" y="184"/>
                  </a:lnTo>
                  <a:lnTo>
                    <a:pt x="277" y="184"/>
                  </a:lnTo>
                  <a:lnTo>
                    <a:pt x="277" y="184"/>
                  </a:lnTo>
                  <a:lnTo>
                    <a:pt x="277" y="182"/>
                  </a:lnTo>
                  <a:lnTo>
                    <a:pt x="277" y="182"/>
                  </a:lnTo>
                  <a:lnTo>
                    <a:pt x="277" y="182"/>
                  </a:lnTo>
                  <a:lnTo>
                    <a:pt x="277" y="180"/>
                  </a:lnTo>
                  <a:lnTo>
                    <a:pt x="277" y="178"/>
                  </a:lnTo>
                  <a:lnTo>
                    <a:pt x="277" y="178"/>
                  </a:lnTo>
                  <a:lnTo>
                    <a:pt x="279" y="176"/>
                  </a:lnTo>
                  <a:lnTo>
                    <a:pt x="279" y="175"/>
                  </a:lnTo>
                  <a:lnTo>
                    <a:pt x="281" y="173"/>
                  </a:lnTo>
                  <a:lnTo>
                    <a:pt x="284" y="171"/>
                  </a:lnTo>
                  <a:lnTo>
                    <a:pt x="288" y="169"/>
                  </a:lnTo>
                  <a:lnTo>
                    <a:pt x="296" y="167"/>
                  </a:lnTo>
                  <a:lnTo>
                    <a:pt x="300" y="165"/>
                  </a:lnTo>
                  <a:lnTo>
                    <a:pt x="305" y="163"/>
                  </a:lnTo>
                  <a:lnTo>
                    <a:pt x="317" y="161"/>
                  </a:lnTo>
                  <a:lnTo>
                    <a:pt x="321" y="161"/>
                  </a:lnTo>
                  <a:lnTo>
                    <a:pt x="321" y="157"/>
                  </a:lnTo>
                  <a:lnTo>
                    <a:pt x="322" y="156"/>
                  </a:lnTo>
                  <a:lnTo>
                    <a:pt x="321" y="154"/>
                  </a:lnTo>
                  <a:lnTo>
                    <a:pt x="321" y="152"/>
                  </a:lnTo>
                  <a:lnTo>
                    <a:pt x="321" y="152"/>
                  </a:lnTo>
                  <a:lnTo>
                    <a:pt x="321" y="152"/>
                  </a:lnTo>
                  <a:lnTo>
                    <a:pt x="321" y="150"/>
                  </a:lnTo>
                  <a:lnTo>
                    <a:pt x="322" y="148"/>
                  </a:lnTo>
                  <a:lnTo>
                    <a:pt x="322" y="148"/>
                  </a:lnTo>
                  <a:lnTo>
                    <a:pt x="324" y="146"/>
                  </a:lnTo>
                  <a:lnTo>
                    <a:pt x="324" y="146"/>
                  </a:lnTo>
                  <a:lnTo>
                    <a:pt x="324" y="144"/>
                  </a:lnTo>
                  <a:lnTo>
                    <a:pt x="324" y="144"/>
                  </a:lnTo>
                  <a:lnTo>
                    <a:pt x="326" y="144"/>
                  </a:lnTo>
                  <a:lnTo>
                    <a:pt x="326" y="142"/>
                  </a:lnTo>
                  <a:lnTo>
                    <a:pt x="326" y="142"/>
                  </a:lnTo>
                  <a:lnTo>
                    <a:pt x="326" y="142"/>
                  </a:lnTo>
                  <a:lnTo>
                    <a:pt x="328" y="142"/>
                  </a:lnTo>
                  <a:lnTo>
                    <a:pt x="330" y="142"/>
                  </a:lnTo>
                  <a:lnTo>
                    <a:pt x="334" y="146"/>
                  </a:lnTo>
                  <a:lnTo>
                    <a:pt x="336" y="146"/>
                  </a:lnTo>
                  <a:lnTo>
                    <a:pt x="338" y="146"/>
                  </a:lnTo>
                  <a:lnTo>
                    <a:pt x="340" y="146"/>
                  </a:lnTo>
                  <a:lnTo>
                    <a:pt x="340" y="148"/>
                  </a:lnTo>
                  <a:lnTo>
                    <a:pt x="341" y="150"/>
                  </a:lnTo>
                  <a:lnTo>
                    <a:pt x="343" y="150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3" y="152"/>
                  </a:lnTo>
                  <a:lnTo>
                    <a:pt x="353" y="150"/>
                  </a:lnTo>
                  <a:lnTo>
                    <a:pt x="353" y="150"/>
                  </a:lnTo>
                  <a:lnTo>
                    <a:pt x="353" y="150"/>
                  </a:lnTo>
                  <a:lnTo>
                    <a:pt x="351" y="148"/>
                  </a:lnTo>
                  <a:lnTo>
                    <a:pt x="351" y="148"/>
                  </a:lnTo>
                  <a:lnTo>
                    <a:pt x="351" y="146"/>
                  </a:lnTo>
                  <a:lnTo>
                    <a:pt x="351" y="146"/>
                  </a:lnTo>
                  <a:lnTo>
                    <a:pt x="351" y="146"/>
                  </a:lnTo>
                  <a:lnTo>
                    <a:pt x="353" y="144"/>
                  </a:lnTo>
                  <a:lnTo>
                    <a:pt x="353" y="146"/>
                  </a:lnTo>
                  <a:lnTo>
                    <a:pt x="355" y="146"/>
                  </a:lnTo>
                  <a:lnTo>
                    <a:pt x="357" y="146"/>
                  </a:lnTo>
                  <a:lnTo>
                    <a:pt x="357" y="146"/>
                  </a:lnTo>
                  <a:lnTo>
                    <a:pt x="359" y="146"/>
                  </a:lnTo>
                  <a:lnTo>
                    <a:pt x="359" y="148"/>
                  </a:lnTo>
                  <a:lnTo>
                    <a:pt x="359" y="148"/>
                  </a:lnTo>
                  <a:lnTo>
                    <a:pt x="361" y="148"/>
                  </a:lnTo>
                  <a:lnTo>
                    <a:pt x="361" y="146"/>
                  </a:lnTo>
                  <a:lnTo>
                    <a:pt x="361" y="146"/>
                  </a:lnTo>
                  <a:lnTo>
                    <a:pt x="361" y="144"/>
                  </a:lnTo>
                  <a:lnTo>
                    <a:pt x="361" y="142"/>
                  </a:lnTo>
                  <a:lnTo>
                    <a:pt x="362" y="142"/>
                  </a:lnTo>
                  <a:lnTo>
                    <a:pt x="362" y="142"/>
                  </a:lnTo>
                  <a:lnTo>
                    <a:pt x="364" y="142"/>
                  </a:lnTo>
                  <a:lnTo>
                    <a:pt x="364" y="140"/>
                  </a:lnTo>
                  <a:lnTo>
                    <a:pt x="364" y="138"/>
                  </a:lnTo>
                  <a:lnTo>
                    <a:pt x="364" y="137"/>
                  </a:lnTo>
                  <a:lnTo>
                    <a:pt x="364" y="137"/>
                  </a:lnTo>
                  <a:lnTo>
                    <a:pt x="362" y="135"/>
                  </a:lnTo>
                  <a:lnTo>
                    <a:pt x="361" y="135"/>
                  </a:lnTo>
                  <a:lnTo>
                    <a:pt x="361" y="133"/>
                  </a:lnTo>
                  <a:lnTo>
                    <a:pt x="361" y="133"/>
                  </a:lnTo>
                  <a:lnTo>
                    <a:pt x="361" y="133"/>
                  </a:lnTo>
                  <a:lnTo>
                    <a:pt x="359" y="131"/>
                  </a:lnTo>
                  <a:lnTo>
                    <a:pt x="359" y="131"/>
                  </a:lnTo>
                  <a:lnTo>
                    <a:pt x="359" y="129"/>
                  </a:lnTo>
                  <a:lnTo>
                    <a:pt x="361" y="129"/>
                  </a:lnTo>
                  <a:lnTo>
                    <a:pt x="362" y="129"/>
                  </a:lnTo>
                  <a:lnTo>
                    <a:pt x="366" y="127"/>
                  </a:lnTo>
                  <a:lnTo>
                    <a:pt x="366" y="127"/>
                  </a:lnTo>
                  <a:lnTo>
                    <a:pt x="368" y="127"/>
                  </a:lnTo>
                  <a:lnTo>
                    <a:pt x="368" y="129"/>
                  </a:lnTo>
                  <a:lnTo>
                    <a:pt x="368" y="129"/>
                  </a:lnTo>
                  <a:lnTo>
                    <a:pt x="368" y="131"/>
                  </a:lnTo>
                  <a:lnTo>
                    <a:pt x="368" y="133"/>
                  </a:lnTo>
                  <a:lnTo>
                    <a:pt x="368" y="133"/>
                  </a:lnTo>
                  <a:lnTo>
                    <a:pt x="370" y="133"/>
                  </a:lnTo>
                  <a:lnTo>
                    <a:pt x="374" y="131"/>
                  </a:lnTo>
                  <a:lnTo>
                    <a:pt x="376" y="131"/>
                  </a:lnTo>
                  <a:lnTo>
                    <a:pt x="380" y="131"/>
                  </a:lnTo>
                  <a:lnTo>
                    <a:pt x="380" y="131"/>
                  </a:lnTo>
                  <a:lnTo>
                    <a:pt x="382" y="129"/>
                  </a:lnTo>
                  <a:lnTo>
                    <a:pt x="383" y="129"/>
                  </a:lnTo>
                  <a:lnTo>
                    <a:pt x="383" y="129"/>
                  </a:lnTo>
                  <a:lnTo>
                    <a:pt x="383" y="127"/>
                  </a:lnTo>
                  <a:lnTo>
                    <a:pt x="383" y="125"/>
                  </a:lnTo>
                  <a:lnTo>
                    <a:pt x="383" y="123"/>
                  </a:lnTo>
                  <a:lnTo>
                    <a:pt x="383" y="121"/>
                  </a:lnTo>
                  <a:lnTo>
                    <a:pt x="383" y="119"/>
                  </a:lnTo>
                  <a:lnTo>
                    <a:pt x="383" y="119"/>
                  </a:lnTo>
                  <a:lnTo>
                    <a:pt x="385" y="119"/>
                  </a:lnTo>
                  <a:lnTo>
                    <a:pt x="385" y="119"/>
                  </a:lnTo>
                  <a:lnTo>
                    <a:pt x="387" y="119"/>
                  </a:lnTo>
                  <a:lnTo>
                    <a:pt x="389" y="121"/>
                  </a:lnTo>
                  <a:lnTo>
                    <a:pt x="391" y="121"/>
                  </a:lnTo>
                  <a:lnTo>
                    <a:pt x="391" y="121"/>
                  </a:lnTo>
                  <a:lnTo>
                    <a:pt x="391" y="119"/>
                  </a:lnTo>
                  <a:lnTo>
                    <a:pt x="393" y="117"/>
                  </a:lnTo>
                  <a:lnTo>
                    <a:pt x="393" y="116"/>
                  </a:lnTo>
                  <a:lnTo>
                    <a:pt x="393" y="116"/>
                  </a:lnTo>
                  <a:lnTo>
                    <a:pt x="395" y="114"/>
                  </a:lnTo>
                  <a:lnTo>
                    <a:pt x="397" y="116"/>
                  </a:lnTo>
                  <a:lnTo>
                    <a:pt x="399" y="116"/>
                  </a:lnTo>
                  <a:lnTo>
                    <a:pt x="399" y="114"/>
                  </a:lnTo>
                  <a:lnTo>
                    <a:pt x="399" y="112"/>
                  </a:lnTo>
                  <a:lnTo>
                    <a:pt x="399" y="110"/>
                  </a:lnTo>
                  <a:lnTo>
                    <a:pt x="399" y="110"/>
                  </a:lnTo>
                  <a:lnTo>
                    <a:pt x="397" y="110"/>
                  </a:lnTo>
                  <a:lnTo>
                    <a:pt x="397" y="110"/>
                  </a:lnTo>
                  <a:lnTo>
                    <a:pt x="397" y="110"/>
                  </a:lnTo>
                  <a:lnTo>
                    <a:pt x="395" y="110"/>
                  </a:lnTo>
                  <a:lnTo>
                    <a:pt x="395" y="110"/>
                  </a:lnTo>
                  <a:lnTo>
                    <a:pt x="395" y="108"/>
                  </a:lnTo>
                  <a:lnTo>
                    <a:pt x="395" y="108"/>
                  </a:lnTo>
                  <a:lnTo>
                    <a:pt x="395" y="106"/>
                  </a:lnTo>
                  <a:lnTo>
                    <a:pt x="397" y="106"/>
                  </a:lnTo>
                  <a:lnTo>
                    <a:pt x="399" y="104"/>
                  </a:lnTo>
                  <a:lnTo>
                    <a:pt x="399" y="104"/>
                  </a:lnTo>
                  <a:lnTo>
                    <a:pt x="402" y="102"/>
                  </a:lnTo>
                  <a:lnTo>
                    <a:pt x="404" y="100"/>
                  </a:lnTo>
                  <a:lnTo>
                    <a:pt x="406" y="98"/>
                  </a:lnTo>
                  <a:lnTo>
                    <a:pt x="410" y="91"/>
                  </a:lnTo>
                  <a:lnTo>
                    <a:pt x="410" y="89"/>
                  </a:lnTo>
                  <a:lnTo>
                    <a:pt x="410" y="87"/>
                  </a:lnTo>
                  <a:lnTo>
                    <a:pt x="410" y="87"/>
                  </a:lnTo>
                  <a:lnTo>
                    <a:pt x="410" y="85"/>
                  </a:lnTo>
                  <a:lnTo>
                    <a:pt x="410" y="85"/>
                  </a:lnTo>
                  <a:lnTo>
                    <a:pt x="410" y="85"/>
                  </a:lnTo>
                  <a:lnTo>
                    <a:pt x="412" y="83"/>
                  </a:lnTo>
                  <a:lnTo>
                    <a:pt x="412" y="83"/>
                  </a:lnTo>
                  <a:lnTo>
                    <a:pt x="412" y="81"/>
                  </a:lnTo>
                  <a:lnTo>
                    <a:pt x="412" y="81"/>
                  </a:lnTo>
                  <a:lnTo>
                    <a:pt x="412" y="81"/>
                  </a:lnTo>
                  <a:lnTo>
                    <a:pt x="410" y="79"/>
                  </a:lnTo>
                  <a:lnTo>
                    <a:pt x="410" y="79"/>
                  </a:lnTo>
                  <a:lnTo>
                    <a:pt x="412" y="76"/>
                  </a:lnTo>
                  <a:lnTo>
                    <a:pt x="410" y="76"/>
                  </a:lnTo>
                  <a:lnTo>
                    <a:pt x="410" y="76"/>
                  </a:lnTo>
                  <a:lnTo>
                    <a:pt x="410" y="74"/>
                  </a:lnTo>
                  <a:lnTo>
                    <a:pt x="408" y="74"/>
                  </a:lnTo>
                  <a:lnTo>
                    <a:pt x="408" y="74"/>
                  </a:lnTo>
                  <a:lnTo>
                    <a:pt x="408" y="74"/>
                  </a:lnTo>
                  <a:lnTo>
                    <a:pt x="408" y="72"/>
                  </a:lnTo>
                  <a:lnTo>
                    <a:pt x="408" y="72"/>
                  </a:lnTo>
                  <a:lnTo>
                    <a:pt x="410" y="72"/>
                  </a:lnTo>
                  <a:lnTo>
                    <a:pt x="412" y="72"/>
                  </a:lnTo>
                  <a:lnTo>
                    <a:pt x="412" y="74"/>
                  </a:lnTo>
                  <a:lnTo>
                    <a:pt x="414" y="74"/>
                  </a:lnTo>
                  <a:lnTo>
                    <a:pt x="414" y="74"/>
                  </a:lnTo>
                  <a:lnTo>
                    <a:pt x="416" y="74"/>
                  </a:lnTo>
                  <a:lnTo>
                    <a:pt x="416" y="74"/>
                  </a:lnTo>
                  <a:lnTo>
                    <a:pt x="418" y="74"/>
                  </a:lnTo>
                  <a:lnTo>
                    <a:pt x="420" y="74"/>
                  </a:lnTo>
                  <a:lnTo>
                    <a:pt x="420" y="72"/>
                  </a:lnTo>
                  <a:lnTo>
                    <a:pt x="422" y="72"/>
                  </a:lnTo>
                  <a:lnTo>
                    <a:pt x="422" y="70"/>
                  </a:lnTo>
                  <a:lnTo>
                    <a:pt x="420" y="70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49">
              <a:extLst>
                <a:ext uri="{FF2B5EF4-FFF2-40B4-BE49-F238E27FC236}">
                  <a16:creationId xmlns:a16="http://schemas.microsoft.com/office/drawing/2014/main" xmlns="" id="{A354C1AB-B090-4012-8FD3-7A39BB63B9E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6672" y="3512324"/>
              <a:ext cx="669925" cy="530225"/>
            </a:xfrm>
            <a:custGeom>
              <a:avLst/>
              <a:gdLst>
                <a:gd name="T0" fmla="*/ 418 w 422"/>
                <a:gd name="T1" fmla="*/ 57 h 334"/>
                <a:gd name="T2" fmla="*/ 418 w 422"/>
                <a:gd name="T3" fmla="*/ 45 h 334"/>
                <a:gd name="T4" fmla="*/ 410 w 422"/>
                <a:gd name="T5" fmla="*/ 17 h 334"/>
                <a:gd name="T6" fmla="*/ 391 w 422"/>
                <a:gd name="T7" fmla="*/ 1 h 334"/>
                <a:gd name="T8" fmla="*/ 372 w 422"/>
                <a:gd name="T9" fmla="*/ 13 h 334"/>
                <a:gd name="T10" fmla="*/ 355 w 422"/>
                <a:gd name="T11" fmla="*/ 26 h 334"/>
                <a:gd name="T12" fmla="*/ 345 w 422"/>
                <a:gd name="T13" fmla="*/ 66 h 334"/>
                <a:gd name="T14" fmla="*/ 319 w 422"/>
                <a:gd name="T15" fmla="*/ 74 h 334"/>
                <a:gd name="T16" fmla="*/ 290 w 422"/>
                <a:gd name="T17" fmla="*/ 91 h 334"/>
                <a:gd name="T18" fmla="*/ 275 w 422"/>
                <a:gd name="T19" fmla="*/ 83 h 334"/>
                <a:gd name="T20" fmla="*/ 250 w 422"/>
                <a:gd name="T21" fmla="*/ 60 h 334"/>
                <a:gd name="T22" fmla="*/ 220 w 422"/>
                <a:gd name="T23" fmla="*/ 59 h 334"/>
                <a:gd name="T24" fmla="*/ 210 w 422"/>
                <a:gd name="T25" fmla="*/ 78 h 334"/>
                <a:gd name="T26" fmla="*/ 180 w 422"/>
                <a:gd name="T27" fmla="*/ 83 h 334"/>
                <a:gd name="T28" fmla="*/ 162 w 422"/>
                <a:gd name="T29" fmla="*/ 93 h 334"/>
                <a:gd name="T30" fmla="*/ 136 w 422"/>
                <a:gd name="T31" fmla="*/ 83 h 334"/>
                <a:gd name="T32" fmla="*/ 115 w 422"/>
                <a:gd name="T33" fmla="*/ 95 h 334"/>
                <a:gd name="T34" fmla="*/ 96 w 422"/>
                <a:gd name="T35" fmla="*/ 93 h 334"/>
                <a:gd name="T36" fmla="*/ 84 w 422"/>
                <a:gd name="T37" fmla="*/ 79 h 334"/>
                <a:gd name="T38" fmla="*/ 75 w 422"/>
                <a:gd name="T39" fmla="*/ 81 h 334"/>
                <a:gd name="T40" fmla="*/ 61 w 422"/>
                <a:gd name="T41" fmla="*/ 72 h 334"/>
                <a:gd name="T42" fmla="*/ 33 w 422"/>
                <a:gd name="T43" fmla="*/ 81 h 334"/>
                <a:gd name="T44" fmla="*/ 10 w 422"/>
                <a:gd name="T45" fmla="*/ 93 h 334"/>
                <a:gd name="T46" fmla="*/ 4 w 422"/>
                <a:gd name="T47" fmla="*/ 119 h 334"/>
                <a:gd name="T48" fmla="*/ 37 w 422"/>
                <a:gd name="T49" fmla="*/ 157 h 334"/>
                <a:gd name="T50" fmla="*/ 44 w 422"/>
                <a:gd name="T51" fmla="*/ 175 h 334"/>
                <a:gd name="T52" fmla="*/ 56 w 422"/>
                <a:gd name="T53" fmla="*/ 169 h 334"/>
                <a:gd name="T54" fmla="*/ 58 w 422"/>
                <a:gd name="T55" fmla="*/ 186 h 334"/>
                <a:gd name="T56" fmla="*/ 63 w 422"/>
                <a:gd name="T57" fmla="*/ 195 h 334"/>
                <a:gd name="T58" fmla="*/ 73 w 422"/>
                <a:gd name="T59" fmla="*/ 233 h 334"/>
                <a:gd name="T60" fmla="*/ 84 w 422"/>
                <a:gd name="T61" fmla="*/ 233 h 334"/>
                <a:gd name="T62" fmla="*/ 92 w 422"/>
                <a:gd name="T63" fmla="*/ 249 h 334"/>
                <a:gd name="T64" fmla="*/ 69 w 422"/>
                <a:gd name="T65" fmla="*/ 270 h 334"/>
                <a:gd name="T66" fmla="*/ 73 w 422"/>
                <a:gd name="T67" fmla="*/ 291 h 334"/>
                <a:gd name="T68" fmla="*/ 107 w 422"/>
                <a:gd name="T69" fmla="*/ 294 h 334"/>
                <a:gd name="T70" fmla="*/ 145 w 422"/>
                <a:gd name="T71" fmla="*/ 291 h 334"/>
                <a:gd name="T72" fmla="*/ 155 w 422"/>
                <a:gd name="T73" fmla="*/ 317 h 334"/>
                <a:gd name="T74" fmla="*/ 174 w 422"/>
                <a:gd name="T75" fmla="*/ 330 h 334"/>
                <a:gd name="T76" fmla="*/ 220 w 422"/>
                <a:gd name="T77" fmla="*/ 325 h 334"/>
                <a:gd name="T78" fmla="*/ 225 w 422"/>
                <a:gd name="T79" fmla="*/ 330 h 334"/>
                <a:gd name="T80" fmla="*/ 242 w 422"/>
                <a:gd name="T81" fmla="*/ 310 h 334"/>
                <a:gd name="T82" fmla="*/ 242 w 422"/>
                <a:gd name="T83" fmla="*/ 283 h 334"/>
                <a:gd name="T84" fmla="*/ 277 w 422"/>
                <a:gd name="T85" fmla="*/ 298 h 334"/>
                <a:gd name="T86" fmla="*/ 313 w 422"/>
                <a:gd name="T87" fmla="*/ 308 h 334"/>
                <a:gd name="T88" fmla="*/ 319 w 422"/>
                <a:gd name="T89" fmla="*/ 296 h 334"/>
                <a:gd name="T90" fmla="*/ 315 w 422"/>
                <a:gd name="T91" fmla="*/ 283 h 334"/>
                <a:gd name="T92" fmla="*/ 292 w 422"/>
                <a:gd name="T93" fmla="*/ 258 h 334"/>
                <a:gd name="T94" fmla="*/ 286 w 422"/>
                <a:gd name="T95" fmla="*/ 237 h 334"/>
                <a:gd name="T96" fmla="*/ 275 w 422"/>
                <a:gd name="T97" fmla="*/ 232 h 334"/>
                <a:gd name="T98" fmla="*/ 235 w 422"/>
                <a:gd name="T99" fmla="*/ 214 h 334"/>
                <a:gd name="T100" fmla="*/ 231 w 422"/>
                <a:gd name="T101" fmla="*/ 190 h 334"/>
                <a:gd name="T102" fmla="*/ 246 w 422"/>
                <a:gd name="T103" fmla="*/ 175 h 334"/>
                <a:gd name="T104" fmla="*/ 260 w 422"/>
                <a:gd name="T105" fmla="*/ 184 h 334"/>
                <a:gd name="T106" fmla="*/ 277 w 422"/>
                <a:gd name="T107" fmla="*/ 178 h 334"/>
                <a:gd name="T108" fmla="*/ 321 w 422"/>
                <a:gd name="T109" fmla="*/ 152 h 334"/>
                <a:gd name="T110" fmla="*/ 340 w 422"/>
                <a:gd name="T111" fmla="*/ 146 h 334"/>
                <a:gd name="T112" fmla="*/ 355 w 422"/>
                <a:gd name="T113" fmla="*/ 146 h 334"/>
                <a:gd name="T114" fmla="*/ 364 w 422"/>
                <a:gd name="T115" fmla="*/ 137 h 334"/>
                <a:gd name="T116" fmla="*/ 368 w 422"/>
                <a:gd name="T117" fmla="*/ 133 h 334"/>
                <a:gd name="T118" fmla="*/ 385 w 422"/>
                <a:gd name="T119" fmla="*/ 119 h 334"/>
                <a:gd name="T120" fmla="*/ 397 w 422"/>
                <a:gd name="T121" fmla="*/ 110 h 334"/>
                <a:gd name="T122" fmla="*/ 410 w 422"/>
                <a:gd name="T123" fmla="*/ 85 h 334"/>
                <a:gd name="T124" fmla="*/ 408 w 422"/>
                <a:gd name="T125" fmla="*/ 72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2" h="334">
                  <a:moveTo>
                    <a:pt x="420" y="70"/>
                  </a:moveTo>
                  <a:lnTo>
                    <a:pt x="420" y="70"/>
                  </a:lnTo>
                  <a:lnTo>
                    <a:pt x="420" y="70"/>
                  </a:lnTo>
                  <a:lnTo>
                    <a:pt x="418" y="68"/>
                  </a:lnTo>
                  <a:lnTo>
                    <a:pt x="420" y="68"/>
                  </a:lnTo>
                  <a:lnTo>
                    <a:pt x="420" y="68"/>
                  </a:lnTo>
                  <a:lnTo>
                    <a:pt x="420" y="66"/>
                  </a:lnTo>
                  <a:lnTo>
                    <a:pt x="422" y="66"/>
                  </a:lnTo>
                  <a:lnTo>
                    <a:pt x="422" y="64"/>
                  </a:lnTo>
                  <a:lnTo>
                    <a:pt x="420" y="64"/>
                  </a:lnTo>
                  <a:lnTo>
                    <a:pt x="420" y="64"/>
                  </a:lnTo>
                  <a:lnTo>
                    <a:pt x="420" y="62"/>
                  </a:lnTo>
                  <a:lnTo>
                    <a:pt x="420" y="62"/>
                  </a:lnTo>
                  <a:lnTo>
                    <a:pt x="420" y="60"/>
                  </a:lnTo>
                  <a:lnTo>
                    <a:pt x="420" y="59"/>
                  </a:lnTo>
                  <a:lnTo>
                    <a:pt x="418" y="59"/>
                  </a:lnTo>
                  <a:lnTo>
                    <a:pt x="418" y="57"/>
                  </a:lnTo>
                  <a:lnTo>
                    <a:pt x="418" y="57"/>
                  </a:lnTo>
                  <a:lnTo>
                    <a:pt x="418" y="57"/>
                  </a:lnTo>
                  <a:lnTo>
                    <a:pt x="414" y="57"/>
                  </a:lnTo>
                  <a:lnTo>
                    <a:pt x="414" y="55"/>
                  </a:lnTo>
                  <a:lnTo>
                    <a:pt x="414" y="55"/>
                  </a:lnTo>
                  <a:lnTo>
                    <a:pt x="414" y="55"/>
                  </a:lnTo>
                  <a:lnTo>
                    <a:pt x="414" y="53"/>
                  </a:lnTo>
                  <a:lnTo>
                    <a:pt x="414" y="53"/>
                  </a:lnTo>
                  <a:lnTo>
                    <a:pt x="414" y="53"/>
                  </a:lnTo>
                  <a:lnTo>
                    <a:pt x="414" y="53"/>
                  </a:lnTo>
                  <a:lnTo>
                    <a:pt x="416" y="53"/>
                  </a:lnTo>
                  <a:lnTo>
                    <a:pt x="416" y="53"/>
                  </a:lnTo>
                  <a:lnTo>
                    <a:pt x="418" y="53"/>
                  </a:lnTo>
                  <a:lnTo>
                    <a:pt x="418" y="53"/>
                  </a:lnTo>
                  <a:lnTo>
                    <a:pt x="418" y="53"/>
                  </a:lnTo>
                  <a:lnTo>
                    <a:pt x="418" y="47"/>
                  </a:lnTo>
                  <a:lnTo>
                    <a:pt x="418" y="45"/>
                  </a:lnTo>
                  <a:lnTo>
                    <a:pt x="420" y="43"/>
                  </a:lnTo>
                  <a:lnTo>
                    <a:pt x="420" y="43"/>
                  </a:lnTo>
                  <a:lnTo>
                    <a:pt x="420" y="40"/>
                  </a:lnTo>
                  <a:lnTo>
                    <a:pt x="420" y="38"/>
                  </a:lnTo>
                  <a:lnTo>
                    <a:pt x="418" y="30"/>
                  </a:lnTo>
                  <a:lnTo>
                    <a:pt x="416" y="28"/>
                  </a:lnTo>
                  <a:lnTo>
                    <a:pt x="416" y="28"/>
                  </a:lnTo>
                  <a:lnTo>
                    <a:pt x="416" y="26"/>
                  </a:lnTo>
                  <a:lnTo>
                    <a:pt x="412" y="22"/>
                  </a:lnTo>
                  <a:lnTo>
                    <a:pt x="412" y="22"/>
                  </a:lnTo>
                  <a:lnTo>
                    <a:pt x="410" y="22"/>
                  </a:lnTo>
                  <a:lnTo>
                    <a:pt x="410" y="22"/>
                  </a:lnTo>
                  <a:lnTo>
                    <a:pt x="410" y="22"/>
                  </a:lnTo>
                  <a:lnTo>
                    <a:pt x="410" y="20"/>
                  </a:lnTo>
                  <a:lnTo>
                    <a:pt x="410" y="20"/>
                  </a:lnTo>
                  <a:lnTo>
                    <a:pt x="410" y="19"/>
                  </a:lnTo>
                  <a:lnTo>
                    <a:pt x="410" y="17"/>
                  </a:lnTo>
                  <a:lnTo>
                    <a:pt x="408" y="15"/>
                  </a:lnTo>
                  <a:lnTo>
                    <a:pt x="408" y="15"/>
                  </a:lnTo>
                  <a:lnTo>
                    <a:pt x="410" y="13"/>
                  </a:lnTo>
                  <a:lnTo>
                    <a:pt x="410" y="13"/>
                  </a:lnTo>
                  <a:lnTo>
                    <a:pt x="410" y="11"/>
                  </a:lnTo>
                  <a:lnTo>
                    <a:pt x="410" y="9"/>
                  </a:lnTo>
                  <a:lnTo>
                    <a:pt x="410" y="9"/>
                  </a:lnTo>
                  <a:lnTo>
                    <a:pt x="410" y="7"/>
                  </a:lnTo>
                  <a:lnTo>
                    <a:pt x="408" y="7"/>
                  </a:lnTo>
                  <a:lnTo>
                    <a:pt x="408" y="7"/>
                  </a:lnTo>
                  <a:lnTo>
                    <a:pt x="404" y="5"/>
                  </a:lnTo>
                  <a:lnTo>
                    <a:pt x="401" y="7"/>
                  </a:lnTo>
                  <a:lnTo>
                    <a:pt x="399" y="5"/>
                  </a:lnTo>
                  <a:lnTo>
                    <a:pt x="393" y="5"/>
                  </a:lnTo>
                  <a:lnTo>
                    <a:pt x="393" y="3"/>
                  </a:lnTo>
                  <a:lnTo>
                    <a:pt x="391" y="1"/>
                  </a:lnTo>
                  <a:lnTo>
                    <a:pt x="391" y="1"/>
                  </a:lnTo>
                  <a:lnTo>
                    <a:pt x="389" y="0"/>
                  </a:lnTo>
                  <a:lnTo>
                    <a:pt x="389" y="0"/>
                  </a:lnTo>
                  <a:lnTo>
                    <a:pt x="387" y="0"/>
                  </a:lnTo>
                  <a:lnTo>
                    <a:pt x="387" y="0"/>
                  </a:lnTo>
                  <a:lnTo>
                    <a:pt x="387" y="0"/>
                  </a:lnTo>
                  <a:lnTo>
                    <a:pt x="385" y="0"/>
                  </a:lnTo>
                  <a:lnTo>
                    <a:pt x="382" y="3"/>
                  </a:lnTo>
                  <a:lnTo>
                    <a:pt x="380" y="5"/>
                  </a:lnTo>
                  <a:lnTo>
                    <a:pt x="380" y="5"/>
                  </a:lnTo>
                  <a:lnTo>
                    <a:pt x="380" y="7"/>
                  </a:lnTo>
                  <a:lnTo>
                    <a:pt x="380" y="7"/>
                  </a:lnTo>
                  <a:lnTo>
                    <a:pt x="378" y="9"/>
                  </a:lnTo>
                  <a:lnTo>
                    <a:pt x="378" y="11"/>
                  </a:lnTo>
                  <a:lnTo>
                    <a:pt x="378" y="13"/>
                  </a:lnTo>
                  <a:lnTo>
                    <a:pt x="376" y="13"/>
                  </a:lnTo>
                  <a:lnTo>
                    <a:pt x="374" y="13"/>
                  </a:lnTo>
                  <a:lnTo>
                    <a:pt x="372" y="13"/>
                  </a:lnTo>
                  <a:lnTo>
                    <a:pt x="372" y="11"/>
                  </a:lnTo>
                  <a:lnTo>
                    <a:pt x="370" y="11"/>
                  </a:lnTo>
                  <a:lnTo>
                    <a:pt x="370" y="11"/>
                  </a:lnTo>
                  <a:lnTo>
                    <a:pt x="370" y="13"/>
                  </a:lnTo>
                  <a:lnTo>
                    <a:pt x="370" y="13"/>
                  </a:lnTo>
                  <a:lnTo>
                    <a:pt x="366" y="13"/>
                  </a:lnTo>
                  <a:lnTo>
                    <a:pt x="366" y="13"/>
                  </a:lnTo>
                  <a:lnTo>
                    <a:pt x="364" y="15"/>
                  </a:lnTo>
                  <a:lnTo>
                    <a:pt x="364" y="17"/>
                  </a:lnTo>
                  <a:lnTo>
                    <a:pt x="364" y="19"/>
                  </a:lnTo>
                  <a:lnTo>
                    <a:pt x="362" y="24"/>
                  </a:lnTo>
                  <a:lnTo>
                    <a:pt x="362" y="24"/>
                  </a:lnTo>
                  <a:lnTo>
                    <a:pt x="362" y="24"/>
                  </a:lnTo>
                  <a:lnTo>
                    <a:pt x="359" y="24"/>
                  </a:lnTo>
                  <a:lnTo>
                    <a:pt x="359" y="24"/>
                  </a:lnTo>
                  <a:lnTo>
                    <a:pt x="355" y="26"/>
                  </a:lnTo>
                  <a:lnTo>
                    <a:pt x="355" y="26"/>
                  </a:lnTo>
                  <a:lnTo>
                    <a:pt x="353" y="28"/>
                  </a:lnTo>
                  <a:lnTo>
                    <a:pt x="349" y="32"/>
                  </a:lnTo>
                  <a:lnTo>
                    <a:pt x="349" y="34"/>
                  </a:lnTo>
                  <a:lnTo>
                    <a:pt x="349" y="34"/>
                  </a:lnTo>
                  <a:lnTo>
                    <a:pt x="349" y="45"/>
                  </a:lnTo>
                  <a:lnTo>
                    <a:pt x="349" y="47"/>
                  </a:lnTo>
                  <a:lnTo>
                    <a:pt x="349" y="47"/>
                  </a:lnTo>
                  <a:lnTo>
                    <a:pt x="347" y="49"/>
                  </a:lnTo>
                  <a:lnTo>
                    <a:pt x="345" y="53"/>
                  </a:lnTo>
                  <a:lnTo>
                    <a:pt x="345" y="53"/>
                  </a:lnTo>
                  <a:lnTo>
                    <a:pt x="345" y="53"/>
                  </a:lnTo>
                  <a:lnTo>
                    <a:pt x="345" y="55"/>
                  </a:lnTo>
                  <a:lnTo>
                    <a:pt x="345" y="55"/>
                  </a:lnTo>
                  <a:lnTo>
                    <a:pt x="345" y="57"/>
                  </a:lnTo>
                  <a:lnTo>
                    <a:pt x="345" y="57"/>
                  </a:lnTo>
                  <a:lnTo>
                    <a:pt x="343" y="62"/>
                  </a:lnTo>
                  <a:lnTo>
                    <a:pt x="345" y="66"/>
                  </a:lnTo>
                  <a:lnTo>
                    <a:pt x="343" y="68"/>
                  </a:lnTo>
                  <a:lnTo>
                    <a:pt x="343" y="70"/>
                  </a:lnTo>
                  <a:lnTo>
                    <a:pt x="343" y="72"/>
                  </a:lnTo>
                  <a:lnTo>
                    <a:pt x="341" y="74"/>
                  </a:lnTo>
                  <a:lnTo>
                    <a:pt x="341" y="74"/>
                  </a:lnTo>
                  <a:lnTo>
                    <a:pt x="340" y="74"/>
                  </a:lnTo>
                  <a:lnTo>
                    <a:pt x="334" y="72"/>
                  </a:lnTo>
                  <a:lnTo>
                    <a:pt x="332" y="70"/>
                  </a:lnTo>
                  <a:lnTo>
                    <a:pt x="330" y="72"/>
                  </a:lnTo>
                  <a:lnTo>
                    <a:pt x="330" y="72"/>
                  </a:lnTo>
                  <a:lnTo>
                    <a:pt x="328" y="74"/>
                  </a:lnTo>
                  <a:lnTo>
                    <a:pt x="328" y="76"/>
                  </a:lnTo>
                  <a:lnTo>
                    <a:pt x="328" y="78"/>
                  </a:lnTo>
                  <a:lnTo>
                    <a:pt x="328" y="79"/>
                  </a:lnTo>
                  <a:lnTo>
                    <a:pt x="328" y="79"/>
                  </a:lnTo>
                  <a:lnTo>
                    <a:pt x="321" y="78"/>
                  </a:lnTo>
                  <a:lnTo>
                    <a:pt x="319" y="74"/>
                  </a:lnTo>
                  <a:lnTo>
                    <a:pt x="317" y="74"/>
                  </a:lnTo>
                  <a:lnTo>
                    <a:pt x="315" y="74"/>
                  </a:lnTo>
                  <a:lnTo>
                    <a:pt x="315" y="74"/>
                  </a:lnTo>
                  <a:lnTo>
                    <a:pt x="315" y="74"/>
                  </a:lnTo>
                  <a:lnTo>
                    <a:pt x="313" y="76"/>
                  </a:lnTo>
                  <a:lnTo>
                    <a:pt x="311" y="78"/>
                  </a:lnTo>
                  <a:lnTo>
                    <a:pt x="309" y="78"/>
                  </a:lnTo>
                  <a:lnTo>
                    <a:pt x="307" y="78"/>
                  </a:lnTo>
                  <a:lnTo>
                    <a:pt x="305" y="78"/>
                  </a:lnTo>
                  <a:lnTo>
                    <a:pt x="303" y="78"/>
                  </a:lnTo>
                  <a:lnTo>
                    <a:pt x="301" y="76"/>
                  </a:lnTo>
                  <a:lnTo>
                    <a:pt x="300" y="76"/>
                  </a:lnTo>
                  <a:lnTo>
                    <a:pt x="296" y="81"/>
                  </a:lnTo>
                  <a:lnTo>
                    <a:pt x="292" y="83"/>
                  </a:lnTo>
                  <a:lnTo>
                    <a:pt x="292" y="85"/>
                  </a:lnTo>
                  <a:lnTo>
                    <a:pt x="290" y="87"/>
                  </a:lnTo>
                  <a:lnTo>
                    <a:pt x="290" y="91"/>
                  </a:lnTo>
                  <a:lnTo>
                    <a:pt x="290" y="93"/>
                  </a:lnTo>
                  <a:lnTo>
                    <a:pt x="288" y="93"/>
                  </a:lnTo>
                  <a:lnTo>
                    <a:pt x="288" y="93"/>
                  </a:lnTo>
                  <a:lnTo>
                    <a:pt x="288" y="95"/>
                  </a:lnTo>
                  <a:lnTo>
                    <a:pt x="288" y="95"/>
                  </a:lnTo>
                  <a:lnTo>
                    <a:pt x="288" y="97"/>
                  </a:lnTo>
                  <a:lnTo>
                    <a:pt x="288" y="97"/>
                  </a:lnTo>
                  <a:lnTo>
                    <a:pt x="288" y="98"/>
                  </a:lnTo>
                  <a:lnTo>
                    <a:pt x="286" y="98"/>
                  </a:lnTo>
                  <a:lnTo>
                    <a:pt x="284" y="97"/>
                  </a:lnTo>
                  <a:lnTo>
                    <a:pt x="279" y="93"/>
                  </a:lnTo>
                  <a:lnTo>
                    <a:pt x="271" y="89"/>
                  </a:lnTo>
                  <a:lnTo>
                    <a:pt x="271" y="87"/>
                  </a:lnTo>
                  <a:lnTo>
                    <a:pt x="271" y="87"/>
                  </a:lnTo>
                  <a:lnTo>
                    <a:pt x="273" y="85"/>
                  </a:lnTo>
                  <a:lnTo>
                    <a:pt x="273" y="83"/>
                  </a:lnTo>
                  <a:lnTo>
                    <a:pt x="275" y="83"/>
                  </a:lnTo>
                  <a:lnTo>
                    <a:pt x="273" y="79"/>
                  </a:lnTo>
                  <a:lnTo>
                    <a:pt x="273" y="78"/>
                  </a:lnTo>
                  <a:lnTo>
                    <a:pt x="273" y="78"/>
                  </a:lnTo>
                  <a:lnTo>
                    <a:pt x="269" y="78"/>
                  </a:lnTo>
                  <a:lnTo>
                    <a:pt x="267" y="76"/>
                  </a:lnTo>
                  <a:lnTo>
                    <a:pt x="265" y="76"/>
                  </a:lnTo>
                  <a:lnTo>
                    <a:pt x="263" y="78"/>
                  </a:lnTo>
                  <a:lnTo>
                    <a:pt x="261" y="78"/>
                  </a:lnTo>
                  <a:lnTo>
                    <a:pt x="260" y="78"/>
                  </a:lnTo>
                  <a:lnTo>
                    <a:pt x="258" y="76"/>
                  </a:lnTo>
                  <a:lnTo>
                    <a:pt x="258" y="74"/>
                  </a:lnTo>
                  <a:lnTo>
                    <a:pt x="256" y="72"/>
                  </a:lnTo>
                  <a:lnTo>
                    <a:pt x="256" y="64"/>
                  </a:lnTo>
                  <a:lnTo>
                    <a:pt x="256" y="62"/>
                  </a:lnTo>
                  <a:lnTo>
                    <a:pt x="254" y="62"/>
                  </a:lnTo>
                  <a:lnTo>
                    <a:pt x="252" y="62"/>
                  </a:lnTo>
                  <a:lnTo>
                    <a:pt x="250" y="60"/>
                  </a:lnTo>
                  <a:lnTo>
                    <a:pt x="250" y="60"/>
                  </a:lnTo>
                  <a:lnTo>
                    <a:pt x="248" y="60"/>
                  </a:lnTo>
                  <a:lnTo>
                    <a:pt x="250" y="60"/>
                  </a:lnTo>
                  <a:lnTo>
                    <a:pt x="250" y="59"/>
                  </a:lnTo>
                  <a:lnTo>
                    <a:pt x="250" y="59"/>
                  </a:lnTo>
                  <a:lnTo>
                    <a:pt x="250" y="57"/>
                  </a:lnTo>
                  <a:lnTo>
                    <a:pt x="248" y="59"/>
                  </a:lnTo>
                  <a:lnTo>
                    <a:pt x="246" y="59"/>
                  </a:lnTo>
                  <a:lnTo>
                    <a:pt x="242" y="62"/>
                  </a:lnTo>
                  <a:lnTo>
                    <a:pt x="237" y="62"/>
                  </a:lnTo>
                  <a:lnTo>
                    <a:pt x="233" y="57"/>
                  </a:lnTo>
                  <a:lnTo>
                    <a:pt x="231" y="55"/>
                  </a:lnTo>
                  <a:lnTo>
                    <a:pt x="231" y="55"/>
                  </a:lnTo>
                  <a:lnTo>
                    <a:pt x="221" y="55"/>
                  </a:lnTo>
                  <a:lnTo>
                    <a:pt x="221" y="55"/>
                  </a:lnTo>
                  <a:lnTo>
                    <a:pt x="220" y="57"/>
                  </a:lnTo>
                  <a:lnTo>
                    <a:pt x="220" y="59"/>
                  </a:lnTo>
                  <a:lnTo>
                    <a:pt x="218" y="60"/>
                  </a:lnTo>
                  <a:lnTo>
                    <a:pt x="218" y="60"/>
                  </a:lnTo>
                  <a:lnTo>
                    <a:pt x="218" y="64"/>
                  </a:lnTo>
                  <a:lnTo>
                    <a:pt x="218" y="66"/>
                  </a:lnTo>
                  <a:lnTo>
                    <a:pt x="216" y="66"/>
                  </a:lnTo>
                  <a:lnTo>
                    <a:pt x="214" y="66"/>
                  </a:lnTo>
                  <a:lnTo>
                    <a:pt x="214" y="68"/>
                  </a:lnTo>
                  <a:lnTo>
                    <a:pt x="214" y="68"/>
                  </a:lnTo>
                  <a:lnTo>
                    <a:pt x="214" y="68"/>
                  </a:lnTo>
                  <a:lnTo>
                    <a:pt x="214" y="70"/>
                  </a:lnTo>
                  <a:lnTo>
                    <a:pt x="214" y="70"/>
                  </a:lnTo>
                  <a:lnTo>
                    <a:pt x="214" y="72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4" y="78"/>
                  </a:lnTo>
                  <a:lnTo>
                    <a:pt x="210" y="78"/>
                  </a:lnTo>
                  <a:lnTo>
                    <a:pt x="210" y="78"/>
                  </a:lnTo>
                  <a:lnTo>
                    <a:pt x="208" y="76"/>
                  </a:lnTo>
                  <a:lnTo>
                    <a:pt x="206" y="76"/>
                  </a:lnTo>
                  <a:lnTo>
                    <a:pt x="206" y="78"/>
                  </a:lnTo>
                  <a:lnTo>
                    <a:pt x="206" y="78"/>
                  </a:lnTo>
                  <a:lnTo>
                    <a:pt x="204" y="79"/>
                  </a:lnTo>
                  <a:lnTo>
                    <a:pt x="204" y="79"/>
                  </a:lnTo>
                  <a:lnTo>
                    <a:pt x="202" y="81"/>
                  </a:lnTo>
                  <a:lnTo>
                    <a:pt x="200" y="83"/>
                  </a:lnTo>
                  <a:lnTo>
                    <a:pt x="200" y="81"/>
                  </a:lnTo>
                  <a:lnTo>
                    <a:pt x="199" y="81"/>
                  </a:lnTo>
                  <a:lnTo>
                    <a:pt x="199" y="81"/>
                  </a:lnTo>
                  <a:lnTo>
                    <a:pt x="197" y="81"/>
                  </a:lnTo>
                  <a:lnTo>
                    <a:pt x="195" y="81"/>
                  </a:lnTo>
                  <a:lnTo>
                    <a:pt x="189" y="81"/>
                  </a:lnTo>
                  <a:lnTo>
                    <a:pt x="187" y="83"/>
                  </a:lnTo>
                  <a:lnTo>
                    <a:pt x="181" y="83"/>
                  </a:lnTo>
                  <a:lnTo>
                    <a:pt x="180" y="83"/>
                  </a:lnTo>
                  <a:lnTo>
                    <a:pt x="180" y="85"/>
                  </a:lnTo>
                  <a:lnTo>
                    <a:pt x="180" y="85"/>
                  </a:lnTo>
                  <a:lnTo>
                    <a:pt x="178" y="85"/>
                  </a:lnTo>
                  <a:lnTo>
                    <a:pt x="178" y="87"/>
                  </a:lnTo>
                  <a:lnTo>
                    <a:pt x="170" y="89"/>
                  </a:lnTo>
                  <a:lnTo>
                    <a:pt x="168" y="91"/>
                  </a:lnTo>
                  <a:lnTo>
                    <a:pt x="168" y="91"/>
                  </a:lnTo>
                  <a:lnTo>
                    <a:pt x="168" y="93"/>
                  </a:lnTo>
                  <a:lnTo>
                    <a:pt x="168" y="93"/>
                  </a:lnTo>
                  <a:lnTo>
                    <a:pt x="168" y="93"/>
                  </a:lnTo>
                  <a:lnTo>
                    <a:pt x="166" y="95"/>
                  </a:lnTo>
                  <a:lnTo>
                    <a:pt x="162" y="98"/>
                  </a:lnTo>
                  <a:lnTo>
                    <a:pt x="162" y="98"/>
                  </a:lnTo>
                  <a:lnTo>
                    <a:pt x="160" y="98"/>
                  </a:lnTo>
                  <a:lnTo>
                    <a:pt x="160" y="97"/>
                  </a:lnTo>
                  <a:lnTo>
                    <a:pt x="162" y="95"/>
                  </a:lnTo>
                  <a:lnTo>
                    <a:pt x="162" y="93"/>
                  </a:lnTo>
                  <a:lnTo>
                    <a:pt x="160" y="93"/>
                  </a:lnTo>
                  <a:lnTo>
                    <a:pt x="155" y="95"/>
                  </a:lnTo>
                  <a:lnTo>
                    <a:pt x="153" y="97"/>
                  </a:lnTo>
                  <a:lnTo>
                    <a:pt x="151" y="97"/>
                  </a:lnTo>
                  <a:lnTo>
                    <a:pt x="149" y="98"/>
                  </a:lnTo>
                  <a:lnTo>
                    <a:pt x="145" y="97"/>
                  </a:lnTo>
                  <a:lnTo>
                    <a:pt x="143" y="97"/>
                  </a:lnTo>
                  <a:lnTo>
                    <a:pt x="143" y="95"/>
                  </a:lnTo>
                  <a:lnTo>
                    <a:pt x="141" y="89"/>
                  </a:lnTo>
                  <a:lnTo>
                    <a:pt x="141" y="89"/>
                  </a:lnTo>
                  <a:lnTo>
                    <a:pt x="141" y="89"/>
                  </a:lnTo>
                  <a:lnTo>
                    <a:pt x="141" y="89"/>
                  </a:lnTo>
                  <a:lnTo>
                    <a:pt x="140" y="89"/>
                  </a:lnTo>
                  <a:lnTo>
                    <a:pt x="138" y="89"/>
                  </a:lnTo>
                  <a:lnTo>
                    <a:pt x="138" y="83"/>
                  </a:lnTo>
                  <a:lnTo>
                    <a:pt x="136" y="83"/>
                  </a:lnTo>
                  <a:lnTo>
                    <a:pt x="136" y="83"/>
                  </a:lnTo>
                  <a:lnTo>
                    <a:pt x="134" y="83"/>
                  </a:lnTo>
                  <a:lnTo>
                    <a:pt x="134" y="83"/>
                  </a:lnTo>
                  <a:lnTo>
                    <a:pt x="132" y="85"/>
                  </a:lnTo>
                  <a:lnTo>
                    <a:pt x="130" y="85"/>
                  </a:lnTo>
                  <a:lnTo>
                    <a:pt x="126" y="89"/>
                  </a:lnTo>
                  <a:lnTo>
                    <a:pt x="124" y="89"/>
                  </a:lnTo>
                  <a:lnTo>
                    <a:pt x="124" y="91"/>
                  </a:lnTo>
                  <a:lnTo>
                    <a:pt x="122" y="95"/>
                  </a:lnTo>
                  <a:lnTo>
                    <a:pt x="122" y="95"/>
                  </a:lnTo>
                  <a:lnTo>
                    <a:pt x="120" y="95"/>
                  </a:lnTo>
                  <a:lnTo>
                    <a:pt x="119" y="95"/>
                  </a:lnTo>
                  <a:lnTo>
                    <a:pt x="119" y="95"/>
                  </a:lnTo>
                  <a:lnTo>
                    <a:pt x="117" y="95"/>
                  </a:lnTo>
                  <a:lnTo>
                    <a:pt x="117" y="93"/>
                  </a:lnTo>
                  <a:lnTo>
                    <a:pt x="115" y="93"/>
                  </a:lnTo>
                  <a:lnTo>
                    <a:pt x="115" y="93"/>
                  </a:lnTo>
                  <a:lnTo>
                    <a:pt x="115" y="95"/>
                  </a:lnTo>
                  <a:lnTo>
                    <a:pt x="115" y="95"/>
                  </a:lnTo>
                  <a:lnTo>
                    <a:pt x="111" y="97"/>
                  </a:lnTo>
                  <a:lnTo>
                    <a:pt x="111" y="98"/>
                  </a:lnTo>
                  <a:lnTo>
                    <a:pt x="111" y="98"/>
                  </a:lnTo>
                  <a:lnTo>
                    <a:pt x="111" y="100"/>
                  </a:lnTo>
                  <a:lnTo>
                    <a:pt x="109" y="102"/>
                  </a:lnTo>
                  <a:lnTo>
                    <a:pt x="107" y="102"/>
                  </a:lnTo>
                  <a:lnTo>
                    <a:pt x="107" y="102"/>
                  </a:lnTo>
                  <a:lnTo>
                    <a:pt x="105" y="102"/>
                  </a:lnTo>
                  <a:lnTo>
                    <a:pt x="105" y="102"/>
                  </a:lnTo>
                  <a:lnTo>
                    <a:pt x="103" y="100"/>
                  </a:lnTo>
                  <a:lnTo>
                    <a:pt x="103" y="100"/>
                  </a:lnTo>
                  <a:lnTo>
                    <a:pt x="101" y="98"/>
                  </a:lnTo>
                  <a:lnTo>
                    <a:pt x="101" y="98"/>
                  </a:lnTo>
                  <a:lnTo>
                    <a:pt x="99" y="97"/>
                  </a:lnTo>
                  <a:lnTo>
                    <a:pt x="96" y="95"/>
                  </a:lnTo>
                  <a:lnTo>
                    <a:pt x="96" y="93"/>
                  </a:lnTo>
                  <a:lnTo>
                    <a:pt x="94" y="93"/>
                  </a:lnTo>
                  <a:lnTo>
                    <a:pt x="92" y="91"/>
                  </a:lnTo>
                  <a:lnTo>
                    <a:pt x="90" y="89"/>
                  </a:lnTo>
                  <a:lnTo>
                    <a:pt x="90" y="87"/>
                  </a:lnTo>
                  <a:lnTo>
                    <a:pt x="90" y="85"/>
                  </a:lnTo>
                  <a:lnTo>
                    <a:pt x="92" y="85"/>
                  </a:lnTo>
                  <a:lnTo>
                    <a:pt x="92" y="81"/>
                  </a:lnTo>
                  <a:lnTo>
                    <a:pt x="90" y="79"/>
                  </a:lnTo>
                  <a:lnTo>
                    <a:pt x="90" y="79"/>
                  </a:lnTo>
                  <a:lnTo>
                    <a:pt x="88" y="79"/>
                  </a:lnTo>
                  <a:lnTo>
                    <a:pt x="88" y="79"/>
                  </a:lnTo>
                  <a:lnTo>
                    <a:pt x="86" y="79"/>
                  </a:lnTo>
                  <a:lnTo>
                    <a:pt x="86" y="81"/>
                  </a:lnTo>
                  <a:lnTo>
                    <a:pt x="86" y="81"/>
                  </a:lnTo>
                  <a:lnTo>
                    <a:pt x="84" y="79"/>
                  </a:lnTo>
                  <a:lnTo>
                    <a:pt x="84" y="79"/>
                  </a:lnTo>
                  <a:lnTo>
                    <a:pt x="84" y="79"/>
                  </a:lnTo>
                  <a:lnTo>
                    <a:pt x="82" y="79"/>
                  </a:lnTo>
                  <a:lnTo>
                    <a:pt x="82" y="79"/>
                  </a:lnTo>
                  <a:lnTo>
                    <a:pt x="80" y="79"/>
                  </a:lnTo>
                  <a:lnTo>
                    <a:pt x="80" y="79"/>
                  </a:lnTo>
                  <a:lnTo>
                    <a:pt x="79" y="81"/>
                  </a:lnTo>
                  <a:lnTo>
                    <a:pt x="79" y="81"/>
                  </a:lnTo>
                  <a:lnTo>
                    <a:pt x="79" y="83"/>
                  </a:lnTo>
                  <a:lnTo>
                    <a:pt x="79" y="83"/>
                  </a:lnTo>
                  <a:lnTo>
                    <a:pt x="79" y="85"/>
                  </a:lnTo>
                  <a:lnTo>
                    <a:pt x="79" y="85"/>
                  </a:lnTo>
                  <a:lnTo>
                    <a:pt x="77" y="85"/>
                  </a:lnTo>
                  <a:lnTo>
                    <a:pt x="77" y="83"/>
                  </a:lnTo>
                  <a:lnTo>
                    <a:pt x="77" y="83"/>
                  </a:lnTo>
                  <a:lnTo>
                    <a:pt x="77" y="81"/>
                  </a:lnTo>
                  <a:lnTo>
                    <a:pt x="77" y="81"/>
                  </a:lnTo>
                  <a:lnTo>
                    <a:pt x="75" y="81"/>
                  </a:lnTo>
                  <a:lnTo>
                    <a:pt x="75" y="81"/>
                  </a:lnTo>
                  <a:lnTo>
                    <a:pt x="75" y="81"/>
                  </a:lnTo>
                  <a:lnTo>
                    <a:pt x="75" y="83"/>
                  </a:lnTo>
                  <a:lnTo>
                    <a:pt x="75" y="83"/>
                  </a:lnTo>
                  <a:lnTo>
                    <a:pt x="75" y="85"/>
                  </a:lnTo>
                  <a:lnTo>
                    <a:pt x="75" y="85"/>
                  </a:lnTo>
                  <a:lnTo>
                    <a:pt x="73" y="85"/>
                  </a:lnTo>
                  <a:lnTo>
                    <a:pt x="73" y="85"/>
                  </a:lnTo>
                  <a:lnTo>
                    <a:pt x="71" y="83"/>
                  </a:lnTo>
                  <a:lnTo>
                    <a:pt x="71" y="81"/>
                  </a:lnTo>
                  <a:lnTo>
                    <a:pt x="69" y="76"/>
                  </a:lnTo>
                  <a:lnTo>
                    <a:pt x="65" y="70"/>
                  </a:lnTo>
                  <a:lnTo>
                    <a:pt x="63" y="68"/>
                  </a:lnTo>
                  <a:lnTo>
                    <a:pt x="63" y="68"/>
                  </a:lnTo>
                  <a:lnTo>
                    <a:pt x="63" y="68"/>
                  </a:lnTo>
                  <a:lnTo>
                    <a:pt x="61" y="68"/>
                  </a:lnTo>
                  <a:lnTo>
                    <a:pt x="61" y="72"/>
                  </a:lnTo>
                  <a:lnTo>
                    <a:pt x="61" y="72"/>
                  </a:lnTo>
                  <a:lnTo>
                    <a:pt x="61" y="74"/>
                  </a:lnTo>
                  <a:lnTo>
                    <a:pt x="59" y="74"/>
                  </a:lnTo>
                  <a:lnTo>
                    <a:pt x="59" y="74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6" y="78"/>
                  </a:lnTo>
                  <a:lnTo>
                    <a:pt x="54" y="78"/>
                  </a:lnTo>
                  <a:lnTo>
                    <a:pt x="50" y="78"/>
                  </a:lnTo>
                  <a:lnTo>
                    <a:pt x="48" y="79"/>
                  </a:lnTo>
                  <a:lnTo>
                    <a:pt x="48" y="79"/>
                  </a:lnTo>
                  <a:lnTo>
                    <a:pt x="46" y="79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42" y="79"/>
                  </a:lnTo>
                  <a:lnTo>
                    <a:pt x="40" y="81"/>
                  </a:lnTo>
                  <a:lnTo>
                    <a:pt x="39" y="81"/>
                  </a:lnTo>
                  <a:lnTo>
                    <a:pt x="33" y="81"/>
                  </a:lnTo>
                  <a:lnTo>
                    <a:pt x="27" y="81"/>
                  </a:lnTo>
                  <a:lnTo>
                    <a:pt x="19" y="79"/>
                  </a:lnTo>
                  <a:lnTo>
                    <a:pt x="18" y="79"/>
                  </a:lnTo>
                  <a:lnTo>
                    <a:pt x="10" y="79"/>
                  </a:lnTo>
                  <a:lnTo>
                    <a:pt x="8" y="81"/>
                  </a:lnTo>
                  <a:lnTo>
                    <a:pt x="6" y="81"/>
                  </a:lnTo>
                  <a:lnTo>
                    <a:pt x="6" y="83"/>
                  </a:lnTo>
                  <a:lnTo>
                    <a:pt x="6" y="83"/>
                  </a:lnTo>
                  <a:lnTo>
                    <a:pt x="6" y="83"/>
                  </a:lnTo>
                  <a:lnTo>
                    <a:pt x="6" y="85"/>
                  </a:lnTo>
                  <a:lnTo>
                    <a:pt x="6" y="85"/>
                  </a:lnTo>
                  <a:lnTo>
                    <a:pt x="6" y="85"/>
                  </a:lnTo>
                  <a:lnTo>
                    <a:pt x="6" y="87"/>
                  </a:lnTo>
                  <a:lnTo>
                    <a:pt x="6" y="89"/>
                  </a:lnTo>
                  <a:lnTo>
                    <a:pt x="8" y="91"/>
                  </a:lnTo>
                  <a:lnTo>
                    <a:pt x="8" y="91"/>
                  </a:lnTo>
                  <a:lnTo>
                    <a:pt x="10" y="93"/>
                  </a:lnTo>
                  <a:lnTo>
                    <a:pt x="10" y="95"/>
                  </a:lnTo>
                  <a:lnTo>
                    <a:pt x="10" y="95"/>
                  </a:lnTo>
                  <a:lnTo>
                    <a:pt x="10" y="97"/>
                  </a:lnTo>
                  <a:lnTo>
                    <a:pt x="10" y="97"/>
                  </a:lnTo>
                  <a:lnTo>
                    <a:pt x="10" y="98"/>
                  </a:lnTo>
                  <a:lnTo>
                    <a:pt x="8" y="100"/>
                  </a:lnTo>
                  <a:lnTo>
                    <a:pt x="8" y="102"/>
                  </a:lnTo>
                  <a:lnTo>
                    <a:pt x="8" y="102"/>
                  </a:lnTo>
                  <a:lnTo>
                    <a:pt x="8" y="104"/>
                  </a:lnTo>
                  <a:lnTo>
                    <a:pt x="8" y="104"/>
                  </a:lnTo>
                  <a:lnTo>
                    <a:pt x="6" y="106"/>
                  </a:lnTo>
                  <a:lnTo>
                    <a:pt x="6" y="106"/>
                  </a:lnTo>
                  <a:lnTo>
                    <a:pt x="4" y="110"/>
                  </a:lnTo>
                  <a:lnTo>
                    <a:pt x="2" y="112"/>
                  </a:lnTo>
                  <a:lnTo>
                    <a:pt x="2" y="114"/>
                  </a:lnTo>
                  <a:lnTo>
                    <a:pt x="0" y="119"/>
                  </a:lnTo>
                  <a:lnTo>
                    <a:pt x="4" y="119"/>
                  </a:lnTo>
                  <a:lnTo>
                    <a:pt x="10" y="121"/>
                  </a:lnTo>
                  <a:lnTo>
                    <a:pt x="10" y="121"/>
                  </a:lnTo>
                  <a:lnTo>
                    <a:pt x="12" y="121"/>
                  </a:lnTo>
                  <a:lnTo>
                    <a:pt x="12" y="123"/>
                  </a:lnTo>
                  <a:lnTo>
                    <a:pt x="16" y="125"/>
                  </a:lnTo>
                  <a:lnTo>
                    <a:pt x="16" y="125"/>
                  </a:lnTo>
                  <a:lnTo>
                    <a:pt x="18" y="127"/>
                  </a:lnTo>
                  <a:lnTo>
                    <a:pt x="18" y="127"/>
                  </a:lnTo>
                  <a:lnTo>
                    <a:pt x="18" y="131"/>
                  </a:lnTo>
                  <a:lnTo>
                    <a:pt x="18" y="133"/>
                  </a:lnTo>
                  <a:lnTo>
                    <a:pt x="18" y="135"/>
                  </a:lnTo>
                  <a:lnTo>
                    <a:pt x="18" y="137"/>
                  </a:lnTo>
                  <a:lnTo>
                    <a:pt x="19" y="137"/>
                  </a:lnTo>
                  <a:lnTo>
                    <a:pt x="19" y="140"/>
                  </a:lnTo>
                  <a:lnTo>
                    <a:pt x="33" y="152"/>
                  </a:lnTo>
                  <a:lnTo>
                    <a:pt x="35" y="154"/>
                  </a:lnTo>
                  <a:lnTo>
                    <a:pt x="37" y="157"/>
                  </a:lnTo>
                  <a:lnTo>
                    <a:pt x="37" y="157"/>
                  </a:lnTo>
                  <a:lnTo>
                    <a:pt x="37" y="159"/>
                  </a:lnTo>
                  <a:lnTo>
                    <a:pt x="37" y="159"/>
                  </a:lnTo>
                  <a:lnTo>
                    <a:pt x="35" y="163"/>
                  </a:lnTo>
                  <a:lnTo>
                    <a:pt x="35" y="163"/>
                  </a:lnTo>
                  <a:lnTo>
                    <a:pt x="35" y="165"/>
                  </a:lnTo>
                  <a:lnTo>
                    <a:pt x="35" y="165"/>
                  </a:lnTo>
                  <a:lnTo>
                    <a:pt x="37" y="167"/>
                  </a:lnTo>
                  <a:lnTo>
                    <a:pt x="37" y="171"/>
                  </a:lnTo>
                  <a:lnTo>
                    <a:pt x="39" y="173"/>
                  </a:lnTo>
                  <a:lnTo>
                    <a:pt x="39" y="173"/>
                  </a:lnTo>
                  <a:lnTo>
                    <a:pt x="40" y="175"/>
                  </a:lnTo>
                  <a:lnTo>
                    <a:pt x="40" y="175"/>
                  </a:lnTo>
                  <a:lnTo>
                    <a:pt x="42" y="175"/>
                  </a:lnTo>
                  <a:lnTo>
                    <a:pt x="42" y="175"/>
                  </a:lnTo>
                  <a:lnTo>
                    <a:pt x="44" y="175"/>
                  </a:lnTo>
                  <a:lnTo>
                    <a:pt x="44" y="175"/>
                  </a:lnTo>
                  <a:lnTo>
                    <a:pt x="46" y="175"/>
                  </a:lnTo>
                  <a:lnTo>
                    <a:pt x="46" y="175"/>
                  </a:lnTo>
                  <a:lnTo>
                    <a:pt x="52" y="176"/>
                  </a:lnTo>
                  <a:lnTo>
                    <a:pt x="54" y="176"/>
                  </a:lnTo>
                  <a:lnTo>
                    <a:pt x="54" y="176"/>
                  </a:lnTo>
                  <a:lnTo>
                    <a:pt x="54" y="176"/>
                  </a:lnTo>
                  <a:lnTo>
                    <a:pt x="54" y="176"/>
                  </a:lnTo>
                  <a:lnTo>
                    <a:pt x="54" y="176"/>
                  </a:lnTo>
                  <a:lnTo>
                    <a:pt x="54" y="173"/>
                  </a:lnTo>
                  <a:lnTo>
                    <a:pt x="54" y="173"/>
                  </a:lnTo>
                  <a:lnTo>
                    <a:pt x="54" y="171"/>
                  </a:lnTo>
                  <a:lnTo>
                    <a:pt x="54" y="171"/>
                  </a:lnTo>
                  <a:lnTo>
                    <a:pt x="54" y="171"/>
                  </a:lnTo>
                  <a:lnTo>
                    <a:pt x="54" y="171"/>
                  </a:lnTo>
                  <a:lnTo>
                    <a:pt x="56" y="171"/>
                  </a:lnTo>
                  <a:lnTo>
                    <a:pt x="56" y="171"/>
                  </a:lnTo>
                  <a:lnTo>
                    <a:pt x="56" y="169"/>
                  </a:lnTo>
                  <a:lnTo>
                    <a:pt x="58" y="169"/>
                  </a:lnTo>
                  <a:lnTo>
                    <a:pt x="58" y="169"/>
                  </a:lnTo>
                  <a:lnTo>
                    <a:pt x="59" y="169"/>
                  </a:lnTo>
                  <a:lnTo>
                    <a:pt x="59" y="169"/>
                  </a:lnTo>
                  <a:lnTo>
                    <a:pt x="59" y="171"/>
                  </a:lnTo>
                  <a:lnTo>
                    <a:pt x="61" y="171"/>
                  </a:lnTo>
                  <a:lnTo>
                    <a:pt x="61" y="173"/>
                  </a:lnTo>
                  <a:lnTo>
                    <a:pt x="61" y="173"/>
                  </a:lnTo>
                  <a:lnTo>
                    <a:pt x="63" y="176"/>
                  </a:lnTo>
                  <a:lnTo>
                    <a:pt x="63" y="176"/>
                  </a:lnTo>
                  <a:lnTo>
                    <a:pt x="63" y="178"/>
                  </a:lnTo>
                  <a:lnTo>
                    <a:pt x="61" y="178"/>
                  </a:lnTo>
                  <a:lnTo>
                    <a:pt x="61" y="180"/>
                  </a:lnTo>
                  <a:lnTo>
                    <a:pt x="61" y="180"/>
                  </a:lnTo>
                  <a:lnTo>
                    <a:pt x="58" y="184"/>
                  </a:lnTo>
                  <a:lnTo>
                    <a:pt x="58" y="184"/>
                  </a:lnTo>
                  <a:lnTo>
                    <a:pt x="58" y="186"/>
                  </a:lnTo>
                  <a:lnTo>
                    <a:pt x="56" y="186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58" y="190"/>
                  </a:lnTo>
                  <a:lnTo>
                    <a:pt x="58" y="190"/>
                  </a:lnTo>
                  <a:lnTo>
                    <a:pt x="56" y="194"/>
                  </a:lnTo>
                  <a:lnTo>
                    <a:pt x="56" y="194"/>
                  </a:lnTo>
                  <a:lnTo>
                    <a:pt x="56" y="195"/>
                  </a:lnTo>
                  <a:lnTo>
                    <a:pt x="56" y="195"/>
                  </a:lnTo>
                  <a:lnTo>
                    <a:pt x="56" y="197"/>
                  </a:lnTo>
                  <a:lnTo>
                    <a:pt x="58" y="197"/>
                  </a:lnTo>
                  <a:lnTo>
                    <a:pt x="58" y="197"/>
                  </a:lnTo>
                  <a:lnTo>
                    <a:pt x="58" y="197"/>
                  </a:lnTo>
                  <a:lnTo>
                    <a:pt x="59" y="195"/>
                  </a:lnTo>
                  <a:lnTo>
                    <a:pt x="61" y="194"/>
                  </a:lnTo>
                  <a:lnTo>
                    <a:pt x="61" y="194"/>
                  </a:lnTo>
                  <a:lnTo>
                    <a:pt x="63" y="195"/>
                  </a:lnTo>
                  <a:lnTo>
                    <a:pt x="63" y="195"/>
                  </a:lnTo>
                  <a:lnTo>
                    <a:pt x="63" y="197"/>
                  </a:lnTo>
                  <a:lnTo>
                    <a:pt x="65" y="203"/>
                  </a:lnTo>
                  <a:lnTo>
                    <a:pt x="63" y="211"/>
                  </a:lnTo>
                  <a:lnTo>
                    <a:pt x="63" y="214"/>
                  </a:lnTo>
                  <a:lnTo>
                    <a:pt x="63" y="218"/>
                  </a:lnTo>
                  <a:lnTo>
                    <a:pt x="65" y="220"/>
                  </a:lnTo>
                  <a:lnTo>
                    <a:pt x="69" y="224"/>
                  </a:lnTo>
                  <a:lnTo>
                    <a:pt x="69" y="224"/>
                  </a:lnTo>
                  <a:lnTo>
                    <a:pt x="69" y="226"/>
                  </a:lnTo>
                  <a:lnTo>
                    <a:pt x="71" y="228"/>
                  </a:lnTo>
                  <a:lnTo>
                    <a:pt x="71" y="230"/>
                  </a:lnTo>
                  <a:lnTo>
                    <a:pt x="71" y="232"/>
                  </a:lnTo>
                  <a:lnTo>
                    <a:pt x="71" y="233"/>
                  </a:lnTo>
                  <a:lnTo>
                    <a:pt x="71" y="233"/>
                  </a:lnTo>
                  <a:lnTo>
                    <a:pt x="73" y="233"/>
                  </a:lnTo>
                  <a:lnTo>
                    <a:pt x="73" y="233"/>
                  </a:lnTo>
                  <a:lnTo>
                    <a:pt x="73" y="233"/>
                  </a:lnTo>
                  <a:lnTo>
                    <a:pt x="75" y="233"/>
                  </a:lnTo>
                  <a:lnTo>
                    <a:pt x="75" y="233"/>
                  </a:lnTo>
                  <a:lnTo>
                    <a:pt x="75" y="233"/>
                  </a:lnTo>
                  <a:lnTo>
                    <a:pt x="75" y="233"/>
                  </a:lnTo>
                  <a:lnTo>
                    <a:pt x="75" y="233"/>
                  </a:lnTo>
                  <a:lnTo>
                    <a:pt x="75" y="232"/>
                  </a:lnTo>
                  <a:lnTo>
                    <a:pt x="75" y="232"/>
                  </a:lnTo>
                  <a:lnTo>
                    <a:pt x="75" y="232"/>
                  </a:lnTo>
                  <a:lnTo>
                    <a:pt x="77" y="232"/>
                  </a:lnTo>
                  <a:lnTo>
                    <a:pt x="79" y="233"/>
                  </a:lnTo>
                  <a:lnTo>
                    <a:pt x="80" y="233"/>
                  </a:lnTo>
                  <a:lnTo>
                    <a:pt x="80" y="233"/>
                  </a:lnTo>
                  <a:lnTo>
                    <a:pt x="82" y="233"/>
                  </a:lnTo>
                  <a:lnTo>
                    <a:pt x="82" y="233"/>
                  </a:lnTo>
                  <a:lnTo>
                    <a:pt x="84" y="233"/>
                  </a:lnTo>
                  <a:lnTo>
                    <a:pt x="84" y="233"/>
                  </a:lnTo>
                  <a:lnTo>
                    <a:pt x="84" y="233"/>
                  </a:lnTo>
                  <a:lnTo>
                    <a:pt x="86" y="233"/>
                  </a:lnTo>
                  <a:lnTo>
                    <a:pt x="86" y="233"/>
                  </a:lnTo>
                  <a:lnTo>
                    <a:pt x="88" y="233"/>
                  </a:lnTo>
                  <a:lnTo>
                    <a:pt x="88" y="233"/>
                  </a:lnTo>
                  <a:lnTo>
                    <a:pt x="90" y="235"/>
                  </a:lnTo>
                  <a:lnTo>
                    <a:pt x="92" y="235"/>
                  </a:lnTo>
                  <a:lnTo>
                    <a:pt x="92" y="235"/>
                  </a:lnTo>
                  <a:lnTo>
                    <a:pt x="92" y="239"/>
                  </a:lnTo>
                  <a:lnTo>
                    <a:pt x="92" y="239"/>
                  </a:lnTo>
                  <a:lnTo>
                    <a:pt x="94" y="241"/>
                  </a:lnTo>
                  <a:lnTo>
                    <a:pt x="94" y="243"/>
                  </a:lnTo>
                  <a:lnTo>
                    <a:pt x="94" y="243"/>
                  </a:lnTo>
                  <a:lnTo>
                    <a:pt x="94" y="245"/>
                  </a:lnTo>
                  <a:lnTo>
                    <a:pt x="94" y="247"/>
                  </a:lnTo>
                  <a:lnTo>
                    <a:pt x="92" y="247"/>
                  </a:lnTo>
                  <a:lnTo>
                    <a:pt x="92" y="249"/>
                  </a:lnTo>
                  <a:lnTo>
                    <a:pt x="88" y="251"/>
                  </a:lnTo>
                  <a:lnTo>
                    <a:pt x="86" y="253"/>
                  </a:lnTo>
                  <a:lnTo>
                    <a:pt x="86" y="253"/>
                  </a:lnTo>
                  <a:lnTo>
                    <a:pt x="84" y="253"/>
                  </a:lnTo>
                  <a:lnTo>
                    <a:pt x="84" y="254"/>
                  </a:lnTo>
                  <a:lnTo>
                    <a:pt x="82" y="254"/>
                  </a:lnTo>
                  <a:lnTo>
                    <a:pt x="82" y="254"/>
                  </a:lnTo>
                  <a:lnTo>
                    <a:pt x="82" y="256"/>
                  </a:lnTo>
                  <a:lnTo>
                    <a:pt x="80" y="256"/>
                  </a:lnTo>
                  <a:lnTo>
                    <a:pt x="80" y="262"/>
                  </a:lnTo>
                  <a:lnTo>
                    <a:pt x="79" y="262"/>
                  </a:lnTo>
                  <a:lnTo>
                    <a:pt x="79" y="264"/>
                  </a:lnTo>
                  <a:lnTo>
                    <a:pt x="75" y="266"/>
                  </a:lnTo>
                  <a:lnTo>
                    <a:pt x="73" y="268"/>
                  </a:lnTo>
                  <a:lnTo>
                    <a:pt x="71" y="270"/>
                  </a:lnTo>
                  <a:lnTo>
                    <a:pt x="71" y="270"/>
                  </a:lnTo>
                  <a:lnTo>
                    <a:pt x="69" y="270"/>
                  </a:lnTo>
                  <a:lnTo>
                    <a:pt x="67" y="270"/>
                  </a:lnTo>
                  <a:lnTo>
                    <a:pt x="67" y="270"/>
                  </a:lnTo>
                  <a:lnTo>
                    <a:pt x="65" y="270"/>
                  </a:lnTo>
                  <a:lnTo>
                    <a:pt x="63" y="272"/>
                  </a:lnTo>
                  <a:lnTo>
                    <a:pt x="63" y="273"/>
                  </a:lnTo>
                  <a:lnTo>
                    <a:pt x="63" y="273"/>
                  </a:lnTo>
                  <a:lnTo>
                    <a:pt x="61" y="273"/>
                  </a:lnTo>
                  <a:lnTo>
                    <a:pt x="59" y="273"/>
                  </a:lnTo>
                  <a:lnTo>
                    <a:pt x="59" y="275"/>
                  </a:lnTo>
                  <a:lnTo>
                    <a:pt x="59" y="275"/>
                  </a:lnTo>
                  <a:lnTo>
                    <a:pt x="59" y="275"/>
                  </a:lnTo>
                  <a:lnTo>
                    <a:pt x="59" y="277"/>
                  </a:lnTo>
                  <a:lnTo>
                    <a:pt x="58" y="279"/>
                  </a:lnTo>
                  <a:lnTo>
                    <a:pt x="61" y="281"/>
                  </a:lnTo>
                  <a:lnTo>
                    <a:pt x="65" y="281"/>
                  </a:lnTo>
                  <a:lnTo>
                    <a:pt x="67" y="283"/>
                  </a:lnTo>
                  <a:lnTo>
                    <a:pt x="73" y="291"/>
                  </a:lnTo>
                  <a:lnTo>
                    <a:pt x="73" y="292"/>
                  </a:lnTo>
                  <a:lnTo>
                    <a:pt x="75" y="292"/>
                  </a:lnTo>
                  <a:lnTo>
                    <a:pt x="75" y="294"/>
                  </a:lnTo>
                  <a:lnTo>
                    <a:pt x="79" y="296"/>
                  </a:lnTo>
                  <a:lnTo>
                    <a:pt x="79" y="298"/>
                  </a:lnTo>
                  <a:lnTo>
                    <a:pt x="79" y="298"/>
                  </a:lnTo>
                  <a:lnTo>
                    <a:pt x="80" y="298"/>
                  </a:lnTo>
                  <a:lnTo>
                    <a:pt x="82" y="298"/>
                  </a:lnTo>
                  <a:lnTo>
                    <a:pt x="88" y="300"/>
                  </a:lnTo>
                  <a:lnTo>
                    <a:pt x="90" y="300"/>
                  </a:lnTo>
                  <a:lnTo>
                    <a:pt x="99" y="300"/>
                  </a:lnTo>
                  <a:lnTo>
                    <a:pt x="99" y="300"/>
                  </a:lnTo>
                  <a:lnTo>
                    <a:pt x="105" y="296"/>
                  </a:lnTo>
                  <a:lnTo>
                    <a:pt x="107" y="296"/>
                  </a:lnTo>
                  <a:lnTo>
                    <a:pt x="107" y="296"/>
                  </a:lnTo>
                  <a:lnTo>
                    <a:pt x="107" y="296"/>
                  </a:lnTo>
                  <a:lnTo>
                    <a:pt x="107" y="294"/>
                  </a:lnTo>
                  <a:lnTo>
                    <a:pt x="107" y="294"/>
                  </a:lnTo>
                  <a:lnTo>
                    <a:pt x="107" y="292"/>
                  </a:lnTo>
                  <a:lnTo>
                    <a:pt x="107" y="292"/>
                  </a:lnTo>
                  <a:lnTo>
                    <a:pt x="107" y="292"/>
                  </a:lnTo>
                  <a:lnTo>
                    <a:pt x="109" y="291"/>
                  </a:lnTo>
                  <a:lnTo>
                    <a:pt x="111" y="291"/>
                  </a:lnTo>
                  <a:lnTo>
                    <a:pt x="128" y="291"/>
                  </a:lnTo>
                  <a:lnTo>
                    <a:pt x="130" y="291"/>
                  </a:lnTo>
                  <a:lnTo>
                    <a:pt x="132" y="291"/>
                  </a:lnTo>
                  <a:lnTo>
                    <a:pt x="132" y="289"/>
                  </a:lnTo>
                  <a:lnTo>
                    <a:pt x="132" y="289"/>
                  </a:lnTo>
                  <a:lnTo>
                    <a:pt x="134" y="289"/>
                  </a:lnTo>
                  <a:lnTo>
                    <a:pt x="136" y="289"/>
                  </a:lnTo>
                  <a:lnTo>
                    <a:pt x="136" y="289"/>
                  </a:lnTo>
                  <a:lnTo>
                    <a:pt x="141" y="291"/>
                  </a:lnTo>
                  <a:lnTo>
                    <a:pt x="145" y="291"/>
                  </a:lnTo>
                  <a:lnTo>
                    <a:pt x="145" y="291"/>
                  </a:lnTo>
                  <a:lnTo>
                    <a:pt x="147" y="291"/>
                  </a:lnTo>
                  <a:lnTo>
                    <a:pt x="147" y="289"/>
                  </a:lnTo>
                  <a:lnTo>
                    <a:pt x="149" y="289"/>
                  </a:lnTo>
                  <a:lnTo>
                    <a:pt x="149" y="289"/>
                  </a:lnTo>
                  <a:lnTo>
                    <a:pt x="153" y="289"/>
                  </a:lnTo>
                  <a:lnTo>
                    <a:pt x="153" y="289"/>
                  </a:lnTo>
                  <a:lnTo>
                    <a:pt x="157" y="285"/>
                  </a:lnTo>
                  <a:lnTo>
                    <a:pt x="159" y="283"/>
                  </a:lnTo>
                  <a:lnTo>
                    <a:pt x="162" y="289"/>
                  </a:lnTo>
                  <a:lnTo>
                    <a:pt x="162" y="294"/>
                  </a:lnTo>
                  <a:lnTo>
                    <a:pt x="162" y="298"/>
                  </a:lnTo>
                  <a:lnTo>
                    <a:pt x="162" y="300"/>
                  </a:lnTo>
                  <a:lnTo>
                    <a:pt x="162" y="302"/>
                  </a:lnTo>
                  <a:lnTo>
                    <a:pt x="162" y="304"/>
                  </a:lnTo>
                  <a:lnTo>
                    <a:pt x="162" y="306"/>
                  </a:lnTo>
                  <a:lnTo>
                    <a:pt x="157" y="311"/>
                  </a:lnTo>
                  <a:lnTo>
                    <a:pt x="155" y="317"/>
                  </a:lnTo>
                  <a:lnTo>
                    <a:pt x="153" y="319"/>
                  </a:lnTo>
                  <a:lnTo>
                    <a:pt x="153" y="321"/>
                  </a:lnTo>
                  <a:lnTo>
                    <a:pt x="153" y="321"/>
                  </a:lnTo>
                  <a:lnTo>
                    <a:pt x="153" y="323"/>
                  </a:lnTo>
                  <a:lnTo>
                    <a:pt x="153" y="323"/>
                  </a:lnTo>
                  <a:lnTo>
                    <a:pt x="153" y="323"/>
                  </a:lnTo>
                  <a:lnTo>
                    <a:pt x="157" y="321"/>
                  </a:lnTo>
                  <a:lnTo>
                    <a:pt x="159" y="321"/>
                  </a:lnTo>
                  <a:lnTo>
                    <a:pt x="159" y="321"/>
                  </a:lnTo>
                  <a:lnTo>
                    <a:pt x="160" y="321"/>
                  </a:lnTo>
                  <a:lnTo>
                    <a:pt x="162" y="321"/>
                  </a:lnTo>
                  <a:lnTo>
                    <a:pt x="164" y="323"/>
                  </a:lnTo>
                  <a:lnTo>
                    <a:pt x="170" y="327"/>
                  </a:lnTo>
                  <a:lnTo>
                    <a:pt x="172" y="329"/>
                  </a:lnTo>
                  <a:lnTo>
                    <a:pt x="174" y="330"/>
                  </a:lnTo>
                  <a:lnTo>
                    <a:pt x="174" y="330"/>
                  </a:lnTo>
                  <a:lnTo>
                    <a:pt x="174" y="330"/>
                  </a:lnTo>
                  <a:lnTo>
                    <a:pt x="176" y="330"/>
                  </a:lnTo>
                  <a:lnTo>
                    <a:pt x="180" y="325"/>
                  </a:lnTo>
                  <a:lnTo>
                    <a:pt x="183" y="321"/>
                  </a:lnTo>
                  <a:lnTo>
                    <a:pt x="185" y="319"/>
                  </a:lnTo>
                  <a:lnTo>
                    <a:pt x="189" y="319"/>
                  </a:lnTo>
                  <a:lnTo>
                    <a:pt x="191" y="317"/>
                  </a:lnTo>
                  <a:lnTo>
                    <a:pt x="191" y="317"/>
                  </a:lnTo>
                  <a:lnTo>
                    <a:pt x="193" y="317"/>
                  </a:lnTo>
                  <a:lnTo>
                    <a:pt x="193" y="317"/>
                  </a:lnTo>
                  <a:lnTo>
                    <a:pt x="195" y="317"/>
                  </a:lnTo>
                  <a:lnTo>
                    <a:pt x="197" y="317"/>
                  </a:lnTo>
                  <a:lnTo>
                    <a:pt x="204" y="323"/>
                  </a:lnTo>
                  <a:lnTo>
                    <a:pt x="210" y="325"/>
                  </a:lnTo>
                  <a:lnTo>
                    <a:pt x="214" y="325"/>
                  </a:lnTo>
                  <a:lnTo>
                    <a:pt x="216" y="325"/>
                  </a:lnTo>
                  <a:lnTo>
                    <a:pt x="218" y="325"/>
                  </a:lnTo>
                  <a:lnTo>
                    <a:pt x="220" y="325"/>
                  </a:lnTo>
                  <a:lnTo>
                    <a:pt x="220" y="325"/>
                  </a:lnTo>
                  <a:lnTo>
                    <a:pt x="221" y="323"/>
                  </a:lnTo>
                  <a:lnTo>
                    <a:pt x="221" y="323"/>
                  </a:lnTo>
                  <a:lnTo>
                    <a:pt x="223" y="323"/>
                  </a:lnTo>
                  <a:lnTo>
                    <a:pt x="223" y="321"/>
                  </a:lnTo>
                  <a:lnTo>
                    <a:pt x="225" y="321"/>
                  </a:lnTo>
                  <a:lnTo>
                    <a:pt x="227" y="321"/>
                  </a:lnTo>
                  <a:lnTo>
                    <a:pt x="227" y="321"/>
                  </a:lnTo>
                  <a:lnTo>
                    <a:pt x="227" y="321"/>
                  </a:lnTo>
                  <a:lnTo>
                    <a:pt x="227" y="323"/>
                  </a:lnTo>
                  <a:lnTo>
                    <a:pt x="227" y="323"/>
                  </a:lnTo>
                  <a:lnTo>
                    <a:pt x="225" y="325"/>
                  </a:lnTo>
                  <a:lnTo>
                    <a:pt x="225" y="327"/>
                  </a:lnTo>
                  <a:lnTo>
                    <a:pt x="225" y="327"/>
                  </a:lnTo>
                  <a:lnTo>
                    <a:pt x="225" y="329"/>
                  </a:lnTo>
                  <a:lnTo>
                    <a:pt x="225" y="329"/>
                  </a:lnTo>
                  <a:lnTo>
                    <a:pt x="225" y="330"/>
                  </a:lnTo>
                  <a:lnTo>
                    <a:pt x="225" y="332"/>
                  </a:lnTo>
                  <a:lnTo>
                    <a:pt x="231" y="334"/>
                  </a:lnTo>
                  <a:lnTo>
                    <a:pt x="235" y="334"/>
                  </a:lnTo>
                  <a:lnTo>
                    <a:pt x="237" y="332"/>
                  </a:lnTo>
                  <a:lnTo>
                    <a:pt x="239" y="330"/>
                  </a:lnTo>
                  <a:lnTo>
                    <a:pt x="242" y="325"/>
                  </a:lnTo>
                  <a:lnTo>
                    <a:pt x="242" y="323"/>
                  </a:lnTo>
                  <a:lnTo>
                    <a:pt x="244" y="323"/>
                  </a:lnTo>
                  <a:lnTo>
                    <a:pt x="244" y="323"/>
                  </a:lnTo>
                  <a:lnTo>
                    <a:pt x="242" y="321"/>
                  </a:lnTo>
                  <a:lnTo>
                    <a:pt x="242" y="319"/>
                  </a:lnTo>
                  <a:lnTo>
                    <a:pt x="244" y="319"/>
                  </a:lnTo>
                  <a:lnTo>
                    <a:pt x="244" y="315"/>
                  </a:lnTo>
                  <a:lnTo>
                    <a:pt x="244" y="315"/>
                  </a:lnTo>
                  <a:lnTo>
                    <a:pt x="244" y="313"/>
                  </a:lnTo>
                  <a:lnTo>
                    <a:pt x="242" y="310"/>
                  </a:lnTo>
                  <a:lnTo>
                    <a:pt x="242" y="310"/>
                  </a:lnTo>
                  <a:lnTo>
                    <a:pt x="242" y="308"/>
                  </a:lnTo>
                  <a:lnTo>
                    <a:pt x="242" y="306"/>
                  </a:lnTo>
                  <a:lnTo>
                    <a:pt x="244" y="304"/>
                  </a:lnTo>
                  <a:lnTo>
                    <a:pt x="244" y="302"/>
                  </a:lnTo>
                  <a:lnTo>
                    <a:pt x="244" y="300"/>
                  </a:lnTo>
                  <a:lnTo>
                    <a:pt x="244" y="294"/>
                  </a:lnTo>
                  <a:lnTo>
                    <a:pt x="244" y="292"/>
                  </a:lnTo>
                  <a:lnTo>
                    <a:pt x="244" y="291"/>
                  </a:lnTo>
                  <a:lnTo>
                    <a:pt x="240" y="289"/>
                  </a:lnTo>
                  <a:lnTo>
                    <a:pt x="240" y="287"/>
                  </a:lnTo>
                  <a:lnTo>
                    <a:pt x="240" y="285"/>
                  </a:lnTo>
                  <a:lnTo>
                    <a:pt x="240" y="283"/>
                  </a:lnTo>
                  <a:lnTo>
                    <a:pt x="240" y="283"/>
                  </a:lnTo>
                  <a:lnTo>
                    <a:pt x="240" y="283"/>
                  </a:lnTo>
                  <a:lnTo>
                    <a:pt x="240" y="283"/>
                  </a:lnTo>
                  <a:lnTo>
                    <a:pt x="240" y="283"/>
                  </a:lnTo>
                  <a:lnTo>
                    <a:pt x="242" y="283"/>
                  </a:lnTo>
                  <a:lnTo>
                    <a:pt x="242" y="281"/>
                  </a:lnTo>
                  <a:lnTo>
                    <a:pt x="244" y="281"/>
                  </a:lnTo>
                  <a:lnTo>
                    <a:pt x="244" y="281"/>
                  </a:lnTo>
                  <a:lnTo>
                    <a:pt x="246" y="281"/>
                  </a:lnTo>
                  <a:lnTo>
                    <a:pt x="246" y="281"/>
                  </a:lnTo>
                  <a:lnTo>
                    <a:pt x="248" y="279"/>
                  </a:lnTo>
                  <a:lnTo>
                    <a:pt x="248" y="277"/>
                  </a:lnTo>
                  <a:lnTo>
                    <a:pt x="250" y="277"/>
                  </a:lnTo>
                  <a:lnTo>
                    <a:pt x="250" y="277"/>
                  </a:lnTo>
                  <a:lnTo>
                    <a:pt x="252" y="277"/>
                  </a:lnTo>
                  <a:lnTo>
                    <a:pt x="252" y="279"/>
                  </a:lnTo>
                  <a:lnTo>
                    <a:pt x="256" y="283"/>
                  </a:lnTo>
                  <a:lnTo>
                    <a:pt x="271" y="291"/>
                  </a:lnTo>
                  <a:lnTo>
                    <a:pt x="273" y="292"/>
                  </a:lnTo>
                  <a:lnTo>
                    <a:pt x="275" y="294"/>
                  </a:lnTo>
                  <a:lnTo>
                    <a:pt x="275" y="296"/>
                  </a:lnTo>
                  <a:lnTo>
                    <a:pt x="277" y="298"/>
                  </a:lnTo>
                  <a:lnTo>
                    <a:pt x="279" y="298"/>
                  </a:lnTo>
                  <a:lnTo>
                    <a:pt x="281" y="300"/>
                  </a:lnTo>
                  <a:lnTo>
                    <a:pt x="281" y="300"/>
                  </a:lnTo>
                  <a:lnTo>
                    <a:pt x="282" y="302"/>
                  </a:lnTo>
                  <a:lnTo>
                    <a:pt x="284" y="302"/>
                  </a:lnTo>
                  <a:lnTo>
                    <a:pt x="286" y="300"/>
                  </a:lnTo>
                  <a:lnTo>
                    <a:pt x="290" y="300"/>
                  </a:lnTo>
                  <a:lnTo>
                    <a:pt x="290" y="300"/>
                  </a:lnTo>
                  <a:lnTo>
                    <a:pt x="292" y="300"/>
                  </a:lnTo>
                  <a:lnTo>
                    <a:pt x="292" y="300"/>
                  </a:lnTo>
                  <a:lnTo>
                    <a:pt x="301" y="306"/>
                  </a:lnTo>
                  <a:lnTo>
                    <a:pt x="305" y="310"/>
                  </a:lnTo>
                  <a:lnTo>
                    <a:pt x="309" y="311"/>
                  </a:lnTo>
                  <a:lnTo>
                    <a:pt x="309" y="311"/>
                  </a:lnTo>
                  <a:lnTo>
                    <a:pt x="311" y="310"/>
                  </a:lnTo>
                  <a:lnTo>
                    <a:pt x="313" y="310"/>
                  </a:lnTo>
                  <a:lnTo>
                    <a:pt x="313" y="308"/>
                  </a:lnTo>
                  <a:lnTo>
                    <a:pt x="313" y="308"/>
                  </a:lnTo>
                  <a:lnTo>
                    <a:pt x="315" y="310"/>
                  </a:lnTo>
                  <a:lnTo>
                    <a:pt x="317" y="310"/>
                  </a:lnTo>
                  <a:lnTo>
                    <a:pt x="317" y="308"/>
                  </a:lnTo>
                  <a:lnTo>
                    <a:pt x="317" y="308"/>
                  </a:lnTo>
                  <a:lnTo>
                    <a:pt x="317" y="306"/>
                  </a:lnTo>
                  <a:lnTo>
                    <a:pt x="317" y="306"/>
                  </a:lnTo>
                  <a:lnTo>
                    <a:pt x="319" y="304"/>
                  </a:lnTo>
                  <a:lnTo>
                    <a:pt x="319" y="304"/>
                  </a:lnTo>
                  <a:lnTo>
                    <a:pt x="322" y="304"/>
                  </a:lnTo>
                  <a:lnTo>
                    <a:pt x="324" y="304"/>
                  </a:lnTo>
                  <a:lnTo>
                    <a:pt x="324" y="304"/>
                  </a:lnTo>
                  <a:lnTo>
                    <a:pt x="324" y="302"/>
                  </a:lnTo>
                  <a:lnTo>
                    <a:pt x="322" y="300"/>
                  </a:lnTo>
                  <a:lnTo>
                    <a:pt x="321" y="300"/>
                  </a:lnTo>
                  <a:lnTo>
                    <a:pt x="321" y="298"/>
                  </a:lnTo>
                  <a:lnTo>
                    <a:pt x="319" y="296"/>
                  </a:lnTo>
                  <a:lnTo>
                    <a:pt x="319" y="294"/>
                  </a:lnTo>
                  <a:lnTo>
                    <a:pt x="319" y="292"/>
                  </a:lnTo>
                  <a:lnTo>
                    <a:pt x="317" y="291"/>
                  </a:lnTo>
                  <a:lnTo>
                    <a:pt x="317" y="289"/>
                  </a:lnTo>
                  <a:lnTo>
                    <a:pt x="313" y="289"/>
                  </a:lnTo>
                  <a:lnTo>
                    <a:pt x="313" y="287"/>
                  </a:lnTo>
                  <a:lnTo>
                    <a:pt x="313" y="287"/>
                  </a:lnTo>
                  <a:lnTo>
                    <a:pt x="311" y="285"/>
                  </a:lnTo>
                  <a:lnTo>
                    <a:pt x="311" y="285"/>
                  </a:lnTo>
                  <a:lnTo>
                    <a:pt x="311" y="283"/>
                  </a:lnTo>
                  <a:lnTo>
                    <a:pt x="311" y="283"/>
                  </a:lnTo>
                  <a:lnTo>
                    <a:pt x="311" y="283"/>
                  </a:lnTo>
                  <a:lnTo>
                    <a:pt x="311" y="283"/>
                  </a:lnTo>
                  <a:lnTo>
                    <a:pt x="311" y="283"/>
                  </a:lnTo>
                  <a:lnTo>
                    <a:pt x="313" y="283"/>
                  </a:lnTo>
                  <a:lnTo>
                    <a:pt x="315" y="283"/>
                  </a:lnTo>
                  <a:lnTo>
                    <a:pt x="315" y="283"/>
                  </a:lnTo>
                  <a:lnTo>
                    <a:pt x="315" y="283"/>
                  </a:lnTo>
                  <a:lnTo>
                    <a:pt x="317" y="283"/>
                  </a:lnTo>
                  <a:lnTo>
                    <a:pt x="317" y="281"/>
                  </a:lnTo>
                  <a:lnTo>
                    <a:pt x="315" y="281"/>
                  </a:lnTo>
                  <a:lnTo>
                    <a:pt x="315" y="279"/>
                  </a:lnTo>
                  <a:lnTo>
                    <a:pt x="315" y="277"/>
                  </a:lnTo>
                  <a:lnTo>
                    <a:pt x="313" y="275"/>
                  </a:lnTo>
                  <a:lnTo>
                    <a:pt x="311" y="275"/>
                  </a:lnTo>
                  <a:lnTo>
                    <a:pt x="309" y="273"/>
                  </a:lnTo>
                  <a:lnTo>
                    <a:pt x="305" y="273"/>
                  </a:lnTo>
                  <a:lnTo>
                    <a:pt x="303" y="273"/>
                  </a:lnTo>
                  <a:lnTo>
                    <a:pt x="301" y="273"/>
                  </a:lnTo>
                  <a:lnTo>
                    <a:pt x="301" y="272"/>
                  </a:lnTo>
                  <a:lnTo>
                    <a:pt x="301" y="270"/>
                  </a:lnTo>
                  <a:lnTo>
                    <a:pt x="300" y="266"/>
                  </a:lnTo>
                  <a:lnTo>
                    <a:pt x="294" y="260"/>
                  </a:lnTo>
                  <a:lnTo>
                    <a:pt x="292" y="258"/>
                  </a:lnTo>
                  <a:lnTo>
                    <a:pt x="292" y="258"/>
                  </a:lnTo>
                  <a:lnTo>
                    <a:pt x="290" y="258"/>
                  </a:lnTo>
                  <a:lnTo>
                    <a:pt x="290" y="258"/>
                  </a:lnTo>
                  <a:lnTo>
                    <a:pt x="288" y="258"/>
                  </a:lnTo>
                  <a:lnTo>
                    <a:pt x="282" y="254"/>
                  </a:lnTo>
                  <a:lnTo>
                    <a:pt x="282" y="253"/>
                  </a:lnTo>
                  <a:lnTo>
                    <a:pt x="282" y="253"/>
                  </a:lnTo>
                  <a:lnTo>
                    <a:pt x="282" y="249"/>
                  </a:lnTo>
                  <a:lnTo>
                    <a:pt x="282" y="247"/>
                  </a:lnTo>
                  <a:lnTo>
                    <a:pt x="282" y="247"/>
                  </a:lnTo>
                  <a:lnTo>
                    <a:pt x="284" y="243"/>
                  </a:lnTo>
                  <a:lnTo>
                    <a:pt x="284" y="243"/>
                  </a:lnTo>
                  <a:lnTo>
                    <a:pt x="284" y="241"/>
                  </a:lnTo>
                  <a:lnTo>
                    <a:pt x="284" y="241"/>
                  </a:lnTo>
                  <a:lnTo>
                    <a:pt x="284" y="239"/>
                  </a:lnTo>
                  <a:lnTo>
                    <a:pt x="284" y="239"/>
                  </a:lnTo>
                  <a:lnTo>
                    <a:pt x="286" y="237"/>
                  </a:lnTo>
                  <a:lnTo>
                    <a:pt x="288" y="237"/>
                  </a:lnTo>
                  <a:lnTo>
                    <a:pt x="288" y="235"/>
                  </a:lnTo>
                  <a:lnTo>
                    <a:pt x="290" y="235"/>
                  </a:lnTo>
                  <a:lnTo>
                    <a:pt x="292" y="235"/>
                  </a:lnTo>
                  <a:lnTo>
                    <a:pt x="292" y="235"/>
                  </a:lnTo>
                  <a:lnTo>
                    <a:pt x="292" y="235"/>
                  </a:lnTo>
                  <a:lnTo>
                    <a:pt x="292" y="235"/>
                  </a:lnTo>
                  <a:lnTo>
                    <a:pt x="292" y="233"/>
                  </a:lnTo>
                  <a:lnTo>
                    <a:pt x="292" y="233"/>
                  </a:lnTo>
                  <a:lnTo>
                    <a:pt x="290" y="233"/>
                  </a:lnTo>
                  <a:lnTo>
                    <a:pt x="288" y="233"/>
                  </a:lnTo>
                  <a:lnTo>
                    <a:pt x="288" y="233"/>
                  </a:lnTo>
                  <a:lnTo>
                    <a:pt x="288" y="233"/>
                  </a:lnTo>
                  <a:lnTo>
                    <a:pt x="288" y="233"/>
                  </a:lnTo>
                  <a:lnTo>
                    <a:pt x="288" y="233"/>
                  </a:lnTo>
                  <a:lnTo>
                    <a:pt x="288" y="233"/>
                  </a:lnTo>
                  <a:lnTo>
                    <a:pt x="275" y="232"/>
                  </a:lnTo>
                  <a:lnTo>
                    <a:pt x="269" y="232"/>
                  </a:lnTo>
                  <a:lnTo>
                    <a:pt x="265" y="232"/>
                  </a:lnTo>
                  <a:lnTo>
                    <a:pt x="265" y="232"/>
                  </a:lnTo>
                  <a:lnTo>
                    <a:pt x="263" y="233"/>
                  </a:lnTo>
                  <a:lnTo>
                    <a:pt x="261" y="233"/>
                  </a:lnTo>
                  <a:lnTo>
                    <a:pt x="261" y="232"/>
                  </a:lnTo>
                  <a:lnTo>
                    <a:pt x="260" y="230"/>
                  </a:lnTo>
                  <a:lnTo>
                    <a:pt x="248" y="218"/>
                  </a:lnTo>
                  <a:lnTo>
                    <a:pt x="246" y="216"/>
                  </a:lnTo>
                  <a:lnTo>
                    <a:pt x="244" y="216"/>
                  </a:lnTo>
                  <a:lnTo>
                    <a:pt x="242" y="214"/>
                  </a:lnTo>
                  <a:lnTo>
                    <a:pt x="240" y="214"/>
                  </a:lnTo>
                  <a:lnTo>
                    <a:pt x="237" y="216"/>
                  </a:lnTo>
                  <a:lnTo>
                    <a:pt x="235" y="216"/>
                  </a:lnTo>
                  <a:lnTo>
                    <a:pt x="235" y="216"/>
                  </a:lnTo>
                  <a:lnTo>
                    <a:pt x="235" y="216"/>
                  </a:lnTo>
                  <a:lnTo>
                    <a:pt x="235" y="214"/>
                  </a:lnTo>
                  <a:lnTo>
                    <a:pt x="235" y="213"/>
                  </a:lnTo>
                  <a:lnTo>
                    <a:pt x="231" y="209"/>
                  </a:lnTo>
                  <a:lnTo>
                    <a:pt x="231" y="207"/>
                  </a:lnTo>
                  <a:lnTo>
                    <a:pt x="231" y="205"/>
                  </a:lnTo>
                  <a:lnTo>
                    <a:pt x="231" y="203"/>
                  </a:lnTo>
                  <a:lnTo>
                    <a:pt x="233" y="201"/>
                  </a:lnTo>
                  <a:lnTo>
                    <a:pt x="235" y="199"/>
                  </a:lnTo>
                  <a:lnTo>
                    <a:pt x="235" y="197"/>
                  </a:lnTo>
                  <a:lnTo>
                    <a:pt x="235" y="197"/>
                  </a:lnTo>
                  <a:lnTo>
                    <a:pt x="235" y="194"/>
                  </a:lnTo>
                  <a:lnTo>
                    <a:pt x="235" y="194"/>
                  </a:lnTo>
                  <a:lnTo>
                    <a:pt x="237" y="192"/>
                  </a:lnTo>
                  <a:lnTo>
                    <a:pt x="237" y="192"/>
                  </a:lnTo>
                  <a:lnTo>
                    <a:pt x="235" y="190"/>
                  </a:lnTo>
                  <a:lnTo>
                    <a:pt x="235" y="190"/>
                  </a:lnTo>
                  <a:lnTo>
                    <a:pt x="231" y="190"/>
                  </a:lnTo>
                  <a:lnTo>
                    <a:pt x="231" y="190"/>
                  </a:lnTo>
                  <a:lnTo>
                    <a:pt x="231" y="190"/>
                  </a:lnTo>
                  <a:lnTo>
                    <a:pt x="231" y="188"/>
                  </a:lnTo>
                  <a:lnTo>
                    <a:pt x="229" y="188"/>
                  </a:lnTo>
                  <a:lnTo>
                    <a:pt x="229" y="186"/>
                  </a:lnTo>
                  <a:lnTo>
                    <a:pt x="229" y="186"/>
                  </a:lnTo>
                  <a:lnTo>
                    <a:pt x="229" y="184"/>
                  </a:lnTo>
                  <a:lnTo>
                    <a:pt x="231" y="184"/>
                  </a:lnTo>
                  <a:lnTo>
                    <a:pt x="237" y="182"/>
                  </a:lnTo>
                  <a:lnTo>
                    <a:pt x="239" y="182"/>
                  </a:lnTo>
                  <a:lnTo>
                    <a:pt x="240" y="182"/>
                  </a:lnTo>
                  <a:lnTo>
                    <a:pt x="246" y="182"/>
                  </a:lnTo>
                  <a:lnTo>
                    <a:pt x="246" y="182"/>
                  </a:lnTo>
                  <a:lnTo>
                    <a:pt x="246" y="182"/>
                  </a:lnTo>
                  <a:lnTo>
                    <a:pt x="248" y="180"/>
                  </a:lnTo>
                  <a:lnTo>
                    <a:pt x="246" y="180"/>
                  </a:lnTo>
                  <a:lnTo>
                    <a:pt x="246" y="176"/>
                  </a:lnTo>
                  <a:lnTo>
                    <a:pt x="246" y="175"/>
                  </a:lnTo>
                  <a:lnTo>
                    <a:pt x="246" y="175"/>
                  </a:lnTo>
                  <a:lnTo>
                    <a:pt x="246" y="175"/>
                  </a:lnTo>
                  <a:lnTo>
                    <a:pt x="248" y="173"/>
                  </a:lnTo>
                  <a:lnTo>
                    <a:pt x="248" y="173"/>
                  </a:lnTo>
                  <a:lnTo>
                    <a:pt x="250" y="173"/>
                  </a:lnTo>
                  <a:lnTo>
                    <a:pt x="252" y="173"/>
                  </a:lnTo>
                  <a:lnTo>
                    <a:pt x="256" y="175"/>
                  </a:lnTo>
                  <a:lnTo>
                    <a:pt x="258" y="175"/>
                  </a:lnTo>
                  <a:lnTo>
                    <a:pt x="258" y="176"/>
                  </a:lnTo>
                  <a:lnTo>
                    <a:pt x="258" y="182"/>
                  </a:lnTo>
                  <a:lnTo>
                    <a:pt x="258" y="184"/>
                  </a:lnTo>
                  <a:lnTo>
                    <a:pt x="258" y="184"/>
                  </a:lnTo>
                  <a:lnTo>
                    <a:pt x="258" y="184"/>
                  </a:lnTo>
                  <a:lnTo>
                    <a:pt x="258" y="184"/>
                  </a:lnTo>
                  <a:lnTo>
                    <a:pt x="258" y="184"/>
                  </a:lnTo>
                  <a:lnTo>
                    <a:pt x="260" y="184"/>
                  </a:lnTo>
                  <a:lnTo>
                    <a:pt x="260" y="184"/>
                  </a:lnTo>
                  <a:lnTo>
                    <a:pt x="263" y="186"/>
                  </a:lnTo>
                  <a:lnTo>
                    <a:pt x="265" y="188"/>
                  </a:lnTo>
                  <a:lnTo>
                    <a:pt x="265" y="188"/>
                  </a:lnTo>
                  <a:lnTo>
                    <a:pt x="267" y="190"/>
                  </a:lnTo>
                  <a:lnTo>
                    <a:pt x="269" y="190"/>
                  </a:lnTo>
                  <a:lnTo>
                    <a:pt x="271" y="188"/>
                  </a:lnTo>
                  <a:lnTo>
                    <a:pt x="273" y="186"/>
                  </a:lnTo>
                  <a:lnTo>
                    <a:pt x="275" y="184"/>
                  </a:lnTo>
                  <a:lnTo>
                    <a:pt x="275" y="184"/>
                  </a:lnTo>
                  <a:lnTo>
                    <a:pt x="277" y="184"/>
                  </a:lnTo>
                  <a:lnTo>
                    <a:pt x="277" y="184"/>
                  </a:lnTo>
                  <a:lnTo>
                    <a:pt x="277" y="184"/>
                  </a:lnTo>
                  <a:lnTo>
                    <a:pt x="277" y="182"/>
                  </a:lnTo>
                  <a:lnTo>
                    <a:pt x="277" y="182"/>
                  </a:lnTo>
                  <a:lnTo>
                    <a:pt x="277" y="182"/>
                  </a:lnTo>
                  <a:lnTo>
                    <a:pt x="277" y="180"/>
                  </a:lnTo>
                  <a:lnTo>
                    <a:pt x="277" y="178"/>
                  </a:lnTo>
                  <a:lnTo>
                    <a:pt x="277" y="178"/>
                  </a:lnTo>
                  <a:lnTo>
                    <a:pt x="279" y="176"/>
                  </a:lnTo>
                  <a:lnTo>
                    <a:pt x="279" y="175"/>
                  </a:lnTo>
                  <a:lnTo>
                    <a:pt x="281" y="173"/>
                  </a:lnTo>
                  <a:lnTo>
                    <a:pt x="284" y="171"/>
                  </a:lnTo>
                  <a:lnTo>
                    <a:pt x="288" y="169"/>
                  </a:lnTo>
                  <a:lnTo>
                    <a:pt x="296" y="167"/>
                  </a:lnTo>
                  <a:lnTo>
                    <a:pt x="300" y="165"/>
                  </a:lnTo>
                  <a:lnTo>
                    <a:pt x="305" y="163"/>
                  </a:lnTo>
                  <a:lnTo>
                    <a:pt x="317" y="161"/>
                  </a:lnTo>
                  <a:lnTo>
                    <a:pt x="321" y="161"/>
                  </a:lnTo>
                  <a:lnTo>
                    <a:pt x="321" y="157"/>
                  </a:lnTo>
                  <a:lnTo>
                    <a:pt x="322" y="156"/>
                  </a:lnTo>
                  <a:lnTo>
                    <a:pt x="321" y="154"/>
                  </a:lnTo>
                  <a:lnTo>
                    <a:pt x="321" y="152"/>
                  </a:lnTo>
                  <a:lnTo>
                    <a:pt x="321" y="152"/>
                  </a:lnTo>
                  <a:lnTo>
                    <a:pt x="321" y="152"/>
                  </a:lnTo>
                  <a:lnTo>
                    <a:pt x="321" y="150"/>
                  </a:lnTo>
                  <a:lnTo>
                    <a:pt x="322" y="148"/>
                  </a:lnTo>
                  <a:lnTo>
                    <a:pt x="322" y="148"/>
                  </a:lnTo>
                  <a:lnTo>
                    <a:pt x="324" y="146"/>
                  </a:lnTo>
                  <a:lnTo>
                    <a:pt x="324" y="146"/>
                  </a:lnTo>
                  <a:lnTo>
                    <a:pt x="324" y="144"/>
                  </a:lnTo>
                  <a:lnTo>
                    <a:pt x="324" y="144"/>
                  </a:lnTo>
                  <a:lnTo>
                    <a:pt x="326" y="144"/>
                  </a:lnTo>
                  <a:lnTo>
                    <a:pt x="326" y="142"/>
                  </a:lnTo>
                  <a:lnTo>
                    <a:pt x="326" y="142"/>
                  </a:lnTo>
                  <a:lnTo>
                    <a:pt x="326" y="142"/>
                  </a:lnTo>
                  <a:lnTo>
                    <a:pt x="328" y="142"/>
                  </a:lnTo>
                  <a:lnTo>
                    <a:pt x="330" y="142"/>
                  </a:lnTo>
                  <a:lnTo>
                    <a:pt x="334" y="146"/>
                  </a:lnTo>
                  <a:lnTo>
                    <a:pt x="336" y="146"/>
                  </a:lnTo>
                  <a:lnTo>
                    <a:pt x="338" y="146"/>
                  </a:lnTo>
                  <a:lnTo>
                    <a:pt x="340" y="146"/>
                  </a:lnTo>
                  <a:lnTo>
                    <a:pt x="340" y="148"/>
                  </a:lnTo>
                  <a:lnTo>
                    <a:pt x="341" y="150"/>
                  </a:lnTo>
                  <a:lnTo>
                    <a:pt x="343" y="150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3" y="152"/>
                  </a:lnTo>
                  <a:lnTo>
                    <a:pt x="353" y="150"/>
                  </a:lnTo>
                  <a:lnTo>
                    <a:pt x="353" y="150"/>
                  </a:lnTo>
                  <a:lnTo>
                    <a:pt x="353" y="150"/>
                  </a:lnTo>
                  <a:lnTo>
                    <a:pt x="351" y="148"/>
                  </a:lnTo>
                  <a:lnTo>
                    <a:pt x="351" y="148"/>
                  </a:lnTo>
                  <a:lnTo>
                    <a:pt x="351" y="146"/>
                  </a:lnTo>
                  <a:lnTo>
                    <a:pt x="351" y="146"/>
                  </a:lnTo>
                  <a:lnTo>
                    <a:pt x="351" y="146"/>
                  </a:lnTo>
                  <a:lnTo>
                    <a:pt x="353" y="144"/>
                  </a:lnTo>
                  <a:lnTo>
                    <a:pt x="353" y="146"/>
                  </a:lnTo>
                  <a:lnTo>
                    <a:pt x="355" y="146"/>
                  </a:lnTo>
                  <a:lnTo>
                    <a:pt x="357" y="146"/>
                  </a:lnTo>
                  <a:lnTo>
                    <a:pt x="357" y="146"/>
                  </a:lnTo>
                  <a:lnTo>
                    <a:pt x="359" y="146"/>
                  </a:lnTo>
                  <a:lnTo>
                    <a:pt x="359" y="148"/>
                  </a:lnTo>
                  <a:lnTo>
                    <a:pt x="359" y="148"/>
                  </a:lnTo>
                  <a:lnTo>
                    <a:pt x="361" y="148"/>
                  </a:lnTo>
                  <a:lnTo>
                    <a:pt x="361" y="146"/>
                  </a:lnTo>
                  <a:lnTo>
                    <a:pt x="361" y="146"/>
                  </a:lnTo>
                  <a:lnTo>
                    <a:pt x="361" y="144"/>
                  </a:lnTo>
                  <a:lnTo>
                    <a:pt x="361" y="142"/>
                  </a:lnTo>
                  <a:lnTo>
                    <a:pt x="362" y="142"/>
                  </a:lnTo>
                  <a:lnTo>
                    <a:pt x="362" y="142"/>
                  </a:lnTo>
                  <a:lnTo>
                    <a:pt x="364" y="142"/>
                  </a:lnTo>
                  <a:lnTo>
                    <a:pt x="364" y="140"/>
                  </a:lnTo>
                  <a:lnTo>
                    <a:pt x="364" y="138"/>
                  </a:lnTo>
                  <a:lnTo>
                    <a:pt x="364" y="137"/>
                  </a:lnTo>
                  <a:lnTo>
                    <a:pt x="364" y="137"/>
                  </a:lnTo>
                  <a:lnTo>
                    <a:pt x="362" y="135"/>
                  </a:lnTo>
                  <a:lnTo>
                    <a:pt x="361" y="135"/>
                  </a:lnTo>
                  <a:lnTo>
                    <a:pt x="361" y="133"/>
                  </a:lnTo>
                  <a:lnTo>
                    <a:pt x="361" y="133"/>
                  </a:lnTo>
                  <a:lnTo>
                    <a:pt x="361" y="133"/>
                  </a:lnTo>
                  <a:lnTo>
                    <a:pt x="359" y="131"/>
                  </a:lnTo>
                  <a:lnTo>
                    <a:pt x="359" y="131"/>
                  </a:lnTo>
                  <a:lnTo>
                    <a:pt x="359" y="129"/>
                  </a:lnTo>
                  <a:lnTo>
                    <a:pt x="361" y="129"/>
                  </a:lnTo>
                  <a:lnTo>
                    <a:pt x="362" y="129"/>
                  </a:lnTo>
                  <a:lnTo>
                    <a:pt x="366" y="127"/>
                  </a:lnTo>
                  <a:lnTo>
                    <a:pt x="366" y="127"/>
                  </a:lnTo>
                  <a:lnTo>
                    <a:pt x="368" y="127"/>
                  </a:lnTo>
                  <a:lnTo>
                    <a:pt x="368" y="129"/>
                  </a:lnTo>
                  <a:lnTo>
                    <a:pt x="368" y="129"/>
                  </a:lnTo>
                  <a:lnTo>
                    <a:pt x="368" y="131"/>
                  </a:lnTo>
                  <a:lnTo>
                    <a:pt x="368" y="133"/>
                  </a:lnTo>
                  <a:lnTo>
                    <a:pt x="368" y="133"/>
                  </a:lnTo>
                  <a:lnTo>
                    <a:pt x="370" y="133"/>
                  </a:lnTo>
                  <a:lnTo>
                    <a:pt x="374" y="131"/>
                  </a:lnTo>
                  <a:lnTo>
                    <a:pt x="376" y="131"/>
                  </a:lnTo>
                  <a:lnTo>
                    <a:pt x="380" y="131"/>
                  </a:lnTo>
                  <a:lnTo>
                    <a:pt x="380" y="131"/>
                  </a:lnTo>
                  <a:lnTo>
                    <a:pt x="382" y="129"/>
                  </a:lnTo>
                  <a:lnTo>
                    <a:pt x="383" y="129"/>
                  </a:lnTo>
                  <a:lnTo>
                    <a:pt x="383" y="129"/>
                  </a:lnTo>
                  <a:lnTo>
                    <a:pt x="383" y="127"/>
                  </a:lnTo>
                  <a:lnTo>
                    <a:pt x="383" y="125"/>
                  </a:lnTo>
                  <a:lnTo>
                    <a:pt x="383" y="123"/>
                  </a:lnTo>
                  <a:lnTo>
                    <a:pt x="383" y="121"/>
                  </a:lnTo>
                  <a:lnTo>
                    <a:pt x="383" y="119"/>
                  </a:lnTo>
                  <a:lnTo>
                    <a:pt x="383" y="119"/>
                  </a:lnTo>
                  <a:lnTo>
                    <a:pt x="385" y="119"/>
                  </a:lnTo>
                  <a:lnTo>
                    <a:pt x="385" y="119"/>
                  </a:lnTo>
                  <a:lnTo>
                    <a:pt x="387" y="119"/>
                  </a:lnTo>
                  <a:lnTo>
                    <a:pt x="389" y="121"/>
                  </a:lnTo>
                  <a:lnTo>
                    <a:pt x="391" y="121"/>
                  </a:lnTo>
                  <a:lnTo>
                    <a:pt x="391" y="121"/>
                  </a:lnTo>
                  <a:lnTo>
                    <a:pt x="391" y="119"/>
                  </a:lnTo>
                  <a:lnTo>
                    <a:pt x="393" y="117"/>
                  </a:lnTo>
                  <a:lnTo>
                    <a:pt x="393" y="116"/>
                  </a:lnTo>
                  <a:lnTo>
                    <a:pt x="393" y="116"/>
                  </a:lnTo>
                  <a:lnTo>
                    <a:pt x="395" y="114"/>
                  </a:lnTo>
                  <a:lnTo>
                    <a:pt x="397" y="116"/>
                  </a:lnTo>
                  <a:lnTo>
                    <a:pt x="399" y="116"/>
                  </a:lnTo>
                  <a:lnTo>
                    <a:pt x="399" y="114"/>
                  </a:lnTo>
                  <a:lnTo>
                    <a:pt x="399" y="112"/>
                  </a:lnTo>
                  <a:lnTo>
                    <a:pt x="399" y="110"/>
                  </a:lnTo>
                  <a:lnTo>
                    <a:pt x="399" y="110"/>
                  </a:lnTo>
                  <a:lnTo>
                    <a:pt x="397" y="110"/>
                  </a:lnTo>
                  <a:lnTo>
                    <a:pt x="397" y="110"/>
                  </a:lnTo>
                  <a:lnTo>
                    <a:pt x="397" y="110"/>
                  </a:lnTo>
                  <a:lnTo>
                    <a:pt x="395" y="110"/>
                  </a:lnTo>
                  <a:lnTo>
                    <a:pt x="395" y="110"/>
                  </a:lnTo>
                  <a:lnTo>
                    <a:pt x="395" y="108"/>
                  </a:lnTo>
                  <a:lnTo>
                    <a:pt x="395" y="108"/>
                  </a:lnTo>
                  <a:lnTo>
                    <a:pt x="395" y="106"/>
                  </a:lnTo>
                  <a:lnTo>
                    <a:pt x="397" y="106"/>
                  </a:lnTo>
                  <a:lnTo>
                    <a:pt x="399" y="104"/>
                  </a:lnTo>
                  <a:lnTo>
                    <a:pt x="399" y="104"/>
                  </a:lnTo>
                  <a:lnTo>
                    <a:pt x="402" y="102"/>
                  </a:lnTo>
                  <a:lnTo>
                    <a:pt x="404" y="100"/>
                  </a:lnTo>
                  <a:lnTo>
                    <a:pt x="406" y="98"/>
                  </a:lnTo>
                  <a:lnTo>
                    <a:pt x="410" y="91"/>
                  </a:lnTo>
                  <a:lnTo>
                    <a:pt x="410" y="89"/>
                  </a:lnTo>
                  <a:lnTo>
                    <a:pt x="410" y="87"/>
                  </a:lnTo>
                  <a:lnTo>
                    <a:pt x="410" y="87"/>
                  </a:lnTo>
                  <a:lnTo>
                    <a:pt x="410" y="85"/>
                  </a:lnTo>
                  <a:lnTo>
                    <a:pt x="410" y="85"/>
                  </a:lnTo>
                  <a:lnTo>
                    <a:pt x="410" y="85"/>
                  </a:lnTo>
                  <a:lnTo>
                    <a:pt x="412" y="83"/>
                  </a:lnTo>
                  <a:lnTo>
                    <a:pt x="412" y="83"/>
                  </a:lnTo>
                  <a:lnTo>
                    <a:pt x="412" y="81"/>
                  </a:lnTo>
                  <a:lnTo>
                    <a:pt x="412" y="81"/>
                  </a:lnTo>
                  <a:lnTo>
                    <a:pt x="412" y="81"/>
                  </a:lnTo>
                  <a:lnTo>
                    <a:pt x="410" y="79"/>
                  </a:lnTo>
                  <a:lnTo>
                    <a:pt x="410" y="79"/>
                  </a:lnTo>
                  <a:lnTo>
                    <a:pt x="412" y="76"/>
                  </a:lnTo>
                  <a:lnTo>
                    <a:pt x="410" y="76"/>
                  </a:lnTo>
                  <a:lnTo>
                    <a:pt x="410" y="76"/>
                  </a:lnTo>
                  <a:lnTo>
                    <a:pt x="410" y="74"/>
                  </a:lnTo>
                  <a:lnTo>
                    <a:pt x="408" y="74"/>
                  </a:lnTo>
                  <a:lnTo>
                    <a:pt x="408" y="74"/>
                  </a:lnTo>
                  <a:lnTo>
                    <a:pt x="408" y="74"/>
                  </a:lnTo>
                  <a:lnTo>
                    <a:pt x="408" y="72"/>
                  </a:lnTo>
                  <a:lnTo>
                    <a:pt x="408" y="72"/>
                  </a:lnTo>
                  <a:lnTo>
                    <a:pt x="410" y="72"/>
                  </a:lnTo>
                  <a:lnTo>
                    <a:pt x="412" y="72"/>
                  </a:lnTo>
                  <a:lnTo>
                    <a:pt x="412" y="74"/>
                  </a:lnTo>
                  <a:lnTo>
                    <a:pt x="414" y="74"/>
                  </a:lnTo>
                  <a:lnTo>
                    <a:pt x="414" y="74"/>
                  </a:lnTo>
                  <a:lnTo>
                    <a:pt x="416" y="74"/>
                  </a:lnTo>
                  <a:lnTo>
                    <a:pt x="416" y="74"/>
                  </a:lnTo>
                  <a:lnTo>
                    <a:pt x="418" y="74"/>
                  </a:lnTo>
                  <a:lnTo>
                    <a:pt x="420" y="74"/>
                  </a:lnTo>
                  <a:lnTo>
                    <a:pt x="420" y="72"/>
                  </a:lnTo>
                  <a:lnTo>
                    <a:pt x="422" y="72"/>
                  </a:lnTo>
                  <a:lnTo>
                    <a:pt x="422" y="70"/>
                  </a:lnTo>
                  <a:lnTo>
                    <a:pt x="420" y="70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50">
              <a:extLst>
                <a:ext uri="{FF2B5EF4-FFF2-40B4-BE49-F238E27FC236}">
                  <a16:creationId xmlns:a16="http://schemas.microsoft.com/office/drawing/2014/main" xmlns="" id="{63A38D9E-A98B-46C6-8D83-A579D23389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9172" y="1497787"/>
              <a:ext cx="1152525" cy="846138"/>
            </a:xfrm>
            <a:custGeom>
              <a:avLst/>
              <a:gdLst>
                <a:gd name="T0" fmla="*/ 692 w 726"/>
                <a:gd name="T1" fmla="*/ 185 h 533"/>
                <a:gd name="T2" fmla="*/ 657 w 726"/>
                <a:gd name="T3" fmla="*/ 145 h 533"/>
                <a:gd name="T4" fmla="*/ 604 w 726"/>
                <a:gd name="T5" fmla="*/ 129 h 533"/>
                <a:gd name="T6" fmla="*/ 528 w 726"/>
                <a:gd name="T7" fmla="*/ 162 h 533"/>
                <a:gd name="T8" fmla="*/ 478 w 726"/>
                <a:gd name="T9" fmla="*/ 183 h 533"/>
                <a:gd name="T10" fmla="*/ 375 w 726"/>
                <a:gd name="T11" fmla="*/ 99 h 533"/>
                <a:gd name="T12" fmla="*/ 269 w 726"/>
                <a:gd name="T13" fmla="*/ 36 h 533"/>
                <a:gd name="T14" fmla="*/ 217 w 726"/>
                <a:gd name="T15" fmla="*/ 17 h 533"/>
                <a:gd name="T16" fmla="*/ 183 w 726"/>
                <a:gd name="T17" fmla="*/ 8 h 533"/>
                <a:gd name="T18" fmla="*/ 116 w 726"/>
                <a:gd name="T19" fmla="*/ 19 h 533"/>
                <a:gd name="T20" fmla="*/ 128 w 726"/>
                <a:gd name="T21" fmla="*/ 32 h 533"/>
                <a:gd name="T22" fmla="*/ 118 w 726"/>
                <a:gd name="T23" fmla="*/ 38 h 533"/>
                <a:gd name="T24" fmla="*/ 101 w 726"/>
                <a:gd name="T25" fmla="*/ 36 h 533"/>
                <a:gd name="T26" fmla="*/ 65 w 726"/>
                <a:gd name="T27" fmla="*/ 40 h 533"/>
                <a:gd name="T28" fmla="*/ 51 w 726"/>
                <a:gd name="T29" fmla="*/ 55 h 533"/>
                <a:gd name="T30" fmla="*/ 36 w 726"/>
                <a:gd name="T31" fmla="*/ 69 h 533"/>
                <a:gd name="T32" fmla="*/ 17 w 726"/>
                <a:gd name="T33" fmla="*/ 91 h 533"/>
                <a:gd name="T34" fmla="*/ 2 w 726"/>
                <a:gd name="T35" fmla="*/ 108 h 533"/>
                <a:gd name="T36" fmla="*/ 27 w 726"/>
                <a:gd name="T37" fmla="*/ 139 h 533"/>
                <a:gd name="T38" fmla="*/ 51 w 726"/>
                <a:gd name="T39" fmla="*/ 137 h 533"/>
                <a:gd name="T40" fmla="*/ 59 w 726"/>
                <a:gd name="T41" fmla="*/ 141 h 533"/>
                <a:gd name="T42" fmla="*/ 74 w 726"/>
                <a:gd name="T43" fmla="*/ 165 h 533"/>
                <a:gd name="T44" fmla="*/ 84 w 726"/>
                <a:gd name="T45" fmla="*/ 173 h 533"/>
                <a:gd name="T46" fmla="*/ 118 w 726"/>
                <a:gd name="T47" fmla="*/ 183 h 533"/>
                <a:gd name="T48" fmla="*/ 109 w 726"/>
                <a:gd name="T49" fmla="*/ 200 h 533"/>
                <a:gd name="T50" fmla="*/ 116 w 726"/>
                <a:gd name="T51" fmla="*/ 207 h 533"/>
                <a:gd name="T52" fmla="*/ 131 w 726"/>
                <a:gd name="T53" fmla="*/ 211 h 533"/>
                <a:gd name="T54" fmla="*/ 141 w 726"/>
                <a:gd name="T55" fmla="*/ 219 h 533"/>
                <a:gd name="T56" fmla="*/ 149 w 726"/>
                <a:gd name="T57" fmla="*/ 223 h 533"/>
                <a:gd name="T58" fmla="*/ 147 w 726"/>
                <a:gd name="T59" fmla="*/ 232 h 533"/>
                <a:gd name="T60" fmla="*/ 141 w 726"/>
                <a:gd name="T61" fmla="*/ 243 h 533"/>
                <a:gd name="T62" fmla="*/ 131 w 726"/>
                <a:gd name="T63" fmla="*/ 251 h 533"/>
                <a:gd name="T64" fmla="*/ 118 w 726"/>
                <a:gd name="T65" fmla="*/ 257 h 533"/>
                <a:gd name="T66" fmla="*/ 107 w 726"/>
                <a:gd name="T67" fmla="*/ 276 h 533"/>
                <a:gd name="T68" fmla="*/ 97 w 726"/>
                <a:gd name="T69" fmla="*/ 282 h 533"/>
                <a:gd name="T70" fmla="*/ 86 w 726"/>
                <a:gd name="T71" fmla="*/ 287 h 533"/>
                <a:gd name="T72" fmla="*/ 88 w 726"/>
                <a:gd name="T73" fmla="*/ 314 h 533"/>
                <a:gd name="T74" fmla="*/ 101 w 726"/>
                <a:gd name="T75" fmla="*/ 375 h 533"/>
                <a:gd name="T76" fmla="*/ 103 w 726"/>
                <a:gd name="T77" fmla="*/ 405 h 533"/>
                <a:gd name="T78" fmla="*/ 101 w 726"/>
                <a:gd name="T79" fmla="*/ 430 h 533"/>
                <a:gd name="T80" fmla="*/ 107 w 726"/>
                <a:gd name="T81" fmla="*/ 437 h 533"/>
                <a:gd name="T82" fmla="*/ 133 w 726"/>
                <a:gd name="T83" fmla="*/ 455 h 533"/>
                <a:gd name="T84" fmla="*/ 191 w 726"/>
                <a:gd name="T85" fmla="*/ 483 h 533"/>
                <a:gd name="T86" fmla="*/ 202 w 726"/>
                <a:gd name="T87" fmla="*/ 515 h 533"/>
                <a:gd name="T88" fmla="*/ 271 w 726"/>
                <a:gd name="T89" fmla="*/ 527 h 533"/>
                <a:gd name="T90" fmla="*/ 307 w 726"/>
                <a:gd name="T91" fmla="*/ 512 h 533"/>
                <a:gd name="T92" fmla="*/ 312 w 726"/>
                <a:gd name="T93" fmla="*/ 477 h 533"/>
                <a:gd name="T94" fmla="*/ 320 w 726"/>
                <a:gd name="T95" fmla="*/ 466 h 533"/>
                <a:gd name="T96" fmla="*/ 381 w 726"/>
                <a:gd name="T97" fmla="*/ 436 h 533"/>
                <a:gd name="T98" fmla="*/ 459 w 726"/>
                <a:gd name="T99" fmla="*/ 468 h 533"/>
                <a:gd name="T100" fmla="*/ 492 w 726"/>
                <a:gd name="T101" fmla="*/ 466 h 533"/>
                <a:gd name="T102" fmla="*/ 516 w 726"/>
                <a:gd name="T103" fmla="*/ 495 h 533"/>
                <a:gd name="T104" fmla="*/ 541 w 726"/>
                <a:gd name="T105" fmla="*/ 483 h 533"/>
                <a:gd name="T106" fmla="*/ 534 w 726"/>
                <a:gd name="T107" fmla="*/ 514 h 533"/>
                <a:gd name="T108" fmla="*/ 577 w 726"/>
                <a:gd name="T109" fmla="*/ 512 h 533"/>
                <a:gd name="T110" fmla="*/ 623 w 726"/>
                <a:gd name="T111" fmla="*/ 512 h 533"/>
                <a:gd name="T112" fmla="*/ 635 w 726"/>
                <a:gd name="T113" fmla="*/ 443 h 533"/>
                <a:gd name="T114" fmla="*/ 591 w 726"/>
                <a:gd name="T115" fmla="*/ 401 h 533"/>
                <a:gd name="T116" fmla="*/ 593 w 726"/>
                <a:gd name="T117" fmla="*/ 346 h 533"/>
                <a:gd name="T118" fmla="*/ 648 w 726"/>
                <a:gd name="T119" fmla="*/ 306 h 533"/>
                <a:gd name="T120" fmla="*/ 676 w 726"/>
                <a:gd name="T121" fmla="*/ 280 h 533"/>
                <a:gd name="T122" fmla="*/ 716 w 726"/>
                <a:gd name="T123" fmla="*/ 204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26" h="533">
                  <a:moveTo>
                    <a:pt x="726" y="181"/>
                  </a:moveTo>
                  <a:lnTo>
                    <a:pt x="724" y="177"/>
                  </a:lnTo>
                  <a:lnTo>
                    <a:pt x="722" y="177"/>
                  </a:lnTo>
                  <a:lnTo>
                    <a:pt x="720" y="177"/>
                  </a:lnTo>
                  <a:lnTo>
                    <a:pt x="720" y="177"/>
                  </a:lnTo>
                  <a:lnTo>
                    <a:pt x="720" y="177"/>
                  </a:lnTo>
                  <a:lnTo>
                    <a:pt x="718" y="179"/>
                  </a:lnTo>
                  <a:lnTo>
                    <a:pt x="716" y="179"/>
                  </a:lnTo>
                  <a:lnTo>
                    <a:pt x="716" y="177"/>
                  </a:lnTo>
                  <a:lnTo>
                    <a:pt x="715" y="177"/>
                  </a:lnTo>
                  <a:lnTo>
                    <a:pt x="713" y="173"/>
                  </a:lnTo>
                  <a:lnTo>
                    <a:pt x="713" y="173"/>
                  </a:lnTo>
                  <a:lnTo>
                    <a:pt x="709" y="171"/>
                  </a:lnTo>
                  <a:lnTo>
                    <a:pt x="707" y="173"/>
                  </a:lnTo>
                  <a:lnTo>
                    <a:pt x="705" y="181"/>
                  </a:lnTo>
                  <a:lnTo>
                    <a:pt x="703" y="183"/>
                  </a:lnTo>
                  <a:lnTo>
                    <a:pt x="701" y="186"/>
                  </a:lnTo>
                  <a:lnTo>
                    <a:pt x="697" y="188"/>
                  </a:lnTo>
                  <a:lnTo>
                    <a:pt x="696" y="188"/>
                  </a:lnTo>
                  <a:lnTo>
                    <a:pt x="694" y="188"/>
                  </a:lnTo>
                  <a:lnTo>
                    <a:pt x="692" y="185"/>
                  </a:lnTo>
                  <a:lnTo>
                    <a:pt x="690" y="181"/>
                  </a:lnTo>
                  <a:lnTo>
                    <a:pt x="690" y="177"/>
                  </a:lnTo>
                  <a:lnTo>
                    <a:pt x="688" y="173"/>
                  </a:lnTo>
                  <a:lnTo>
                    <a:pt x="686" y="169"/>
                  </a:lnTo>
                  <a:lnTo>
                    <a:pt x="684" y="165"/>
                  </a:lnTo>
                  <a:lnTo>
                    <a:pt x="680" y="167"/>
                  </a:lnTo>
                  <a:lnTo>
                    <a:pt x="680" y="169"/>
                  </a:lnTo>
                  <a:lnTo>
                    <a:pt x="678" y="171"/>
                  </a:lnTo>
                  <a:lnTo>
                    <a:pt x="676" y="171"/>
                  </a:lnTo>
                  <a:lnTo>
                    <a:pt x="675" y="169"/>
                  </a:lnTo>
                  <a:lnTo>
                    <a:pt x="675" y="169"/>
                  </a:lnTo>
                  <a:lnTo>
                    <a:pt x="673" y="165"/>
                  </a:lnTo>
                  <a:lnTo>
                    <a:pt x="673" y="164"/>
                  </a:lnTo>
                  <a:lnTo>
                    <a:pt x="671" y="164"/>
                  </a:lnTo>
                  <a:lnTo>
                    <a:pt x="663" y="162"/>
                  </a:lnTo>
                  <a:lnTo>
                    <a:pt x="661" y="160"/>
                  </a:lnTo>
                  <a:lnTo>
                    <a:pt x="659" y="154"/>
                  </a:lnTo>
                  <a:lnTo>
                    <a:pt x="655" y="150"/>
                  </a:lnTo>
                  <a:lnTo>
                    <a:pt x="655" y="148"/>
                  </a:lnTo>
                  <a:lnTo>
                    <a:pt x="657" y="146"/>
                  </a:lnTo>
                  <a:lnTo>
                    <a:pt x="657" y="145"/>
                  </a:lnTo>
                  <a:lnTo>
                    <a:pt x="659" y="145"/>
                  </a:lnTo>
                  <a:lnTo>
                    <a:pt x="657" y="141"/>
                  </a:lnTo>
                  <a:lnTo>
                    <a:pt x="657" y="141"/>
                  </a:lnTo>
                  <a:lnTo>
                    <a:pt x="654" y="141"/>
                  </a:lnTo>
                  <a:lnTo>
                    <a:pt x="654" y="141"/>
                  </a:lnTo>
                  <a:lnTo>
                    <a:pt x="652" y="139"/>
                  </a:lnTo>
                  <a:lnTo>
                    <a:pt x="652" y="139"/>
                  </a:lnTo>
                  <a:lnTo>
                    <a:pt x="652" y="137"/>
                  </a:lnTo>
                  <a:lnTo>
                    <a:pt x="650" y="137"/>
                  </a:lnTo>
                  <a:lnTo>
                    <a:pt x="648" y="137"/>
                  </a:lnTo>
                  <a:lnTo>
                    <a:pt x="644" y="139"/>
                  </a:lnTo>
                  <a:lnTo>
                    <a:pt x="640" y="137"/>
                  </a:lnTo>
                  <a:lnTo>
                    <a:pt x="638" y="135"/>
                  </a:lnTo>
                  <a:lnTo>
                    <a:pt x="638" y="131"/>
                  </a:lnTo>
                  <a:lnTo>
                    <a:pt x="638" y="127"/>
                  </a:lnTo>
                  <a:lnTo>
                    <a:pt x="636" y="126"/>
                  </a:lnTo>
                  <a:lnTo>
                    <a:pt x="633" y="124"/>
                  </a:lnTo>
                  <a:lnTo>
                    <a:pt x="629" y="124"/>
                  </a:lnTo>
                  <a:lnTo>
                    <a:pt x="627" y="124"/>
                  </a:lnTo>
                  <a:lnTo>
                    <a:pt x="617" y="127"/>
                  </a:lnTo>
                  <a:lnTo>
                    <a:pt x="604" y="129"/>
                  </a:lnTo>
                  <a:lnTo>
                    <a:pt x="595" y="133"/>
                  </a:lnTo>
                  <a:lnTo>
                    <a:pt x="591" y="133"/>
                  </a:lnTo>
                  <a:lnTo>
                    <a:pt x="589" y="133"/>
                  </a:lnTo>
                  <a:lnTo>
                    <a:pt x="581" y="131"/>
                  </a:lnTo>
                  <a:lnTo>
                    <a:pt x="579" y="129"/>
                  </a:lnTo>
                  <a:lnTo>
                    <a:pt x="575" y="131"/>
                  </a:lnTo>
                  <a:lnTo>
                    <a:pt x="572" y="131"/>
                  </a:lnTo>
                  <a:lnTo>
                    <a:pt x="572" y="133"/>
                  </a:lnTo>
                  <a:lnTo>
                    <a:pt x="568" y="139"/>
                  </a:lnTo>
                  <a:lnTo>
                    <a:pt x="568" y="139"/>
                  </a:lnTo>
                  <a:lnTo>
                    <a:pt x="558" y="146"/>
                  </a:lnTo>
                  <a:lnTo>
                    <a:pt x="554" y="148"/>
                  </a:lnTo>
                  <a:lnTo>
                    <a:pt x="547" y="148"/>
                  </a:lnTo>
                  <a:lnTo>
                    <a:pt x="545" y="150"/>
                  </a:lnTo>
                  <a:lnTo>
                    <a:pt x="541" y="152"/>
                  </a:lnTo>
                  <a:lnTo>
                    <a:pt x="537" y="154"/>
                  </a:lnTo>
                  <a:lnTo>
                    <a:pt x="534" y="156"/>
                  </a:lnTo>
                  <a:lnTo>
                    <a:pt x="534" y="156"/>
                  </a:lnTo>
                  <a:lnTo>
                    <a:pt x="532" y="158"/>
                  </a:lnTo>
                  <a:lnTo>
                    <a:pt x="530" y="160"/>
                  </a:lnTo>
                  <a:lnTo>
                    <a:pt x="528" y="162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0" y="165"/>
                  </a:lnTo>
                  <a:lnTo>
                    <a:pt x="518" y="169"/>
                  </a:lnTo>
                  <a:lnTo>
                    <a:pt x="518" y="173"/>
                  </a:lnTo>
                  <a:lnTo>
                    <a:pt x="516" y="173"/>
                  </a:lnTo>
                  <a:lnTo>
                    <a:pt x="514" y="173"/>
                  </a:lnTo>
                  <a:lnTo>
                    <a:pt x="505" y="171"/>
                  </a:lnTo>
                  <a:lnTo>
                    <a:pt x="503" y="171"/>
                  </a:lnTo>
                  <a:lnTo>
                    <a:pt x="501" y="173"/>
                  </a:lnTo>
                  <a:lnTo>
                    <a:pt x="501" y="175"/>
                  </a:lnTo>
                  <a:lnTo>
                    <a:pt x="499" y="179"/>
                  </a:lnTo>
                  <a:lnTo>
                    <a:pt x="497" y="181"/>
                  </a:lnTo>
                  <a:lnTo>
                    <a:pt x="494" y="181"/>
                  </a:lnTo>
                  <a:lnTo>
                    <a:pt x="492" y="179"/>
                  </a:lnTo>
                  <a:lnTo>
                    <a:pt x="490" y="179"/>
                  </a:lnTo>
                  <a:lnTo>
                    <a:pt x="486" y="179"/>
                  </a:lnTo>
                  <a:lnTo>
                    <a:pt x="486" y="179"/>
                  </a:lnTo>
                  <a:lnTo>
                    <a:pt x="484" y="179"/>
                  </a:lnTo>
                  <a:lnTo>
                    <a:pt x="480" y="181"/>
                  </a:lnTo>
                  <a:lnTo>
                    <a:pt x="478" y="183"/>
                  </a:lnTo>
                  <a:lnTo>
                    <a:pt x="476" y="183"/>
                  </a:lnTo>
                  <a:lnTo>
                    <a:pt x="463" y="181"/>
                  </a:lnTo>
                  <a:lnTo>
                    <a:pt x="463" y="179"/>
                  </a:lnTo>
                  <a:lnTo>
                    <a:pt x="461" y="169"/>
                  </a:lnTo>
                  <a:lnTo>
                    <a:pt x="457" y="162"/>
                  </a:lnTo>
                  <a:lnTo>
                    <a:pt x="454" y="162"/>
                  </a:lnTo>
                  <a:lnTo>
                    <a:pt x="448" y="152"/>
                  </a:lnTo>
                  <a:lnTo>
                    <a:pt x="444" y="152"/>
                  </a:lnTo>
                  <a:lnTo>
                    <a:pt x="434" y="154"/>
                  </a:lnTo>
                  <a:lnTo>
                    <a:pt x="427" y="152"/>
                  </a:lnTo>
                  <a:lnTo>
                    <a:pt x="423" y="150"/>
                  </a:lnTo>
                  <a:lnTo>
                    <a:pt x="421" y="146"/>
                  </a:lnTo>
                  <a:lnTo>
                    <a:pt x="415" y="141"/>
                  </a:lnTo>
                  <a:lnTo>
                    <a:pt x="410" y="139"/>
                  </a:lnTo>
                  <a:lnTo>
                    <a:pt x="400" y="137"/>
                  </a:lnTo>
                  <a:lnTo>
                    <a:pt x="394" y="131"/>
                  </a:lnTo>
                  <a:lnTo>
                    <a:pt x="394" y="116"/>
                  </a:lnTo>
                  <a:lnTo>
                    <a:pt x="393" y="108"/>
                  </a:lnTo>
                  <a:lnTo>
                    <a:pt x="389" y="103"/>
                  </a:lnTo>
                  <a:lnTo>
                    <a:pt x="385" y="99"/>
                  </a:lnTo>
                  <a:lnTo>
                    <a:pt x="375" y="99"/>
                  </a:lnTo>
                  <a:lnTo>
                    <a:pt x="366" y="97"/>
                  </a:lnTo>
                  <a:lnTo>
                    <a:pt x="362" y="93"/>
                  </a:lnTo>
                  <a:lnTo>
                    <a:pt x="358" y="86"/>
                  </a:lnTo>
                  <a:lnTo>
                    <a:pt x="353" y="84"/>
                  </a:lnTo>
                  <a:lnTo>
                    <a:pt x="345" y="86"/>
                  </a:lnTo>
                  <a:lnTo>
                    <a:pt x="337" y="72"/>
                  </a:lnTo>
                  <a:lnTo>
                    <a:pt x="320" y="70"/>
                  </a:lnTo>
                  <a:lnTo>
                    <a:pt x="320" y="69"/>
                  </a:lnTo>
                  <a:lnTo>
                    <a:pt x="320" y="69"/>
                  </a:lnTo>
                  <a:lnTo>
                    <a:pt x="311" y="49"/>
                  </a:lnTo>
                  <a:lnTo>
                    <a:pt x="309" y="48"/>
                  </a:lnTo>
                  <a:lnTo>
                    <a:pt x="303" y="42"/>
                  </a:lnTo>
                  <a:lnTo>
                    <a:pt x="297" y="38"/>
                  </a:lnTo>
                  <a:lnTo>
                    <a:pt x="290" y="34"/>
                  </a:lnTo>
                  <a:lnTo>
                    <a:pt x="282" y="34"/>
                  </a:lnTo>
                  <a:lnTo>
                    <a:pt x="276" y="36"/>
                  </a:lnTo>
                  <a:lnTo>
                    <a:pt x="276" y="36"/>
                  </a:lnTo>
                  <a:lnTo>
                    <a:pt x="276" y="38"/>
                  </a:lnTo>
                  <a:lnTo>
                    <a:pt x="276" y="38"/>
                  </a:lnTo>
                  <a:lnTo>
                    <a:pt x="271" y="38"/>
                  </a:lnTo>
                  <a:lnTo>
                    <a:pt x="269" y="36"/>
                  </a:lnTo>
                  <a:lnTo>
                    <a:pt x="267" y="30"/>
                  </a:lnTo>
                  <a:lnTo>
                    <a:pt x="267" y="27"/>
                  </a:lnTo>
                  <a:lnTo>
                    <a:pt x="267" y="23"/>
                  </a:lnTo>
                  <a:lnTo>
                    <a:pt x="265" y="19"/>
                  </a:lnTo>
                  <a:lnTo>
                    <a:pt x="263" y="17"/>
                  </a:lnTo>
                  <a:lnTo>
                    <a:pt x="259" y="15"/>
                  </a:lnTo>
                  <a:lnTo>
                    <a:pt x="248" y="13"/>
                  </a:lnTo>
                  <a:lnTo>
                    <a:pt x="246" y="11"/>
                  </a:lnTo>
                  <a:lnTo>
                    <a:pt x="242" y="8"/>
                  </a:lnTo>
                  <a:lnTo>
                    <a:pt x="242" y="8"/>
                  </a:lnTo>
                  <a:lnTo>
                    <a:pt x="240" y="8"/>
                  </a:lnTo>
                  <a:lnTo>
                    <a:pt x="232" y="8"/>
                  </a:lnTo>
                  <a:lnTo>
                    <a:pt x="229" y="8"/>
                  </a:lnTo>
                  <a:lnTo>
                    <a:pt x="225" y="10"/>
                  </a:lnTo>
                  <a:lnTo>
                    <a:pt x="223" y="10"/>
                  </a:lnTo>
                  <a:lnTo>
                    <a:pt x="221" y="11"/>
                  </a:lnTo>
                  <a:lnTo>
                    <a:pt x="221" y="11"/>
                  </a:lnTo>
                  <a:lnTo>
                    <a:pt x="221" y="15"/>
                  </a:lnTo>
                  <a:lnTo>
                    <a:pt x="219" y="17"/>
                  </a:lnTo>
                  <a:lnTo>
                    <a:pt x="219" y="17"/>
                  </a:lnTo>
                  <a:lnTo>
                    <a:pt x="217" y="17"/>
                  </a:lnTo>
                  <a:lnTo>
                    <a:pt x="217" y="13"/>
                  </a:lnTo>
                  <a:lnTo>
                    <a:pt x="217" y="11"/>
                  </a:lnTo>
                  <a:lnTo>
                    <a:pt x="213" y="8"/>
                  </a:lnTo>
                  <a:lnTo>
                    <a:pt x="213" y="8"/>
                  </a:lnTo>
                  <a:lnTo>
                    <a:pt x="211" y="6"/>
                  </a:lnTo>
                  <a:lnTo>
                    <a:pt x="204" y="4"/>
                  </a:lnTo>
                  <a:lnTo>
                    <a:pt x="202" y="2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2"/>
                  </a:lnTo>
                  <a:lnTo>
                    <a:pt x="191" y="4"/>
                  </a:lnTo>
                  <a:lnTo>
                    <a:pt x="189" y="4"/>
                  </a:lnTo>
                  <a:lnTo>
                    <a:pt x="189" y="4"/>
                  </a:lnTo>
                  <a:lnTo>
                    <a:pt x="189" y="6"/>
                  </a:lnTo>
                  <a:lnTo>
                    <a:pt x="189" y="6"/>
                  </a:lnTo>
                  <a:lnTo>
                    <a:pt x="189" y="8"/>
                  </a:lnTo>
                  <a:lnTo>
                    <a:pt x="187" y="11"/>
                  </a:lnTo>
                  <a:lnTo>
                    <a:pt x="187" y="11"/>
                  </a:lnTo>
                  <a:lnTo>
                    <a:pt x="185" y="10"/>
                  </a:lnTo>
                  <a:lnTo>
                    <a:pt x="183" y="8"/>
                  </a:lnTo>
                  <a:lnTo>
                    <a:pt x="183" y="8"/>
                  </a:lnTo>
                  <a:lnTo>
                    <a:pt x="181" y="6"/>
                  </a:lnTo>
                  <a:lnTo>
                    <a:pt x="181" y="6"/>
                  </a:lnTo>
                  <a:lnTo>
                    <a:pt x="177" y="6"/>
                  </a:lnTo>
                  <a:lnTo>
                    <a:pt x="173" y="8"/>
                  </a:lnTo>
                  <a:lnTo>
                    <a:pt x="171" y="10"/>
                  </a:lnTo>
                  <a:lnTo>
                    <a:pt x="164" y="13"/>
                  </a:lnTo>
                  <a:lnTo>
                    <a:pt x="160" y="17"/>
                  </a:lnTo>
                  <a:lnTo>
                    <a:pt x="158" y="19"/>
                  </a:lnTo>
                  <a:lnTo>
                    <a:pt x="151" y="17"/>
                  </a:lnTo>
                  <a:lnTo>
                    <a:pt x="151" y="19"/>
                  </a:lnTo>
                  <a:lnTo>
                    <a:pt x="149" y="19"/>
                  </a:lnTo>
                  <a:lnTo>
                    <a:pt x="149" y="21"/>
                  </a:lnTo>
                  <a:lnTo>
                    <a:pt x="147" y="25"/>
                  </a:lnTo>
                  <a:lnTo>
                    <a:pt x="147" y="27"/>
                  </a:lnTo>
                  <a:lnTo>
                    <a:pt x="141" y="29"/>
                  </a:lnTo>
                  <a:lnTo>
                    <a:pt x="139" y="29"/>
                  </a:lnTo>
                  <a:lnTo>
                    <a:pt x="135" y="27"/>
                  </a:lnTo>
                  <a:lnTo>
                    <a:pt x="133" y="27"/>
                  </a:lnTo>
                  <a:lnTo>
                    <a:pt x="126" y="21"/>
                  </a:lnTo>
                  <a:lnTo>
                    <a:pt x="122" y="21"/>
                  </a:lnTo>
                  <a:lnTo>
                    <a:pt x="116" y="19"/>
                  </a:lnTo>
                  <a:lnTo>
                    <a:pt x="111" y="19"/>
                  </a:lnTo>
                  <a:lnTo>
                    <a:pt x="111" y="19"/>
                  </a:lnTo>
                  <a:lnTo>
                    <a:pt x="111" y="21"/>
                  </a:lnTo>
                  <a:lnTo>
                    <a:pt x="111" y="23"/>
                  </a:lnTo>
                  <a:lnTo>
                    <a:pt x="111" y="23"/>
                  </a:lnTo>
                  <a:lnTo>
                    <a:pt x="111" y="23"/>
                  </a:lnTo>
                  <a:lnTo>
                    <a:pt x="112" y="23"/>
                  </a:lnTo>
                  <a:lnTo>
                    <a:pt x="112" y="23"/>
                  </a:lnTo>
                  <a:lnTo>
                    <a:pt x="112" y="25"/>
                  </a:lnTo>
                  <a:lnTo>
                    <a:pt x="112" y="25"/>
                  </a:lnTo>
                  <a:lnTo>
                    <a:pt x="112" y="25"/>
                  </a:lnTo>
                  <a:lnTo>
                    <a:pt x="114" y="25"/>
                  </a:lnTo>
                  <a:lnTo>
                    <a:pt x="116" y="25"/>
                  </a:lnTo>
                  <a:lnTo>
                    <a:pt x="118" y="25"/>
                  </a:lnTo>
                  <a:lnTo>
                    <a:pt x="120" y="27"/>
                  </a:lnTo>
                  <a:lnTo>
                    <a:pt x="120" y="27"/>
                  </a:lnTo>
                  <a:lnTo>
                    <a:pt x="120" y="29"/>
                  </a:lnTo>
                  <a:lnTo>
                    <a:pt x="120" y="29"/>
                  </a:lnTo>
                  <a:lnTo>
                    <a:pt x="126" y="30"/>
                  </a:lnTo>
                  <a:lnTo>
                    <a:pt x="126" y="30"/>
                  </a:lnTo>
                  <a:lnTo>
                    <a:pt x="128" y="32"/>
                  </a:lnTo>
                  <a:lnTo>
                    <a:pt x="128" y="32"/>
                  </a:lnTo>
                  <a:lnTo>
                    <a:pt x="128" y="32"/>
                  </a:lnTo>
                  <a:lnTo>
                    <a:pt x="128" y="32"/>
                  </a:lnTo>
                  <a:lnTo>
                    <a:pt x="128" y="34"/>
                  </a:lnTo>
                  <a:lnTo>
                    <a:pt x="128" y="34"/>
                  </a:lnTo>
                  <a:lnTo>
                    <a:pt x="128" y="34"/>
                  </a:lnTo>
                  <a:lnTo>
                    <a:pt x="128" y="34"/>
                  </a:lnTo>
                  <a:lnTo>
                    <a:pt x="128" y="36"/>
                  </a:lnTo>
                  <a:lnTo>
                    <a:pt x="128" y="36"/>
                  </a:lnTo>
                  <a:lnTo>
                    <a:pt x="128" y="38"/>
                  </a:lnTo>
                  <a:lnTo>
                    <a:pt x="128" y="38"/>
                  </a:lnTo>
                  <a:lnTo>
                    <a:pt x="128" y="38"/>
                  </a:lnTo>
                  <a:lnTo>
                    <a:pt x="128" y="38"/>
                  </a:lnTo>
                  <a:lnTo>
                    <a:pt x="128" y="40"/>
                  </a:lnTo>
                  <a:lnTo>
                    <a:pt x="128" y="40"/>
                  </a:lnTo>
                  <a:lnTo>
                    <a:pt x="126" y="40"/>
                  </a:lnTo>
                  <a:lnTo>
                    <a:pt x="124" y="40"/>
                  </a:lnTo>
                  <a:lnTo>
                    <a:pt x="122" y="38"/>
                  </a:lnTo>
                  <a:lnTo>
                    <a:pt x="120" y="38"/>
                  </a:lnTo>
                  <a:lnTo>
                    <a:pt x="118" y="38"/>
                  </a:lnTo>
                  <a:lnTo>
                    <a:pt x="118" y="38"/>
                  </a:lnTo>
                  <a:lnTo>
                    <a:pt x="116" y="40"/>
                  </a:lnTo>
                  <a:lnTo>
                    <a:pt x="116" y="40"/>
                  </a:lnTo>
                  <a:lnTo>
                    <a:pt x="116" y="40"/>
                  </a:lnTo>
                  <a:lnTo>
                    <a:pt x="114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1" y="40"/>
                  </a:lnTo>
                  <a:lnTo>
                    <a:pt x="109" y="40"/>
                  </a:lnTo>
                  <a:lnTo>
                    <a:pt x="109" y="40"/>
                  </a:lnTo>
                  <a:lnTo>
                    <a:pt x="109" y="40"/>
                  </a:lnTo>
                  <a:lnTo>
                    <a:pt x="107" y="40"/>
                  </a:lnTo>
                  <a:lnTo>
                    <a:pt x="107" y="40"/>
                  </a:lnTo>
                  <a:lnTo>
                    <a:pt x="103" y="40"/>
                  </a:lnTo>
                  <a:lnTo>
                    <a:pt x="103" y="40"/>
                  </a:lnTo>
                  <a:lnTo>
                    <a:pt x="103" y="40"/>
                  </a:lnTo>
                  <a:lnTo>
                    <a:pt x="103" y="40"/>
                  </a:lnTo>
                  <a:lnTo>
                    <a:pt x="103" y="40"/>
                  </a:lnTo>
                  <a:lnTo>
                    <a:pt x="101" y="38"/>
                  </a:lnTo>
                  <a:lnTo>
                    <a:pt x="101" y="38"/>
                  </a:lnTo>
                  <a:lnTo>
                    <a:pt x="101" y="36"/>
                  </a:lnTo>
                  <a:lnTo>
                    <a:pt x="101" y="36"/>
                  </a:lnTo>
                  <a:lnTo>
                    <a:pt x="101" y="36"/>
                  </a:lnTo>
                  <a:lnTo>
                    <a:pt x="99" y="38"/>
                  </a:lnTo>
                  <a:lnTo>
                    <a:pt x="99" y="38"/>
                  </a:lnTo>
                  <a:lnTo>
                    <a:pt x="97" y="38"/>
                  </a:lnTo>
                  <a:lnTo>
                    <a:pt x="97" y="38"/>
                  </a:lnTo>
                  <a:lnTo>
                    <a:pt x="97" y="38"/>
                  </a:lnTo>
                  <a:lnTo>
                    <a:pt x="95" y="38"/>
                  </a:lnTo>
                  <a:lnTo>
                    <a:pt x="93" y="38"/>
                  </a:lnTo>
                  <a:lnTo>
                    <a:pt x="93" y="38"/>
                  </a:lnTo>
                  <a:lnTo>
                    <a:pt x="88" y="36"/>
                  </a:lnTo>
                  <a:lnTo>
                    <a:pt x="86" y="36"/>
                  </a:lnTo>
                  <a:lnTo>
                    <a:pt x="84" y="34"/>
                  </a:lnTo>
                  <a:lnTo>
                    <a:pt x="74" y="38"/>
                  </a:lnTo>
                  <a:lnTo>
                    <a:pt x="72" y="40"/>
                  </a:lnTo>
                  <a:lnTo>
                    <a:pt x="72" y="40"/>
                  </a:lnTo>
                  <a:lnTo>
                    <a:pt x="70" y="38"/>
                  </a:lnTo>
                  <a:lnTo>
                    <a:pt x="69" y="40"/>
                  </a:lnTo>
                  <a:lnTo>
                    <a:pt x="65" y="40"/>
                  </a:lnTo>
                  <a:lnTo>
                    <a:pt x="65" y="40"/>
                  </a:lnTo>
                  <a:lnTo>
                    <a:pt x="65" y="40"/>
                  </a:lnTo>
                  <a:lnTo>
                    <a:pt x="65" y="40"/>
                  </a:lnTo>
                  <a:lnTo>
                    <a:pt x="63" y="38"/>
                  </a:lnTo>
                  <a:lnTo>
                    <a:pt x="63" y="38"/>
                  </a:lnTo>
                  <a:lnTo>
                    <a:pt x="61" y="36"/>
                  </a:lnTo>
                  <a:lnTo>
                    <a:pt x="61" y="38"/>
                  </a:lnTo>
                  <a:lnTo>
                    <a:pt x="59" y="40"/>
                  </a:lnTo>
                  <a:lnTo>
                    <a:pt x="57" y="40"/>
                  </a:lnTo>
                  <a:lnTo>
                    <a:pt x="55" y="40"/>
                  </a:lnTo>
                  <a:lnTo>
                    <a:pt x="53" y="42"/>
                  </a:lnTo>
                  <a:lnTo>
                    <a:pt x="51" y="42"/>
                  </a:lnTo>
                  <a:lnTo>
                    <a:pt x="51" y="42"/>
                  </a:lnTo>
                  <a:lnTo>
                    <a:pt x="51" y="42"/>
                  </a:lnTo>
                  <a:lnTo>
                    <a:pt x="51" y="42"/>
                  </a:lnTo>
                  <a:lnTo>
                    <a:pt x="51" y="46"/>
                  </a:lnTo>
                  <a:lnTo>
                    <a:pt x="53" y="48"/>
                  </a:lnTo>
                  <a:lnTo>
                    <a:pt x="53" y="51"/>
                  </a:lnTo>
                  <a:lnTo>
                    <a:pt x="55" y="51"/>
                  </a:lnTo>
                  <a:lnTo>
                    <a:pt x="55" y="51"/>
                  </a:lnTo>
                  <a:lnTo>
                    <a:pt x="55" y="51"/>
                  </a:lnTo>
                  <a:lnTo>
                    <a:pt x="53" y="53"/>
                  </a:lnTo>
                  <a:lnTo>
                    <a:pt x="51" y="55"/>
                  </a:lnTo>
                  <a:lnTo>
                    <a:pt x="51" y="57"/>
                  </a:lnTo>
                  <a:lnTo>
                    <a:pt x="51" y="57"/>
                  </a:lnTo>
                  <a:lnTo>
                    <a:pt x="51" y="59"/>
                  </a:lnTo>
                  <a:lnTo>
                    <a:pt x="51" y="59"/>
                  </a:lnTo>
                  <a:lnTo>
                    <a:pt x="50" y="61"/>
                  </a:lnTo>
                  <a:lnTo>
                    <a:pt x="50" y="61"/>
                  </a:lnTo>
                  <a:lnTo>
                    <a:pt x="44" y="63"/>
                  </a:lnTo>
                  <a:lnTo>
                    <a:pt x="44" y="63"/>
                  </a:lnTo>
                  <a:lnTo>
                    <a:pt x="44" y="63"/>
                  </a:lnTo>
                  <a:lnTo>
                    <a:pt x="44" y="63"/>
                  </a:lnTo>
                  <a:lnTo>
                    <a:pt x="44" y="65"/>
                  </a:lnTo>
                  <a:lnTo>
                    <a:pt x="44" y="65"/>
                  </a:lnTo>
                  <a:lnTo>
                    <a:pt x="44" y="65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2" y="69"/>
                  </a:lnTo>
                  <a:lnTo>
                    <a:pt x="38" y="69"/>
                  </a:lnTo>
                  <a:lnTo>
                    <a:pt x="36" y="69"/>
                  </a:lnTo>
                  <a:lnTo>
                    <a:pt x="36" y="69"/>
                  </a:lnTo>
                  <a:lnTo>
                    <a:pt x="36" y="69"/>
                  </a:lnTo>
                  <a:lnTo>
                    <a:pt x="36" y="70"/>
                  </a:lnTo>
                  <a:lnTo>
                    <a:pt x="34" y="70"/>
                  </a:lnTo>
                  <a:lnTo>
                    <a:pt x="34" y="74"/>
                  </a:lnTo>
                  <a:lnTo>
                    <a:pt x="34" y="76"/>
                  </a:lnTo>
                  <a:lnTo>
                    <a:pt x="34" y="76"/>
                  </a:lnTo>
                  <a:lnTo>
                    <a:pt x="34" y="76"/>
                  </a:lnTo>
                  <a:lnTo>
                    <a:pt x="34" y="78"/>
                  </a:lnTo>
                  <a:lnTo>
                    <a:pt x="34" y="78"/>
                  </a:lnTo>
                  <a:lnTo>
                    <a:pt x="30" y="78"/>
                  </a:lnTo>
                  <a:lnTo>
                    <a:pt x="30" y="78"/>
                  </a:lnTo>
                  <a:lnTo>
                    <a:pt x="29" y="80"/>
                  </a:lnTo>
                  <a:lnTo>
                    <a:pt x="25" y="84"/>
                  </a:lnTo>
                  <a:lnTo>
                    <a:pt x="25" y="84"/>
                  </a:lnTo>
                  <a:lnTo>
                    <a:pt x="25" y="86"/>
                  </a:lnTo>
                  <a:lnTo>
                    <a:pt x="23" y="86"/>
                  </a:lnTo>
                  <a:lnTo>
                    <a:pt x="21" y="86"/>
                  </a:lnTo>
                  <a:lnTo>
                    <a:pt x="19" y="88"/>
                  </a:lnTo>
                  <a:lnTo>
                    <a:pt x="19" y="88"/>
                  </a:lnTo>
                  <a:lnTo>
                    <a:pt x="17" y="89"/>
                  </a:lnTo>
                  <a:lnTo>
                    <a:pt x="17" y="91"/>
                  </a:lnTo>
                  <a:lnTo>
                    <a:pt x="15" y="91"/>
                  </a:lnTo>
                  <a:lnTo>
                    <a:pt x="13" y="89"/>
                  </a:lnTo>
                  <a:lnTo>
                    <a:pt x="13" y="89"/>
                  </a:lnTo>
                  <a:lnTo>
                    <a:pt x="11" y="89"/>
                  </a:lnTo>
                  <a:lnTo>
                    <a:pt x="11" y="89"/>
                  </a:lnTo>
                  <a:lnTo>
                    <a:pt x="10" y="89"/>
                  </a:lnTo>
                  <a:lnTo>
                    <a:pt x="8" y="91"/>
                  </a:lnTo>
                  <a:lnTo>
                    <a:pt x="8" y="91"/>
                  </a:lnTo>
                  <a:lnTo>
                    <a:pt x="6" y="93"/>
                  </a:lnTo>
                  <a:lnTo>
                    <a:pt x="6" y="93"/>
                  </a:lnTo>
                  <a:lnTo>
                    <a:pt x="6" y="95"/>
                  </a:lnTo>
                  <a:lnTo>
                    <a:pt x="6" y="95"/>
                  </a:lnTo>
                  <a:lnTo>
                    <a:pt x="4" y="99"/>
                  </a:lnTo>
                  <a:lnTo>
                    <a:pt x="4" y="101"/>
                  </a:lnTo>
                  <a:lnTo>
                    <a:pt x="4" y="103"/>
                  </a:lnTo>
                  <a:lnTo>
                    <a:pt x="4" y="103"/>
                  </a:lnTo>
                  <a:lnTo>
                    <a:pt x="6" y="103"/>
                  </a:lnTo>
                  <a:lnTo>
                    <a:pt x="6" y="105"/>
                  </a:lnTo>
                  <a:lnTo>
                    <a:pt x="6" y="105"/>
                  </a:lnTo>
                  <a:lnTo>
                    <a:pt x="2" y="108"/>
                  </a:lnTo>
                  <a:lnTo>
                    <a:pt x="2" y="108"/>
                  </a:lnTo>
                  <a:lnTo>
                    <a:pt x="2" y="108"/>
                  </a:lnTo>
                  <a:lnTo>
                    <a:pt x="2" y="110"/>
                  </a:lnTo>
                  <a:lnTo>
                    <a:pt x="2" y="110"/>
                  </a:lnTo>
                  <a:lnTo>
                    <a:pt x="2" y="110"/>
                  </a:lnTo>
                  <a:lnTo>
                    <a:pt x="2" y="112"/>
                  </a:lnTo>
                  <a:lnTo>
                    <a:pt x="2" y="112"/>
                  </a:lnTo>
                  <a:lnTo>
                    <a:pt x="4" y="112"/>
                  </a:lnTo>
                  <a:lnTo>
                    <a:pt x="4" y="112"/>
                  </a:lnTo>
                  <a:lnTo>
                    <a:pt x="6" y="116"/>
                  </a:lnTo>
                  <a:lnTo>
                    <a:pt x="8" y="116"/>
                  </a:lnTo>
                  <a:lnTo>
                    <a:pt x="8" y="118"/>
                  </a:lnTo>
                  <a:lnTo>
                    <a:pt x="8" y="120"/>
                  </a:lnTo>
                  <a:lnTo>
                    <a:pt x="8" y="120"/>
                  </a:lnTo>
                  <a:lnTo>
                    <a:pt x="8" y="120"/>
                  </a:lnTo>
                  <a:lnTo>
                    <a:pt x="0" y="131"/>
                  </a:lnTo>
                  <a:lnTo>
                    <a:pt x="4" y="133"/>
                  </a:lnTo>
                  <a:lnTo>
                    <a:pt x="13" y="137"/>
                  </a:lnTo>
                  <a:lnTo>
                    <a:pt x="13" y="137"/>
                  </a:lnTo>
                  <a:lnTo>
                    <a:pt x="23" y="139"/>
                  </a:lnTo>
                  <a:lnTo>
                    <a:pt x="27" y="139"/>
                  </a:lnTo>
                  <a:lnTo>
                    <a:pt x="27" y="139"/>
                  </a:lnTo>
                  <a:lnTo>
                    <a:pt x="29" y="139"/>
                  </a:lnTo>
                  <a:lnTo>
                    <a:pt x="29" y="139"/>
                  </a:lnTo>
                  <a:lnTo>
                    <a:pt x="29" y="139"/>
                  </a:lnTo>
                  <a:lnTo>
                    <a:pt x="29" y="139"/>
                  </a:lnTo>
                  <a:lnTo>
                    <a:pt x="32" y="135"/>
                  </a:lnTo>
                  <a:lnTo>
                    <a:pt x="32" y="135"/>
                  </a:lnTo>
                  <a:lnTo>
                    <a:pt x="34" y="135"/>
                  </a:lnTo>
                  <a:lnTo>
                    <a:pt x="44" y="135"/>
                  </a:lnTo>
                  <a:lnTo>
                    <a:pt x="44" y="135"/>
                  </a:lnTo>
                  <a:lnTo>
                    <a:pt x="44" y="135"/>
                  </a:lnTo>
                  <a:lnTo>
                    <a:pt x="44" y="135"/>
                  </a:lnTo>
                  <a:lnTo>
                    <a:pt x="46" y="137"/>
                  </a:lnTo>
                  <a:lnTo>
                    <a:pt x="46" y="137"/>
                  </a:lnTo>
                  <a:lnTo>
                    <a:pt x="46" y="137"/>
                  </a:lnTo>
                  <a:lnTo>
                    <a:pt x="46" y="137"/>
                  </a:lnTo>
                  <a:lnTo>
                    <a:pt x="48" y="137"/>
                  </a:lnTo>
                  <a:lnTo>
                    <a:pt x="48" y="137"/>
                  </a:lnTo>
                  <a:lnTo>
                    <a:pt x="48" y="137"/>
                  </a:lnTo>
                  <a:lnTo>
                    <a:pt x="50" y="137"/>
                  </a:lnTo>
                  <a:lnTo>
                    <a:pt x="50" y="137"/>
                  </a:lnTo>
                  <a:lnTo>
                    <a:pt x="51" y="137"/>
                  </a:lnTo>
                  <a:lnTo>
                    <a:pt x="51" y="137"/>
                  </a:lnTo>
                  <a:lnTo>
                    <a:pt x="51" y="137"/>
                  </a:lnTo>
                  <a:lnTo>
                    <a:pt x="51" y="137"/>
                  </a:lnTo>
                  <a:lnTo>
                    <a:pt x="53" y="135"/>
                  </a:lnTo>
                  <a:lnTo>
                    <a:pt x="53" y="135"/>
                  </a:lnTo>
                  <a:lnTo>
                    <a:pt x="53" y="135"/>
                  </a:lnTo>
                  <a:lnTo>
                    <a:pt x="53" y="135"/>
                  </a:lnTo>
                  <a:lnTo>
                    <a:pt x="53" y="135"/>
                  </a:lnTo>
                  <a:lnTo>
                    <a:pt x="53" y="135"/>
                  </a:lnTo>
                  <a:lnTo>
                    <a:pt x="53" y="135"/>
                  </a:lnTo>
                  <a:lnTo>
                    <a:pt x="53" y="135"/>
                  </a:lnTo>
                  <a:lnTo>
                    <a:pt x="53" y="137"/>
                  </a:lnTo>
                  <a:lnTo>
                    <a:pt x="55" y="137"/>
                  </a:lnTo>
                  <a:lnTo>
                    <a:pt x="57" y="139"/>
                  </a:lnTo>
                  <a:lnTo>
                    <a:pt x="57" y="139"/>
                  </a:lnTo>
                  <a:lnTo>
                    <a:pt x="57" y="139"/>
                  </a:lnTo>
                  <a:lnTo>
                    <a:pt x="57" y="139"/>
                  </a:lnTo>
                  <a:lnTo>
                    <a:pt x="59" y="141"/>
                  </a:lnTo>
                  <a:lnTo>
                    <a:pt x="59" y="141"/>
                  </a:lnTo>
                  <a:lnTo>
                    <a:pt x="59" y="141"/>
                  </a:lnTo>
                  <a:lnTo>
                    <a:pt x="59" y="141"/>
                  </a:lnTo>
                  <a:lnTo>
                    <a:pt x="59" y="141"/>
                  </a:lnTo>
                  <a:lnTo>
                    <a:pt x="59" y="143"/>
                  </a:lnTo>
                  <a:lnTo>
                    <a:pt x="57" y="145"/>
                  </a:lnTo>
                  <a:lnTo>
                    <a:pt x="57" y="145"/>
                  </a:lnTo>
                  <a:lnTo>
                    <a:pt x="57" y="145"/>
                  </a:lnTo>
                  <a:lnTo>
                    <a:pt x="57" y="150"/>
                  </a:lnTo>
                  <a:lnTo>
                    <a:pt x="57" y="150"/>
                  </a:lnTo>
                  <a:lnTo>
                    <a:pt x="57" y="152"/>
                  </a:lnTo>
                  <a:lnTo>
                    <a:pt x="57" y="152"/>
                  </a:lnTo>
                  <a:lnTo>
                    <a:pt x="57" y="152"/>
                  </a:lnTo>
                  <a:lnTo>
                    <a:pt x="57" y="154"/>
                  </a:lnTo>
                  <a:lnTo>
                    <a:pt x="67" y="160"/>
                  </a:lnTo>
                  <a:lnTo>
                    <a:pt x="69" y="160"/>
                  </a:lnTo>
                  <a:lnTo>
                    <a:pt x="69" y="162"/>
                  </a:lnTo>
                  <a:lnTo>
                    <a:pt x="69" y="162"/>
                  </a:lnTo>
                  <a:lnTo>
                    <a:pt x="72" y="164"/>
                  </a:lnTo>
                  <a:lnTo>
                    <a:pt x="72" y="164"/>
                  </a:lnTo>
                  <a:lnTo>
                    <a:pt x="72" y="164"/>
                  </a:lnTo>
                  <a:lnTo>
                    <a:pt x="72" y="165"/>
                  </a:lnTo>
                  <a:lnTo>
                    <a:pt x="72" y="165"/>
                  </a:lnTo>
                  <a:lnTo>
                    <a:pt x="74" y="165"/>
                  </a:lnTo>
                  <a:lnTo>
                    <a:pt x="74" y="167"/>
                  </a:lnTo>
                  <a:lnTo>
                    <a:pt x="74" y="167"/>
                  </a:lnTo>
                  <a:lnTo>
                    <a:pt x="74" y="167"/>
                  </a:lnTo>
                  <a:lnTo>
                    <a:pt x="74" y="167"/>
                  </a:lnTo>
                  <a:lnTo>
                    <a:pt x="74" y="167"/>
                  </a:lnTo>
                  <a:lnTo>
                    <a:pt x="76" y="167"/>
                  </a:lnTo>
                  <a:lnTo>
                    <a:pt x="76" y="167"/>
                  </a:lnTo>
                  <a:lnTo>
                    <a:pt x="78" y="167"/>
                  </a:lnTo>
                  <a:lnTo>
                    <a:pt x="78" y="167"/>
                  </a:lnTo>
                  <a:lnTo>
                    <a:pt x="80" y="167"/>
                  </a:lnTo>
                  <a:lnTo>
                    <a:pt x="80" y="167"/>
                  </a:lnTo>
                  <a:lnTo>
                    <a:pt x="80" y="167"/>
                  </a:lnTo>
                  <a:lnTo>
                    <a:pt x="80" y="167"/>
                  </a:lnTo>
                  <a:lnTo>
                    <a:pt x="80" y="167"/>
                  </a:lnTo>
                  <a:lnTo>
                    <a:pt x="80" y="167"/>
                  </a:lnTo>
                  <a:lnTo>
                    <a:pt x="82" y="169"/>
                  </a:lnTo>
                  <a:lnTo>
                    <a:pt x="82" y="169"/>
                  </a:lnTo>
                  <a:lnTo>
                    <a:pt x="82" y="169"/>
                  </a:lnTo>
                  <a:lnTo>
                    <a:pt x="82" y="169"/>
                  </a:lnTo>
                  <a:lnTo>
                    <a:pt x="84" y="173"/>
                  </a:lnTo>
                  <a:lnTo>
                    <a:pt x="84" y="173"/>
                  </a:lnTo>
                  <a:lnTo>
                    <a:pt x="84" y="173"/>
                  </a:lnTo>
                  <a:lnTo>
                    <a:pt x="84" y="173"/>
                  </a:lnTo>
                  <a:lnTo>
                    <a:pt x="86" y="171"/>
                  </a:lnTo>
                  <a:lnTo>
                    <a:pt x="88" y="171"/>
                  </a:lnTo>
                  <a:lnTo>
                    <a:pt x="88" y="171"/>
                  </a:lnTo>
                  <a:lnTo>
                    <a:pt x="88" y="171"/>
                  </a:lnTo>
                  <a:lnTo>
                    <a:pt x="88" y="171"/>
                  </a:lnTo>
                  <a:lnTo>
                    <a:pt x="91" y="175"/>
                  </a:lnTo>
                  <a:lnTo>
                    <a:pt x="91" y="175"/>
                  </a:lnTo>
                  <a:lnTo>
                    <a:pt x="91" y="175"/>
                  </a:lnTo>
                  <a:lnTo>
                    <a:pt x="91" y="175"/>
                  </a:lnTo>
                  <a:lnTo>
                    <a:pt x="97" y="173"/>
                  </a:lnTo>
                  <a:lnTo>
                    <a:pt x="103" y="173"/>
                  </a:lnTo>
                  <a:lnTo>
                    <a:pt x="116" y="175"/>
                  </a:lnTo>
                  <a:lnTo>
                    <a:pt x="116" y="175"/>
                  </a:lnTo>
                  <a:lnTo>
                    <a:pt x="116" y="175"/>
                  </a:lnTo>
                  <a:lnTo>
                    <a:pt x="116" y="175"/>
                  </a:lnTo>
                  <a:lnTo>
                    <a:pt x="116" y="175"/>
                  </a:lnTo>
                  <a:lnTo>
                    <a:pt x="118" y="177"/>
                  </a:lnTo>
                  <a:lnTo>
                    <a:pt x="118" y="177"/>
                  </a:lnTo>
                  <a:lnTo>
                    <a:pt x="118" y="183"/>
                  </a:lnTo>
                  <a:lnTo>
                    <a:pt x="118" y="183"/>
                  </a:lnTo>
                  <a:lnTo>
                    <a:pt x="118" y="183"/>
                  </a:lnTo>
                  <a:lnTo>
                    <a:pt x="118" y="185"/>
                  </a:lnTo>
                  <a:lnTo>
                    <a:pt x="118" y="185"/>
                  </a:lnTo>
                  <a:lnTo>
                    <a:pt x="118" y="185"/>
                  </a:lnTo>
                  <a:lnTo>
                    <a:pt x="118" y="185"/>
                  </a:lnTo>
                  <a:lnTo>
                    <a:pt x="116" y="185"/>
                  </a:lnTo>
                  <a:lnTo>
                    <a:pt x="114" y="186"/>
                  </a:lnTo>
                  <a:lnTo>
                    <a:pt x="112" y="186"/>
                  </a:lnTo>
                  <a:lnTo>
                    <a:pt x="112" y="188"/>
                  </a:lnTo>
                  <a:lnTo>
                    <a:pt x="112" y="188"/>
                  </a:lnTo>
                  <a:lnTo>
                    <a:pt x="112" y="188"/>
                  </a:lnTo>
                  <a:lnTo>
                    <a:pt x="112" y="190"/>
                  </a:lnTo>
                  <a:lnTo>
                    <a:pt x="111" y="194"/>
                  </a:lnTo>
                  <a:lnTo>
                    <a:pt x="109" y="194"/>
                  </a:lnTo>
                  <a:lnTo>
                    <a:pt x="109" y="194"/>
                  </a:lnTo>
                  <a:lnTo>
                    <a:pt x="109" y="194"/>
                  </a:lnTo>
                  <a:lnTo>
                    <a:pt x="109" y="196"/>
                  </a:lnTo>
                  <a:lnTo>
                    <a:pt x="109" y="196"/>
                  </a:lnTo>
                  <a:lnTo>
                    <a:pt x="109" y="198"/>
                  </a:lnTo>
                  <a:lnTo>
                    <a:pt x="109" y="200"/>
                  </a:lnTo>
                  <a:lnTo>
                    <a:pt x="109" y="200"/>
                  </a:lnTo>
                  <a:lnTo>
                    <a:pt x="109" y="200"/>
                  </a:lnTo>
                  <a:lnTo>
                    <a:pt x="112" y="205"/>
                  </a:lnTo>
                  <a:lnTo>
                    <a:pt x="112" y="205"/>
                  </a:lnTo>
                  <a:lnTo>
                    <a:pt x="112" y="205"/>
                  </a:lnTo>
                  <a:lnTo>
                    <a:pt x="112" y="207"/>
                  </a:lnTo>
                  <a:lnTo>
                    <a:pt x="112" y="207"/>
                  </a:lnTo>
                  <a:lnTo>
                    <a:pt x="112" y="209"/>
                  </a:lnTo>
                  <a:lnTo>
                    <a:pt x="112" y="209"/>
                  </a:lnTo>
                  <a:lnTo>
                    <a:pt x="112" y="209"/>
                  </a:lnTo>
                  <a:lnTo>
                    <a:pt x="112" y="211"/>
                  </a:lnTo>
                  <a:lnTo>
                    <a:pt x="112" y="211"/>
                  </a:lnTo>
                  <a:lnTo>
                    <a:pt x="112" y="211"/>
                  </a:lnTo>
                  <a:lnTo>
                    <a:pt x="112" y="211"/>
                  </a:lnTo>
                  <a:lnTo>
                    <a:pt x="112" y="211"/>
                  </a:lnTo>
                  <a:lnTo>
                    <a:pt x="114" y="211"/>
                  </a:lnTo>
                  <a:lnTo>
                    <a:pt x="114" y="211"/>
                  </a:lnTo>
                  <a:lnTo>
                    <a:pt x="114" y="211"/>
                  </a:lnTo>
                  <a:lnTo>
                    <a:pt x="114" y="211"/>
                  </a:lnTo>
                  <a:lnTo>
                    <a:pt x="116" y="209"/>
                  </a:lnTo>
                  <a:lnTo>
                    <a:pt x="116" y="207"/>
                  </a:lnTo>
                  <a:lnTo>
                    <a:pt x="116" y="207"/>
                  </a:lnTo>
                  <a:lnTo>
                    <a:pt x="118" y="207"/>
                  </a:lnTo>
                  <a:lnTo>
                    <a:pt x="120" y="207"/>
                  </a:lnTo>
                  <a:lnTo>
                    <a:pt x="120" y="207"/>
                  </a:lnTo>
                  <a:lnTo>
                    <a:pt x="120" y="207"/>
                  </a:lnTo>
                  <a:lnTo>
                    <a:pt x="120" y="207"/>
                  </a:lnTo>
                  <a:lnTo>
                    <a:pt x="120" y="207"/>
                  </a:lnTo>
                  <a:lnTo>
                    <a:pt x="122" y="209"/>
                  </a:lnTo>
                  <a:lnTo>
                    <a:pt x="124" y="209"/>
                  </a:lnTo>
                  <a:lnTo>
                    <a:pt x="126" y="211"/>
                  </a:lnTo>
                  <a:lnTo>
                    <a:pt x="126" y="211"/>
                  </a:lnTo>
                  <a:lnTo>
                    <a:pt x="126" y="211"/>
                  </a:lnTo>
                  <a:lnTo>
                    <a:pt x="126" y="211"/>
                  </a:lnTo>
                  <a:lnTo>
                    <a:pt x="126" y="211"/>
                  </a:lnTo>
                  <a:lnTo>
                    <a:pt x="126" y="211"/>
                  </a:lnTo>
                  <a:lnTo>
                    <a:pt x="128" y="211"/>
                  </a:lnTo>
                  <a:lnTo>
                    <a:pt x="128" y="211"/>
                  </a:lnTo>
                  <a:lnTo>
                    <a:pt x="128" y="211"/>
                  </a:lnTo>
                  <a:lnTo>
                    <a:pt x="130" y="211"/>
                  </a:lnTo>
                  <a:lnTo>
                    <a:pt x="130" y="211"/>
                  </a:lnTo>
                  <a:lnTo>
                    <a:pt x="131" y="211"/>
                  </a:lnTo>
                  <a:lnTo>
                    <a:pt x="133" y="215"/>
                  </a:lnTo>
                  <a:lnTo>
                    <a:pt x="133" y="215"/>
                  </a:lnTo>
                  <a:lnTo>
                    <a:pt x="133" y="215"/>
                  </a:lnTo>
                  <a:lnTo>
                    <a:pt x="133" y="215"/>
                  </a:lnTo>
                  <a:lnTo>
                    <a:pt x="133" y="215"/>
                  </a:lnTo>
                  <a:lnTo>
                    <a:pt x="133" y="215"/>
                  </a:lnTo>
                  <a:lnTo>
                    <a:pt x="135" y="215"/>
                  </a:lnTo>
                  <a:lnTo>
                    <a:pt x="135" y="215"/>
                  </a:lnTo>
                  <a:lnTo>
                    <a:pt x="137" y="215"/>
                  </a:lnTo>
                  <a:lnTo>
                    <a:pt x="137" y="215"/>
                  </a:lnTo>
                  <a:lnTo>
                    <a:pt x="137" y="215"/>
                  </a:lnTo>
                  <a:lnTo>
                    <a:pt x="137" y="215"/>
                  </a:lnTo>
                  <a:lnTo>
                    <a:pt x="137" y="215"/>
                  </a:lnTo>
                  <a:lnTo>
                    <a:pt x="139" y="215"/>
                  </a:lnTo>
                  <a:lnTo>
                    <a:pt x="139" y="215"/>
                  </a:lnTo>
                  <a:lnTo>
                    <a:pt x="139" y="215"/>
                  </a:lnTo>
                  <a:lnTo>
                    <a:pt x="139" y="217"/>
                  </a:lnTo>
                  <a:lnTo>
                    <a:pt x="141" y="217"/>
                  </a:lnTo>
                  <a:lnTo>
                    <a:pt x="141" y="219"/>
                  </a:lnTo>
                  <a:lnTo>
                    <a:pt x="141" y="219"/>
                  </a:lnTo>
                  <a:lnTo>
                    <a:pt x="141" y="219"/>
                  </a:lnTo>
                  <a:lnTo>
                    <a:pt x="141" y="219"/>
                  </a:lnTo>
                  <a:lnTo>
                    <a:pt x="143" y="219"/>
                  </a:lnTo>
                  <a:lnTo>
                    <a:pt x="145" y="219"/>
                  </a:lnTo>
                  <a:lnTo>
                    <a:pt x="145" y="219"/>
                  </a:lnTo>
                  <a:lnTo>
                    <a:pt x="147" y="219"/>
                  </a:lnTo>
                  <a:lnTo>
                    <a:pt x="147" y="219"/>
                  </a:lnTo>
                  <a:lnTo>
                    <a:pt x="147" y="219"/>
                  </a:lnTo>
                  <a:lnTo>
                    <a:pt x="147" y="219"/>
                  </a:lnTo>
                  <a:lnTo>
                    <a:pt x="147" y="219"/>
                  </a:lnTo>
                  <a:lnTo>
                    <a:pt x="147" y="219"/>
                  </a:lnTo>
                  <a:lnTo>
                    <a:pt x="147" y="219"/>
                  </a:lnTo>
                  <a:lnTo>
                    <a:pt x="147" y="219"/>
                  </a:lnTo>
                  <a:lnTo>
                    <a:pt x="147" y="219"/>
                  </a:lnTo>
                  <a:lnTo>
                    <a:pt x="147" y="221"/>
                  </a:lnTo>
                  <a:lnTo>
                    <a:pt x="147" y="221"/>
                  </a:lnTo>
                  <a:lnTo>
                    <a:pt x="149" y="223"/>
                  </a:lnTo>
                  <a:lnTo>
                    <a:pt x="149" y="223"/>
                  </a:lnTo>
                  <a:lnTo>
                    <a:pt x="149" y="223"/>
                  </a:lnTo>
                  <a:lnTo>
                    <a:pt x="149" y="223"/>
                  </a:lnTo>
                  <a:lnTo>
                    <a:pt x="149" y="223"/>
                  </a:lnTo>
                  <a:lnTo>
                    <a:pt x="149" y="223"/>
                  </a:lnTo>
                  <a:lnTo>
                    <a:pt x="149" y="223"/>
                  </a:lnTo>
                  <a:lnTo>
                    <a:pt x="149" y="223"/>
                  </a:lnTo>
                  <a:lnTo>
                    <a:pt x="147" y="224"/>
                  </a:lnTo>
                  <a:lnTo>
                    <a:pt x="147" y="224"/>
                  </a:lnTo>
                  <a:lnTo>
                    <a:pt x="145" y="226"/>
                  </a:lnTo>
                  <a:lnTo>
                    <a:pt x="145" y="226"/>
                  </a:lnTo>
                  <a:lnTo>
                    <a:pt x="145" y="226"/>
                  </a:lnTo>
                  <a:lnTo>
                    <a:pt x="145" y="228"/>
                  </a:lnTo>
                  <a:lnTo>
                    <a:pt x="145" y="228"/>
                  </a:lnTo>
                  <a:lnTo>
                    <a:pt x="145" y="230"/>
                  </a:lnTo>
                  <a:lnTo>
                    <a:pt x="145" y="230"/>
                  </a:lnTo>
                  <a:lnTo>
                    <a:pt x="145" y="230"/>
                  </a:lnTo>
                  <a:lnTo>
                    <a:pt x="145" y="230"/>
                  </a:lnTo>
                  <a:lnTo>
                    <a:pt x="145" y="230"/>
                  </a:lnTo>
                  <a:lnTo>
                    <a:pt x="145" y="230"/>
                  </a:lnTo>
                  <a:lnTo>
                    <a:pt x="145" y="230"/>
                  </a:lnTo>
                  <a:lnTo>
                    <a:pt x="145" y="230"/>
                  </a:lnTo>
                  <a:lnTo>
                    <a:pt x="147" y="230"/>
                  </a:lnTo>
                  <a:lnTo>
                    <a:pt x="147" y="230"/>
                  </a:lnTo>
                  <a:lnTo>
                    <a:pt x="147" y="232"/>
                  </a:lnTo>
                  <a:lnTo>
                    <a:pt x="147" y="232"/>
                  </a:lnTo>
                  <a:lnTo>
                    <a:pt x="147" y="232"/>
                  </a:lnTo>
                  <a:lnTo>
                    <a:pt x="147" y="234"/>
                  </a:lnTo>
                  <a:lnTo>
                    <a:pt x="147" y="234"/>
                  </a:lnTo>
                  <a:lnTo>
                    <a:pt x="147" y="234"/>
                  </a:lnTo>
                  <a:lnTo>
                    <a:pt x="147" y="234"/>
                  </a:lnTo>
                  <a:lnTo>
                    <a:pt x="147" y="234"/>
                  </a:lnTo>
                  <a:lnTo>
                    <a:pt x="147" y="234"/>
                  </a:lnTo>
                  <a:lnTo>
                    <a:pt x="145" y="236"/>
                  </a:lnTo>
                  <a:lnTo>
                    <a:pt x="145" y="236"/>
                  </a:lnTo>
                  <a:lnTo>
                    <a:pt x="145" y="238"/>
                  </a:lnTo>
                  <a:lnTo>
                    <a:pt x="143" y="238"/>
                  </a:lnTo>
                  <a:lnTo>
                    <a:pt x="143" y="240"/>
                  </a:lnTo>
                  <a:lnTo>
                    <a:pt x="143" y="242"/>
                  </a:lnTo>
                  <a:lnTo>
                    <a:pt x="143" y="242"/>
                  </a:lnTo>
                  <a:lnTo>
                    <a:pt x="143" y="242"/>
                  </a:lnTo>
                  <a:lnTo>
                    <a:pt x="143" y="242"/>
                  </a:lnTo>
                  <a:lnTo>
                    <a:pt x="141" y="243"/>
                  </a:lnTo>
                  <a:lnTo>
                    <a:pt x="141" y="243"/>
                  </a:lnTo>
                  <a:lnTo>
                    <a:pt x="141" y="243"/>
                  </a:lnTo>
                  <a:lnTo>
                    <a:pt x="141" y="243"/>
                  </a:lnTo>
                  <a:lnTo>
                    <a:pt x="141" y="243"/>
                  </a:lnTo>
                  <a:lnTo>
                    <a:pt x="141" y="245"/>
                  </a:lnTo>
                  <a:lnTo>
                    <a:pt x="141" y="247"/>
                  </a:lnTo>
                  <a:lnTo>
                    <a:pt x="141" y="247"/>
                  </a:lnTo>
                  <a:lnTo>
                    <a:pt x="139" y="247"/>
                  </a:lnTo>
                  <a:lnTo>
                    <a:pt x="139" y="247"/>
                  </a:lnTo>
                  <a:lnTo>
                    <a:pt x="139" y="247"/>
                  </a:lnTo>
                  <a:lnTo>
                    <a:pt x="139" y="247"/>
                  </a:lnTo>
                  <a:lnTo>
                    <a:pt x="139" y="249"/>
                  </a:lnTo>
                  <a:lnTo>
                    <a:pt x="139" y="249"/>
                  </a:lnTo>
                  <a:lnTo>
                    <a:pt x="137" y="249"/>
                  </a:lnTo>
                  <a:lnTo>
                    <a:pt x="137" y="249"/>
                  </a:lnTo>
                  <a:lnTo>
                    <a:pt x="137" y="249"/>
                  </a:lnTo>
                  <a:lnTo>
                    <a:pt x="135" y="249"/>
                  </a:lnTo>
                  <a:lnTo>
                    <a:pt x="135" y="249"/>
                  </a:lnTo>
                  <a:lnTo>
                    <a:pt x="133" y="249"/>
                  </a:lnTo>
                  <a:lnTo>
                    <a:pt x="133" y="249"/>
                  </a:lnTo>
                  <a:lnTo>
                    <a:pt x="133" y="251"/>
                  </a:lnTo>
                  <a:lnTo>
                    <a:pt x="133" y="251"/>
                  </a:lnTo>
                  <a:lnTo>
                    <a:pt x="133" y="251"/>
                  </a:lnTo>
                  <a:lnTo>
                    <a:pt x="131" y="251"/>
                  </a:lnTo>
                  <a:lnTo>
                    <a:pt x="131" y="251"/>
                  </a:lnTo>
                  <a:lnTo>
                    <a:pt x="131" y="253"/>
                  </a:lnTo>
                  <a:lnTo>
                    <a:pt x="131" y="253"/>
                  </a:lnTo>
                  <a:lnTo>
                    <a:pt x="131" y="253"/>
                  </a:lnTo>
                  <a:lnTo>
                    <a:pt x="131" y="253"/>
                  </a:lnTo>
                  <a:lnTo>
                    <a:pt x="131" y="253"/>
                  </a:lnTo>
                  <a:lnTo>
                    <a:pt x="130" y="253"/>
                  </a:lnTo>
                  <a:lnTo>
                    <a:pt x="130" y="255"/>
                  </a:lnTo>
                  <a:lnTo>
                    <a:pt x="130" y="255"/>
                  </a:lnTo>
                  <a:lnTo>
                    <a:pt x="130" y="255"/>
                  </a:lnTo>
                  <a:lnTo>
                    <a:pt x="128" y="255"/>
                  </a:lnTo>
                  <a:lnTo>
                    <a:pt x="128" y="255"/>
                  </a:lnTo>
                  <a:lnTo>
                    <a:pt x="128" y="255"/>
                  </a:lnTo>
                  <a:lnTo>
                    <a:pt x="128" y="255"/>
                  </a:lnTo>
                  <a:lnTo>
                    <a:pt x="128" y="255"/>
                  </a:lnTo>
                  <a:lnTo>
                    <a:pt x="124" y="255"/>
                  </a:lnTo>
                  <a:lnTo>
                    <a:pt x="122" y="255"/>
                  </a:lnTo>
                  <a:lnTo>
                    <a:pt x="120" y="257"/>
                  </a:lnTo>
                  <a:lnTo>
                    <a:pt x="120" y="257"/>
                  </a:lnTo>
                  <a:lnTo>
                    <a:pt x="120" y="257"/>
                  </a:lnTo>
                  <a:lnTo>
                    <a:pt x="120" y="257"/>
                  </a:lnTo>
                  <a:lnTo>
                    <a:pt x="118" y="257"/>
                  </a:lnTo>
                  <a:lnTo>
                    <a:pt x="118" y="257"/>
                  </a:lnTo>
                  <a:lnTo>
                    <a:pt x="118" y="259"/>
                  </a:lnTo>
                  <a:lnTo>
                    <a:pt x="116" y="257"/>
                  </a:lnTo>
                  <a:lnTo>
                    <a:pt x="114" y="259"/>
                  </a:lnTo>
                  <a:lnTo>
                    <a:pt x="114" y="259"/>
                  </a:lnTo>
                  <a:lnTo>
                    <a:pt x="114" y="259"/>
                  </a:lnTo>
                  <a:lnTo>
                    <a:pt x="112" y="261"/>
                  </a:lnTo>
                  <a:lnTo>
                    <a:pt x="111" y="261"/>
                  </a:lnTo>
                  <a:lnTo>
                    <a:pt x="111" y="262"/>
                  </a:lnTo>
                  <a:lnTo>
                    <a:pt x="111" y="262"/>
                  </a:lnTo>
                  <a:lnTo>
                    <a:pt x="111" y="262"/>
                  </a:lnTo>
                  <a:lnTo>
                    <a:pt x="109" y="266"/>
                  </a:lnTo>
                  <a:lnTo>
                    <a:pt x="109" y="266"/>
                  </a:lnTo>
                  <a:lnTo>
                    <a:pt x="105" y="270"/>
                  </a:lnTo>
                  <a:lnTo>
                    <a:pt x="105" y="272"/>
                  </a:lnTo>
                  <a:lnTo>
                    <a:pt x="105" y="272"/>
                  </a:lnTo>
                  <a:lnTo>
                    <a:pt x="105" y="272"/>
                  </a:lnTo>
                  <a:lnTo>
                    <a:pt x="105" y="272"/>
                  </a:lnTo>
                  <a:lnTo>
                    <a:pt x="107" y="274"/>
                  </a:lnTo>
                  <a:lnTo>
                    <a:pt x="107" y="274"/>
                  </a:lnTo>
                  <a:lnTo>
                    <a:pt x="107" y="276"/>
                  </a:lnTo>
                  <a:lnTo>
                    <a:pt x="107" y="276"/>
                  </a:lnTo>
                  <a:lnTo>
                    <a:pt x="105" y="282"/>
                  </a:lnTo>
                  <a:lnTo>
                    <a:pt x="103" y="283"/>
                  </a:lnTo>
                  <a:lnTo>
                    <a:pt x="103" y="283"/>
                  </a:lnTo>
                  <a:lnTo>
                    <a:pt x="103" y="283"/>
                  </a:lnTo>
                  <a:lnTo>
                    <a:pt x="103" y="283"/>
                  </a:lnTo>
                  <a:lnTo>
                    <a:pt x="103" y="283"/>
                  </a:lnTo>
                  <a:lnTo>
                    <a:pt x="103" y="283"/>
                  </a:lnTo>
                  <a:lnTo>
                    <a:pt x="103" y="283"/>
                  </a:lnTo>
                  <a:lnTo>
                    <a:pt x="101" y="282"/>
                  </a:lnTo>
                  <a:lnTo>
                    <a:pt x="101" y="282"/>
                  </a:lnTo>
                  <a:lnTo>
                    <a:pt x="101" y="282"/>
                  </a:lnTo>
                  <a:lnTo>
                    <a:pt x="101" y="282"/>
                  </a:lnTo>
                  <a:lnTo>
                    <a:pt x="101" y="282"/>
                  </a:lnTo>
                  <a:lnTo>
                    <a:pt x="101" y="282"/>
                  </a:lnTo>
                  <a:lnTo>
                    <a:pt x="101" y="282"/>
                  </a:lnTo>
                  <a:lnTo>
                    <a:pt x="101" y="282"/>
                  </a:lnTo>
                  <a:lnTo>
                    <a:pt x="99" y="282"/>
                  </a:lnTo>
                  <a:lnTo>
                    <a:pt x="99" y="282"/>
                  </a:lnTo>
                  <a:lnTo>
                    <a:pt x="97" y="282"/>
                  </a:lnTo>
                  <a:lnTo>
                    <a:pt x="97" y="282"/>
                  </a:lnTo>
                  <a:lnTo>
                    <a:pt x="95" y="282"/>
                  </a:lnTo>
                  <a:lnTo>
                    <a:pt x="95" y="283"/>
                  </a:lnTo>
                  <a:lnTo>
                    <a:pt x="95" y="283"/>
                  </a:lnTo>
                  <a:lnTo>
                    <a:pt x="93" y="283"/>
                  </a:lnTo>
                  <a:lnTo>
                    <a:pt x="93" y="283"/>
                  </a:lnTo>
                  <a:lnTo>
                    <a:pt x="91" y="282"/>
                  </a:lnTo>
                  <a:lnTo>
                    <a:pt x="91" y="282"/>
                  </a:lnTo>
                  <a:lnTo>
                    <a:pt x="91" y="282"/>
                  </a:lnTo>
                  <a:lnTo>
                    <a:pt x="91" y="282"/>
                  </a:lnTo>
                  <a:lnTo>
                    <a:pt x="88" y="283"/>
                  </a:lnTo>
                  <a:lnTo>
                    <a:pt x="88" y="283"/>
                  </a:lnTo>
                  <a:lnTo>
                    <a:pt x="88" y="283"/>
                  </a:lnTo>
                  <a:lnTo>
                    <a:pt x="88" y="283"/>
                  </a:lnTo>
                  <a:lnTo>
                    <a:pt x="88" y="283"/>
                  </a:lnTo>
                  <a:lnTo>
                    <a:pt x="88" y="285"/>
                  </a:lnTo>
                  <a:lnTo>
                    <a:pt x="88" y="285"/>
                  </a:lnTo>
                  <a:lnTo>
                    <a:pt x="88" y="285"/>
                  </a:lnTo>
                  <a:lnTo>
                    <a:pt x="86" y="287"/>
                  </a:lnTo>
                  <a:lnTo>
                    <a:pt x="86" y="287"/>
                  </a:lnTo>
                  <a:lnTo>
                    <a:pt x="86" y="287"/>
                  </a:lnTo>
                  <a:lnTo>
                    <a:pt x="86" y="287"/>
                  </a:lnTo>
                  <a:lnTo>
                    <a:pt x="86" y="289"/>
                  </a:lnTo>
                  <a:lnTo>
                    <a:pt x="86" y="291"/>
                  </a:lnTo>
                  <a:lnTo>
                    <a:pt x="86" y="291"/>
                  </a:lnTo>
                  <a:lnTo>
                    <a:pt x="86" y="293"/>
                  </a:lnTo>
                  <a:lnTo>
                    <a:pt x="86" y="293"/>
                  </a:lnTo>
                  <a:lnTo>
                    <a:pt x="86" y="293"/>
                  </a:lnTo>
                  <a:lnTo>
                    <a:pt x="86" y="293"/>
                  </a:lnTo>
                  <a:lnTo>
                    <a:pt x="86" y="293"/>
                  </a:lnTo>
                  <a:lnTo>
                    <a:pt x="86" y="295"/>
                  </a:lnTo>
                  <a:lnTo>
                    <a:pt x="86" y="297"/>
                  </a:lnTo>
                  <a:lnTo>
                    <a:pt x="86" y="299"/>
                  </a:lnTo>
                  <a:lnTo>
                    <a:pt x="86" y="299"/>
                  </a:lnTo>
                  <a:lnTo>
                    <a:pt x="86" y="299"/>
                  </a:lnTo>
                  <a:lnTo>
                    <a:pt x="84" y="301"/>
                  </a:lnTo>
                  <a:lnTo>
                    <a:pt x="84" y="302"/>
                  </a:lnTo>
                  <a:lnTo>
                    <a:pt x="82" y="304"/>
                  </a:lnTo>
                  <a:lnTo>
                    <a:pt x="82" y="304"/>
                  </a:lnTo>
                  <a:lnTo>
                    <a:pt x="82" y="304"/>
                  </a:lnTo>
                  <a:lnTo>
                    <a:pt x="84" y="306"/>
                  </a:lnTo>
                  <a:lnTo>
                    <a:pt x="88" y="312"/>
                  </a:lnTo>
                  <a:lnTo>
                    <a:pt x="88" y="314"/>
                  </a:lnTo>
                  <a:lnTo>
                    <a:pt x="88" y="314"/>
                  </a:lnTo>
                  <a:lnTo>
                    <a:pt x="90" y="316"/>
                  </a:lnTo>
                  <a:lnTo>
                    <a:pt x="90" y="316"/>
                  </a:lnTo>
                  <a:lnTo>
                    <a:pt x="91" y="323"/>
                  </a:lnTo>
                  <a:lnTo>
                    <a:pt x="91" y="325"/>
                  </a:lnTo>
                  <a:lnTo>
                    <a:pt x="91" y="329"/>
                  </a:lnTo>
                  <a:lnTo>
                    <a:pt x="91" y="329"/>
                  </a:lnTo>
                  <a:lnTo>
                    <a:pt x="91" y="331"/>
                  </a:lnTo>
                  <a:lnTo>
                    <a:pt x="91" y="331"/>
                  </a:lnTo>
                  <a:lnTo>
                    <a:pt x="91" y="333"/>
                  </a:lnTo>
                  <a:lnTo>
                    <a:pt x="93" y="339"/>
                  </a:lnTo>
                  <a:lnTo>
                    <a:pt x="93" y="344"/>
                  </a:lnTo>
                  <a:lnTo>
                    <a:pt x="93" y="346"/>
                  </a:lnTo>
                  <a:lnTo>
                    <a:pt x="93" y="346"/>
                  </a:lnTo>
                  <a:lnTo>
                    <a:pt x="93" y="346"/>
                  </a:lnTo>
                  <a:lnTo>
                    <a:pt x="99" y="356"/>
                  </a:lnTo>
                  <a:lnTo>
                    <a:pt x="99" y="359"/>
                  </a:lnTo>
                  <a:lnTo>
                    <a:pt x="97" y="367"/>
                  </a:lnTo>
                  <a:lnTo>
                    <a:pt x="99" y="371"/>
                  </a:lnTo>
                  <a:lnTo>
                    <a:pt x="99" y="373"/>
                  </a:lnTo>
                  <a:lnTo>
                    <a:pt x="101" y="375"/>
                  </a:lnTo>
                  <a:lnTo>
                    <a:pt x="101" y="377"/>
                  </a:lnTo>
                  <a:lnTo>
                    <a:pt x="101" y="379"/>
                  </a:lnTo>
                  <a:lnTo>
                    <a:pt x="101" y="380"/>
                  </a:lnTo>
                  <a:lnTo>
                    <a:pt x="99" y="384"/>
                  </a:lnTo>
                  <a:lnTo>
                    <a:pt x="99" y="384"/>
                  </a:lnTo>
                  <a:lnTo>
                    <a:pt x="99" y="386"/>
                  </a:lnTo>
                  <a:lnTo>
                    <a:pt x="99" y="386"/>
                  </a:lnTo>
                  <a:lnTo>
                    <a:pt x="99" y="388"/>
                  </a:lnTo>
                  <a:lnTo>
                    <a:pt x="101" y="390"/>
                  </a:lnTo>
                  <a:lnTo>
                    <a:pt x="103" y="392"/>
                  </a:lnTo>
                  <a:lnTo>
                    <a:pt x="103" y="394"/>
                  </a:lnTo>
                  <a:lnTo>
                    <a:pt x="105" y="396"/>
                  </a:lnTo>
                  <a:lnTo>
                    <a:pt x="105" y="398"/>
                  </a:lnTo>
                  <a:lnTo>
                    <a:pt x="105" y="398"/>
                  </a:lnTo>
                  <a:lnTo>
                    <a:pt x="103" y="399"/>
                  </a:lnTo>
                  <a:lnTo>
                    <a:pt x="103" y="399"/>
                  </a:lnTo>
                  <a:lnTo>
                    <a:pt x="103" y="399"/>
                  </a:lnTo>
                  <a:lnTo>
                    <a:pt x="103" y="401"/>
                  </a:lnTo>
                  <a:lnTo>
                    <a:pt x="103" y="403"/>
                  </a:lnTo>
                  <a:lnTo>
                    <a:pt x="103" y="405"/>
                  </a:lnTo>
                  <a:lnTo>
                    <a:pt x="103" y="405"/>
                  </a:lnTo>
                  <a:lnTo>
                    <a:pt x="103" y="407"/>
                  </a:lnTo>
                  <a:lnTo>
                    <a:pt x="103" y="407"/>
                  </a:lnTo>
                  <a:lnTo>
                    <a:pt x="103" y="407"/>
                  </a:lnTo>
                  <a:lnTo>
                    <a:pt x="103" y="407"/>
                  </a:lnTo>
                  <a:lnTo>
                    <a:pt x="103" y="407"/>
                  </a:lnTo>
                  <a:lnTo>
                    <a:pt x="101" y="409"/>
                  </a:lnTo>
                  <a:lnTo>
                    <a:pt x="101" y="411"/>
                  </a:lnTo>
                  <a:lnTo>
                    <a:pt x="99" y="413"/>
                  </a:lnTo>
                  <a:lnTo>
                    <a:pt x="99" y="415"/>
                  </a:lnTo>
                  <a:lnTo>
                    <a:pt x="99" y="417"/>
                  </a:lnTo>
                  <a:lnTo>
                    <a:pt x="99" y="418"/>
                  </a:lnTo>
                  <a:lnTo>
                    <a:pt x="101" y="418"/>
                  </a:lnTo>
                  <a:lnTo>
                    <a:pt x="101" y="420"/>
                  </a:lnTo>
                  <a:lnTo>
                    <a:pt x="101" y="420"/>
                  </a:lnTo>
                  <a:lnTo>
                    <a:pt x="101" y="422"/>
                  </a:lnTo>
                  <a:lnTo>
                    <a:pt x="101" y="424"/>
                  </a:lnTo>
                  <a:lnTo>
                    <a:pt x="101" y="426"/>
                  </a:lnTo>
                  <a:lnTo>
                    <a:pt x="101" y="428"/>
                  </a:lnTo>
                  <a:lnTo>
                    <a:pt x="101" y="430"/>
                  </a:lnTo>
                  <a:lnTo>
                    <a:pt x="101" y="430"/>
                  </a:lnTo>
                  <a:lnTo>
                    <a:pt x="101" y="430"/>
                  </a:lnTo>
                  <a:lnTo>
                    <a:pt x="99" y="430"/>
                  </a:lnTo>
                  <a:lnTo>
                    <a:pt x="99" y="430"/>
                  </a:lnTo>
                  <a:lnTo>
                    <a:pt x="99" y="430"/>
                  </a:lnTo>
                  <a:lnTo>
                    <a:pt x="99" y="430"/>
                  </a:lnTo>
                  <a:lnTo>
                    <a:pt x="99" y="432"/>
                  </a:lnTo>
                  <a:lnTo>
                    <a:pt x="99" y="432"/>
                  </a:lnTo>
                  <a:lnTo>
                    <a:pt x="99" y="432"/>
                  </a:lnTo>
                  <a:lnTo>
                    <a:pt x="101" y="432"/>
                  </a:lnTo>
                  <a:lnTo>
                    <a:pt x="101" y="432"/>
                  </a:lnTo>
                  <a:lnTo>
                    <a:pt x="101" y="432"/>
                  </a:lnTo>
                  <a:lnTo>
                    <a:pt x="101" y="432"/>
                  </a:lnTo>
                  <a:lnTo>
                    <a:pt x="101" y="432"/>
                  </a:lnTo>
                  <a:lnTo>
                    <a:pt x="103" y="432"/>
                  </a:lnTo>
                  <a:lnTo>
                    <a:pt x="103" y="432"/>
                  </a:lnTo>
                  <a:lnTo>
                    <a:pt x="103" y="432"/>
                  </a:lnTo>
                  <a:lnTo>
                    <a:pt x="103" y="434"/>
                  </a:lnTo>
                  <a:lnTo>
                    <a:pt x="103" y="434"/>
                  </a:lnTo>
                  <a:lnTo>
                    <a:pt x="105" y="434"/>
                  </a:lnTo>
                  <a:lnTo>
                    <a:pt x="105" y="436"/>
                  </a:lnTo>
                  <a:lnTo>
                    <a:pt x="107" y="436"/>
                  </a:lnTo>
                  <a:lnTo>
                    <a:pt x="107" y="437"/>
                  </a:lnTo>
                  <a:lnTo>
                    <a:pt x="105" y="439"/>
                  </a:lnTo>
                  <a:lnTo>
                    <a:pt x="105" y="439"/>
                  </a:lnTo>
                  <a:lnTo>
                    <a:pt x="105" y="441"/>
                  </a:lnTo>
                  <a:lnTo>
                    <a:pt x="103" y="443"/>
                  </a:lnTo>
                  <a:lnTo>
                    <a:pt x="105" y="445"/>
                  </a:lnTo>
                  <a:lnTo>
                    <a:pt x="109" y="447"/>
                  </a:lnTo>
                  <a:lnTo>
                    <a:pt x="112" y="449"/>
                  </a:lnTo>
                  <a:lnTo>
                    <a:pt x="116" y="451"/>
                  </a:lnTo>
                  <a:lnTo>
                    <a:pt x="116" y="453"/>
                  </a:lnTo>
                  <a:lnTo>
                    <a:pt x="118" y="455"/>
                  </a:lnTo>
                  <a:lnTo>
                    <a:pt x="120" y="455"/>
                  </a:lnTo>
                  <a:lnTo>
                    <a:pt x="122" y="455"/>
                  </a:lnTo>
                  <a:lnTo>
                    <a:pt x="122" y="455"/>
                  </a:lnTo>
                  <a:lnTo>
                    <a:pt x="122" y="455"/>
                  </a:lnTo>
                  <a:lnTo>
                    <a:pt x="124" y="455"/>
                  </a:lnTo>
                  <a:lnTo>
                    <a:pt x="124" y="455"/>
                  </a:lnTo>
                  <a:lnTo>
                    <a:pt x="126" y="455"/>
                  </a:lnTo>
                  <a:lnTo>
                    <a:pt x="126" y="453"/>
                  </a:lnTo>
                  <a:lnTo>
                    <a:pt x="130" y="453"/>
                  </a:lnTo>
                  <a:lnTo>
                    <a:pt x="131" y="455"/>
                  </a:lnTo>
                  <a:lnTo>
                    <a:pt x="133" y="455"/>
                  </a:lnTo>
                  <a:lnTo>
                    <a:pt x="133" y="455"/>
                  </a:lnTo>
                  <a:lnTo>
                    <a:pt x="133" y="456"/>
                  </a:lnTo>
                  <a:lnTo>
                    <a:pt x="133" y="456"/>
                  </a:lnTo>
                  <a:lnTo>
                    <a:pt x="133" y="456"/>
                  </a:lnTo>
                  <a:lnTo>
                    <a:pt x="135" y="460"/>
                  </a:lnTo>
                  <a:lnTo>
                    <a:pt x="137" y="460"/>
                  </a:lnTo>
                  <a:lnTo>
                    <a:pt x="168" y="475"/>
                  </a:lnTo>
                  <a:lnTo>
                    <a:pt x="168" y="475"/>
                  </a:lnTo>
                  <a:lnTo>
                    <a:pt x="166" y="477"/>
                  </a:lnTo>
                  <a:lnTo>
                    <a:pt x="168" y="479"/>
                  </a:lnTo>
                  <a:lnTo>
                    <a:pt x="168" y="481"/>
                  </a:lnTo>
                  <a:lnTo>
                    <a:pt x="170" y="483"/>
                  </a:lnTo>
                  <a:lnTo>
                    <a:pt x="171" y="483"/>
                  </a:lnTo>
                  <a:lnTo>
                    <a:pt x="173" y="483"/>
                  </a:lnTo>
                  <a:lnTo>
                    <a:pt x="177" y="481"/>
                  </a:lnTo>
                  <a:lnTo>
                    <a:pt x="179" y="479"/>
                  </a:lnTo>
                  <a:lnTo>
                    <a:pt x="179" y="481"/>
                  </a:lnTo>
                  <a:lnTo>
                    <a:pt x="183" y="483"/>
                  </a:lnTo>
                  <a:lnTo>
                    <a:pt x="185" y="485"/>
                  </a:lnTo>
                  <a:lnTo>
                    <a:pt x="187" y="485"/>
                  </a:lnTo>
                  <a:lnTo>
                    <a:pt x="191" y="483"/>
                  </a:lnTo>
                  <a:lnTo>
                    <a:pt x="192" y="483"/>
                  </a:lnTo>
                  <a:lnTo>
                    <a:pt x="194" y="481"/>
                  </a:lnTo>
                  <a:lnTo>
                    <a:pt x="196" y="481"/>
                  </a:lnTo>
                  <a:lnTo>
                    <a:pt x="196" y="479"/>
                  </a:lnTo>
                  <a:lnTo>
                    <a:pt x="196" y="475"/>
                  </a:lnTo>
                  <a:lnTo>
                    <a:pt x="198" y="475"/>
                  </a:lnTo>
                  <a:lnTo>
                    <a:pt x="200" y="474"/>
                  </a:lnTo>
                  <a:lnTo>
                    <a:pt x="202" y="475"/>
                  </a:lnTo>
                  <a:lnTo>
                    <a:pt x="202" y="477"/>
                  </a:lnTo>
                  <a:lnTo>
                    <a:pt x="200" y="479"/>
                  </a:lnTo>
                  <a:lnTo>
                    <a:pt x="198" y="485"/>
                  </a:lnTo>
                  <a:lnTo>
                    <a:pt x="198" y="487"/>
                  </a:lnTo>
                  <a:lnTo>
                    <a:pt x="198" y="489"/>
                  </a:lnTo>
                  <a:lnTo>
                    <a:pt x="198" y="495"/>
                  </a:lnTo>
                  <a:lnTo>
                    <a:pt x="198" y="496"/>
                  </a:lnTo>
                  <a:lnTo>
                    <a:pt x="198" y="498"/>
                  </a:lnTo>
                  <a:lnTo>
                    <a:pt x="196" y="500"/>
                  </a:lnTo>
                  <a:lnTo>
                    <a:pt x="196" y="502"/>
                  </a:lnTo>
                  <a:lnTo>
                    <a:pt x="196" y="504"/>
                  </a:lnTo>
                  <a:lnTo>
                    <a:pt x="198" y="512"/>
                  </a:lnTo>
                  <a:lnTo>
                    <a:pt x="202" y="515"/>
                  </a:lnTo>
                  <a:lnTo>
                    <a:pt x="206" y="515"/>
                  </a:lnTo>
                  <a:lnTo>
                    <a:pt x="208" y="515"/>
                  </a:lnTo>
                  <a:lnTo>
                    <a:pt x="211" y="514"/>
                  </a:lnTo>
                  <a:lnTo>
                    <a:pt x="215" y="514"/>
                  </a:lnTo>
                  <a:lnTo>
                    <a:pt x="221" y="517"/>
                  </a:lnTo>
                  <a:lnTo>
                    <a:pt x="225" y="517"/>
                  </a:lnTo>
                  <a:lnTo>
                    <a:pt x="229" y="515"/>
                  </a:lnTo>
                  <a:lnTo>
                    <a:pt x="232" y="515"/>
                  </a:lnTo>
                  <a:lnTo>
                    <a:pt x="234" y="515"/>
                  </a:lnTo>
                  <a:lnTo>
                    <a:pt x="238" y="519"/>
                  </a:lnTo>
                  <a:lnTo>
                    <a:pt x="242" y="521"/>
                  </a:lnTo>
                  <a:lnTo>
                    <a:pt x="248" y="523"/>
                  </a:lnTo>
                  <a:lnTo>
                    <a:pt x="252" y="525"/>
                  </a:lnTo>
                  <a:lnTo>
                    <a:pt x="257" y="531"/>
                  </a:lnTo>
                  <a:lnTo>
                    <a:pt x="261" y="529"/>
                  </a:lnTo>
                  <a:lnTo>
                    <a:pt x="267" y="529"/>
                  </a:lnTo>
                  <a:lnTo>
                    <a:pt x="269" y="529"/>
                  </a:lnTo>
                  <a:lnTo>
                    <a:pt x="269" y="527"/>
                  </a:lnTo>
                  <a:lnTo>
                    <a:pt x="271" y="527"/>
                  </a:lnTo>
                  <a:lnTo>
                    <a:pt x="271" y="527"/>
                  </a:lnTo>
                  <a:lnTo>
                    <a:pt x="271" y="527"/>
                  </a:lnTo>
                  <a:lnTo>
                    <a:pt x="271" y="529"/>
                  </a:lnTo>
                  <a:lnTo>
                    <a:pt x="271" y="531"/>
                  </a:lnTo>
                  <a:lnTo>
                    <a:pt x="272" y="531"/>
                  </a:lnTo>
                  <a:lnTo>
                    <a:pt x="272" y="531"/>
                  </a:lnTo>
                  <a:lnTo>
                    <a:pt x="274" y="533"/>
                  </a:lnTo>
                  <a:lnTo>
                    <a:pt x="274" y="533"/>
                  </a:lnTo>
                  <a:lnTo>
                    <a:pt x="276" y="533"/>
                  </a:lnTo>
                  <a:lnTo>
                    <a:pt x="280" y="529"/>
                  </a:lnTo>
                  <a:lnTo>
                    <a:pt x="284" y="525"/>
                  </a:lnTo>
                  <a:lnTo>
                    <a:pt x="286" y="523"/>
                  </a:lnTo>
                  <a:lnTo>
                    <a:pt x="293" y="523"/>
                  </a:lnTo>
                  <a:lnTo>
                    <a:pt x="295" y="521"/>
                  </a:lnTo>
                  <a:lnTo>
                    <a:pt x="295" y="521"/>
                  </a:lnTo>
                  <a:lnTo>
                    <a:pt x="297" y="519"/>
                  </a:lnTo>
                  <a:lnTo>
                    <a:pt x="297" y="519"/>
                  </a:lnTo>
                  <a:lnTo>
                    <a:pt x="297" y="519"/>
                  </a:lnTo>
                  <a:lnTo>
                    <a:pt x="299" y="515"/>
                  </a:lnTo>
                  <a:lnTo>
                    <a:pt x="299" y="515"/>
                  </a:lnTo>
                  <a:lnTo>
                    <a:pt x="303" y="514"/>
                  </a:lnTo>
                  <a:lnTo>
                    <a:pt x="305" y="512"/>
                  </a:lnTo>
                  <a:lnTo>
                    <a:pt x="307" y="512"/>
                  </a:lnTo>
                  <a:lnTo>
                    <a:pt x="307" y="512"/>
                  </a:lnTo>
                  <a:lnTo>
                    <a:pt x="309" y="510"/>
                  </a:lnTo>
                  <a:lnTo>
                    <a:pt x="309" y="508"/>
                  </a:lnTo>
                  <a:lnTo>
                    <a:pt x="311" y="506"/>
                  </a:lnTo>
                  <a:lnTo>
                    <a:pt x="311" y="504"/>
                  </a:lnTo>
                  <a:lnTo>
                    <a:pt x="312" y="500"/>
                  </a:lnTo>
                  <a:lnTo>
                    <a:pt x="314" y="500"/>
                  </a:lnTo>
                  <a:lnTo>
                    <a:pt x="314" y="498"/>
                  </a:lnTo>
                  <a:lnTo>
                    <a:pt x="316" y="498"/>
                  </a:lnTo>
                  <a:lnTo>
                    <a:pt x="316" y="496"/>
                  </a:lnTo>
                  <a:lnTo>
                    <a:pt x="316" y="496"/>
                  </a:lnTo>
                  <a:lnTo>
                    <a:pt x="316" y="495"/>
                  </a:lnTo>
                  <a:lnTo>
                    <a:pt x="314" y="491"/>
                  </a:lnTo>
                  <a:lnTo>
                    <a:pt x="314" y="489"/>
                  </a:lnTo>
                  <a:lnTo>
                    <a:pt x="314" y="485"/>
                  </a:lnTo>
                  <a:lnTo>
                    <a:pt x="314" y="483"/>
                  </a:lnTo>
                  <a:lnTo>
                    <a:pt x="314" y="483"/>
                  </a:lnTo>
                  <a:lnTo>
                    <a:pt x="314" y="481"/>
                  </a:lnTo>
                  <a:lnTo>
                    <a:pt x="314" y="481"/>
                  </a:lnTo>
                  <a:lnTo>
                    <a:pt x="312" y="479"/>
                  </a:lnTo>
                  <a:lnTo>
                    <a:pt x="312" y="477"/>
                  </a:lnTo>
                  <a:lnTo>
                    <a:pt x="311" y="477"/>
                  </a:lnTo>
                  <a:lnTo>
                    <a:pt x="311" y="475"/>
                  </a:lnTo>
                  <a:lnTo>
                    <a:pt x="309" y="474"/>
                  </a:lnTo>
                  <a:lnTo>
                    <a:pt x="307" y="472"/>
                  </a:lnTo>
                  <a:lnTo>
                    <a:pt x="305" y="470"/>
                  </a:lnTo>
                  <a:lnTo>
                    <a:pt x="305" y="468"/>
                  </a:lnTo>
                  <a:lnTo>
                    <a:pt x="305" y="466"/>
                  </a:lnTo>
                  <a:lnTo>
                    <a:pt x="305" y="466"/>
                  </a:lnTo>
                  <a:lnTo>
                    <a:pt x="305" y="464"/>
                  </a:lnTo>
                  <a:lnTo>
                    <a:pt x="307" y="464"/>
                  </a:lnTo>
                  <a:lnTo>
                    <a:pt x="309" y="462"/>
                  </a:lnTo>
                  <a:lnTo>
                    <a:pt x="309" y="462"/>
                  </a:lnTo>
                  <a:lnTo>
                    <a:pt x="311" y="464"/>
                  </a:lnTo>
                  <a:lnTo>
                    <a:pt x="312" y="464"/>
                  </a:lnTo>
                  <a:lnTo>
                    <a:pt x="314" y="464"/>
                  </a:lnTo>
                  <a:lnTo>
                    <a:pt x="314" y="464"/>
                  </a:lnTo>
                  <a:lnTo>
                    <a:pt x="314" y="466"/>
                  </a:lnTo>
                  <a:lnTo>
                    <a:pt x="316" y="468"/>
                  </a:lnTo>
                  <a:lnTo>
                    <a:pt x="318" y="468"/>
                  </a:lnTo>
                  <a:lnTo>
                    <a:pt x="318" y="468"/>
                  </a:lnTo>
                  <a:lnTo>
                    <a:pt x="320" y="466"/>
                  </a:lnTo>
                  <a:lnTo>
                    <a:pt x="328" y="460"/>
                  </a:lnTo>
                  <a:lnTo>
                    <a:pt x="330" y="458"/>
                  </a:lnTo>
                  <a:lnTo>
                    <a:pt x="330" y="456"/>
                  </a:lnTo>
                  <a:lnTo>
                    <a:pt x="332" y="455"/>
                  </a:lnTo>
                  <a:lnTo>
                    <a:pt x="337" y="453"/>
                  </a:lnTo>
                  <a:lnTo>
                    <a:pt x="341" y="453"/>
                  </a:lnTo>
                  <a:lnTo>
                    <a:pt x="343" y="451"/>
                  </a:lnTo>
                  <a:lnTo>
                    <a:pt x="345" y="449"/>
                  </a:lnTo>
                  <a:lnTo>
                    <a:pt x="347" y="447"/>
                  </a:lnTo>
                  <a:lnTo>
                    <a:pt x="347" y="445"/>
                  </a:lnTo>
                  <a:lnTo>
                    <a:pt x="349" y="443"/>
                  </a:lnTo>
                  <a:lnTo>
                    <a:pt x="349" y="443"/>
                  </a:lnTo>
                  <a:lnTo>
                    <a:pt x="349" y="441"/>
                  </a:lnTo>
                  <a:lnTo>
                    <a:pt x="351" y="441"/>
                  </a:lnTo>
                  <a:lnTo>
                    <a:pt x="354" y="437"/>
                  </a:lnTo>
                  <a:lnTo>
                    <a:pt x="358" y="436"/>
                  </a:lnTo>
                  <a:lnTo>
                    <a:pt x="370" y="434"/>
                  </a:lnTo>
                  <a:lnTo>
                    <a:pt x="373" y="432"/>
                  </a:lnTo>
                  <a:lnTo>
                    <a:pt x="373" y="432"/>
                  </a:lnTo>
                  <a:lnTo>
                    <a:pt x="379" y="436"/>
                  </a:lnTo>
                  <a:lnTo>
                    <a:pt x="381" y="436"/>
                  </a:lnTo>
                  <a:lnTo>
                    <a:pt x="391" y="436"/>
                  </a:lnTo>
                  <a:lnTo>
                    <a:pt x="393" y="436"/>
                  </a:lnTo>
                  <a:lnTo>
                    <a:pt x="394" y="436"/>
                  </a:lnTo>
                  <a:lnTo>
                    <a:pt x="398" y="443"/>
                  </a:lnTo>
                  <a:lnTo>
                    <a:pt x="400" y="443"/>
                  </a:lnTo>
                  <a:lnTo>
                    <a:pt x="406" y="449"/>
                  </a:lnTo>
                  <a:lnTo>
                    <a:pt x="408" y="451"/>
                  </a:lnTo>
                  <a:lnTo>
                    <a:pt x="410" y="453"/>
                  </a:lnTo>
                  <a:lnTo>
                    <a:pt x="412" y="455"/>
                  </a:lnTo>
                  <a:lnTo>
                    <a:pt x="415" y="456"/>
                  </a:lnTo>
                  <a:lnTo>
                    <a:pt x="423" y="462"/>
                  </a:lnTo>
                  <a:lnTo>
                    <a:pt x="427" y="464"/>
                  </a:lnTo>
                  <a:lnTo>
                    <a:pt x="434" y="468"/>
                  </a:lnTo>
                  <a:lnTo>
                    <a:pt x="448" y="472"/>
                  </a:lnTo>
                  <a:lnTo>
                    <a:pt x="450" y="472"/>
                  </a:lnTo>
                  <a:lnTo>
                    <a:pt x="450" y="470"/>
                  </a:lnTo>
                  <a:lnTo>
                    <a:pt x="450" y="470"/>
                  </a:lnTo>
                  <a:lnTo>
                    <a:pt x="452" y="470"/>
                  </a:lnTo>
                  <a:lnTo>
                    <a:pt x="452" y="468"/>
                  </a:lnTo>
                  <a:lnTo>
                    <a:pt x="455" y="468"/>
                  </a:lnTo>
                  <a:lnTo>
                    <a:pt x="459" y="468"/>
                  </a:lnTo>
                  <a:lnTo>
                    <a:pt x="461" y="466"/>
                  </a:lnTo>
                  <a:lnTo>
                    <a:pt x="465" y="466"/>
                  </a:lnTo>
                  <a:lnTo>
                    <a:pt x="467" y="466"/>
                  </a:lnTo>
                  <a:lnTo>
                    <a:pt x="467" y="464"/>
                  </a:lnTo>
                  <a:lnTo>
                    <a:pt x="469" y="464"/>
                  </a:lnTo>
                  <a:lnTo>
                    <a:pt x="471" y="460"/>
                  </a:lnTo>
                  <a:lnTo>
                    <a:pt x="473" y="460"/>
                  </a:lnTo>
                  <a:lnTo>
                    <a:pt x="473" y="460"/>
                  </a:lnTo>
                  <a:lnTo>
                    <a:pt x="474" y="460"/>
                  </a:lnTo>
                  <a:lnTo>
                    <a:pt x="474" y="458"/>
                  </a:lnTo>
                  <a:lnTo>
                    <a:pt x="476" y="458"/>
                  </a:lnTo>
                  <a:lnTo>
                    <a:pt x="476" y="456"/>
                  </a:lnTo>
                  <a:lnTo>
                    <a:pt x="476" y="456"/>
                  </a:lnTo>
                  <a:lnTo>
                    <a:pt x="478" y="456"/>
                  </a:lnTo>
                  <a:lnTo>
                    <a:pt x="480" y="455"/>
                  </a:lnTo>
                  <a:lnTo>
                    <a:pt x="480" y="455"/>
                  </a:lnTo>
                  <a:lnTo>
                    <a:pt x="482" y="455"/>
                  </a:lnTo>
                  <a:lnTo>
                    <a:pt x="482" y="456"/>
                  </a:lnTo>
                  <a:lnTo>
                    <a:pt x="484" y="458"/>
                  </a:lnTo>
                  <a:lnTo>
                    <a:pt x="486" y="460"/>
                  </a:lnTo>
                  <a:lnTo>
                    <a:pt x="492" y="466"/>
                  </a:lnTo>
                  <a:lnTo>
                    <a:pt x="494" y="470"/>
                  </a:lnTo>
                  <a:lnTo>
                    <a:pt x="497" y="477"/>
                  </a:lnTo>
                  <a:lnTo>
                    <a:pt x="499" y="479"/>
                  </a:lnTo>
                  <a:lnTo>
                    <a:pt x="499" y="481"/>
                  </a:lnTo>
                  <a:lnTo>
                    <a:pt x="501" y="483"/>
                  </a:lnTo>
                  <a:lnTo>
                    <a:pt x="501" y="489"/>
                  </a:lnTo>
                  <a:lnTo>
                    <a:pt x="501" y="491"/>
                  </a:lnTo>
                  <a:lnTo>
                    <a:pt x="503" y="491"/>
                  </a:lnTo>
                  <a:lnTo>
                    <a:pt x="505" y="495"/>
                  </a:lnTo>
                  <a:lnTo>
                    <a:pt x="505" y="495"/>
                  </a:lnTo>
                  <a:lnTo>
                    <a:pt x="507" y="496"/>
                  </a:lnTo>
                  <a:lnTo>
                    <a:pt x="507" y="498"/>
                  </a:lnTo>
                  <a:lnTo>
                    <a:pt x="509" y="500"/>
                  </a:lnTo>
                  <a:lnTo>
                    <a:pt x="511" y="500"/>
                  </a:lnTo>
                  <a:lnTo>
                    <a:pt x="513" y="498"/>
                  </a:lnTo>
                  <a:lnTo>
                    <a:pt x="514" y="496"/>
                  </a:lnTo>
                  <a:lnTo>
                    <a:pt x="514" y="496"/>
                  </a:lnTo>
                  <a:lnTo>
                    <a:pt x="514" y="496"/>
                  </a:lnTo>
                  <a:lnTo>
                    <a:pt x="516" y="495"/>
                  </a:lnTo>
                  <a:lnTo>
                    <a:pt x="516" y="495"/>
                  </a:lnTo>
                  <a:lnTo>
                    <a:pt x="516" y="495"/>
                  </a:lnTo>
                  <a:lnTo>
                    <a:pt x="518" y="493"/>
                  </a:lnTo>
                  <a:lnTo>
                    <a:pt x="520" y="493"/>
                  </a:lnTo>
                  <a:lnTo>
                    <a:pt x="522" y="493"/>
                  </a:lnTo>
                  <a:lnTo>
                    <a:pt x="524" y="491"/>
                  </a:lnTo>
                  <a:lnTo>
                    <a:pt x="524" y="491"/>
                  </a:lnTo>
                  <a:lnTo>
                    <a:pt x="526" y="491"/>
                  </a:lnTo>
                  <a:lnTo>
                    <a:pt x="528" y="491"/>
                  </a:lnTo>
                  <a:lnTo>
                    <a:pt x="530" y="491"/>
                  </a:lnTo>
                  <a:lnTo>
                    <a:pt x="530" y="491"/>
                  </a:lnTo>
                  <a:lnTo>
                    <a:pt x="532" y="489"/>
                  </a:lnTo>
                  <a:lnTo>
                    <a:pt x="534" y="487"/>
                  </a:lnTo>
                  <a:lnTo>
                    <a:pt x="535" y="487"/>
                  </a:lnTo>
                  <a:lnTo>
                    <a:pt x="535" y="485"/>
                  </a:lnTo>
                  <a:lnTo>
                    <a:pt x="537" y="485"/>
                  </a:lnTo>
                  <a:lnTo>
                    <a:pt x="535" y="483"/>
                  </a:lnTo>
                  <a:lnTo>
                    <a:pt x="537" y="483"/>
                  </a:lnTo>
                  <a:lnTo>
                    <a:pt x="537" y="483"/>
                  </a:lnTo>
                  <a:lnTo>
                    <a:pt x="537" y="483"/>
                  </a:lnTo>
                  <a:lnTo>
                    <a:pt x="539" y="481"/>
                  </a:lnTo>
                  <a:lnTo>
                    <a:pt x="541" y="483"/>
                  </a:lnTo>
                  <a:lnTo>
                    <a:pt x="541" y="483"/>
                  </a:lnTo>
                  <a:lnTo>
                    <a:pt x="541" y="483"/>
                  </a:lnTo>
                  <a:lnTo>
                    <a:pt x="541" y="483"/>
                  </a:lnTo>
                  <a:lnTo>
                    <a:pt x="543" y="487"/>
                  </a:lnTo>
                  <a:lnTo>
                    <a:pt x="543" y="489"/>
                  </a:lnTo>
                  <a:lnTo>
                    <a:pt x="543" y="489"/>
                  </a:lnTo>
                  <a:lnTo>
                    <a:pt x="543" y="493"/>
                  </a:lnTo>
                  <a:lnTo>
                    <a:pt x="541" y="495"/>
                  </a:lnTo>
                  <a:lnTo>
                    <a:pt x="541" y="495"/>
                  </a:lnTo>
                  <a:lnTo>
                    <a:pt x="541" y="496"/>
                  </a:lnTo>
                  <a:lnTo>
                    <a:pt x="541" y="496"/>
                  </a:lnTo>
                  <a:lnTo>
                    <a:pt x="537" y="498"/>
                  </a:lnTo>
                  <a:lnTo>
                    <a:pt x="535" y="500"/>
                  </a:lnTo>
                  <a:lnTo>
                    <a:pt x="535" y="500"/>
                  </a:lnTo>
                  <a:lnTo>
                    <a:pt x="535" y="502"/>
                  </a:lnTo>
                  <a:lnTo>
                    <a:pt x="534" y="504"/>
                  </a:lnTo>
                  <a:lnTo>
                    <a:pt x="534" y="506"/>
                  </a:lnTo>
                  <a:lnTo>
                    <a:pt x="534" y="508"/>
                  </a:lnTo>
                  <a:lnTo>
                    <a:pt x="532" y="510"/>
                  </a:lnTo>
                  <a:lnTo>
                    <a:pt x="532" y="512"/>
                  </a:lnTo>
                  <a:lnTo>
                    <a:pt x="532" y="512"/>
                  </a:lnTo>
                  <a:lnTo>
                    <a:pt x="534" y="514"/>
                  </a:lnTo>
                  <a:lnTo>
                    <a:pt x="534" y="514"/>
                  </a:lnTo>
                  <a:lnTo>
                    <a:pt x="535" y="515"/>
                  </a:lnTo>
                  <a:lnTo>
                    <a:pt x="535" y="515"/>
                  </a:lnTo>
                  <a:lnTo>
                    <a:pt x="541" y="510"/>
                  </a:lnTo>
                  <a:lnTo>
                    <a:pt x="543" y="508"/>
                  </a:lnTo>
                  <a:lnTo>
                    <a:pt x="543" y="506"/>
                  </a:lnTo>
                  <a:lnTo>
                    <a:pt x="545" y="506"/>
                  </a:lnTo>
                  <a:lnTo>
                    <a:pt x="549" y="504"/>
                  </a:lnTo>
                  <a:lnTo>
                    <a:pt x="562" y="504"/>
                  </a:lnTo>
                  <a:lnTo>
                    <a:pt x="566" y="502"/>
                  </a:lnTo>
                  <a:lnTo>
                    <a:pt x="568" y="502"/>
                  </a:lnTo>
                  <a:lnTo>
                    <a:pt x="568" y="500"/>
                  </a:lnTo>
                  <a:lnTo>
                    <a:pt x="572" y="496"/>
                  </a:lnTo>
                  <a:lnTo>
                    <a:pt x="574" y="496"/>
                  </a:lnTo>
                  <a:lnTo>
                    <a:pt x="575" y="496"/>
                  </a:lnTo>
                  <a:lnTo>
                    <a:pt x="577" y="498"/>
                  </a:lnTo>
                  <a:lnTo>
                    <a:pt x="575" y="500"/>
                  </a:lnTo>
                  <a:lnTo>
                    <a:pt x="575" y="502"/>
                  </a:lnTo>
                  <a:lnTo>
                    <a:pt x="575" y="504"/>
                  </a:lnTo>
                  <a:lnTo>
                    <a:pt x="575" y="506"/>
                  </a:lnTo>
                  <a:lnTo>
                    <a:pt x="577" y="512"/>
                  </a:lnTo>
                  <a:lnTo>
                    <a:pt x="579" y="515"/>
                  </a:lnTo>
                  <a:lnTo>
                    <a:pt x="587" y="523"/>
                  </a:lnTo>
                  <a:lnTo>
                    <a:pt x="589" y="525"/>
                  </a:lnTo>
                  <a:lnTo>
                    <a:pt x="591" y="527"/>
                  </a:lnTo>
                  <a:lnTo>
                    <a:pt x="595" y="529"/>
                  </a:lnTo>
                  <a:lnTo>
                    <a:pt x="596" y="527"/>
                  </a:lnTo>
                  <a:lnTo>
                    <a:pt x="598" y="527"/>
                  </a:lnTo>
                  <a:lnTo>
                    <a:pt x="600" y="525"/>
                  </a:lnTo>
                  <a:lnTo>
                    <a:pt x="602" y="525"/>
                  </a:lnTo>
                  <a:lnTo>
                    <a:pt x="604" y="525"/>
                  </a:lnTo>
                  <a:lnTo>
                    <a:pt x="606" y="525"/>
                  </a:lnTo>
                  <a:lnTo>
                    <a:pt x="606" y="525"/>
                  </a:lnTo>
                  <a:lnTo>
                    <a:pt x="608" y="523"/>
                  </a:lnTo>
                  <a:lnTo>
                    <a:pt x="610" y="517"/>
                  </a:lnTo>
                  <a:lnTo>
                    <a:pt x="610" y="515"/>
                  </a:lnTo>
                  <a:lnTo>
                    <a:pt x="612" y="514"/>
                  </a:lnTo>
                  <a:lnTo>
                    <a:pt x="614" y="512"/>
                  </a:lnTo>
                  <a:lnTo>
                    <a:pt x="617" y="512"/>
                  </a:lnTo>
                  <a:lnTo>
                    <a:pt x="619" y="510"/>
                  </a:lnTo>
                  <a:lnTo>
                    <a:pt x="621" y="512"/>
                  </a:lnTo>
                  <a:lnTo>
                    <a:pt x="623" y="512"/>
                  </a:lnTo>
                  <a:lnTo>
                    <a:pt x="625" y="512"/>
                  </a:lnTo>
                  <a:lnTo>
                    <a:pt x="627" y="512"/>
                  </a:lnTo>
                  <a:lnTo>
                    <a:pt x="631" y="508"/>
                  </a:lnTo>
                  <a:lnTo>
                    <a:pt x="640" y="500"/>
                  </a:lnTo>
                  <a:lnTo>
                    <a:pt x="644" y="496"/>
                  </a:lnTo>
                  <a:lnTo>
                    <a:pt x="646" y="493"/>
                  </a:lnTo>
                  <a:lnTo>
                    <a:pt x="646" y="489"/>
                  </a:lnTo>
                  <a:lnTo>
                    <a:pt x="646" y="485"/>
                  </a:lnTo>
                  <a:lnTo>
                    <a:pt x="644" y="481"/>
                  </a:lnTo>
                  <a:lnTo>
                    <a:pt x="640" y="479"/>
                  </a:lnTo>
                  <a:lnTo>
                    <a:pt x="640" y="475"/>
                  </a:lnTo>
                  <a:lnTo>
                    <a:pt x="640" y="472"/>
                  </a:lnTo>
                  <a:lnTo>
                    <a:pt x="638" y="470"/>
                  </a:lnTo>
                  <a:lnTo>
                    <a:pt x="633" y="464"/>
                  </a:lnTo>
                  <a:lnTo>
                    <a:pt x="631" y="462"/>
                  </a:lnTo>
                  <a:lnTo>
                    <a:pt x="631" y="456"/>
                  </a:lnTo>
                  <a:lnTo>
                    <a:pt x="631" y="455"/>
                  </a:lnTo>
                  <a:lnTo>
                    <a:pt x="631" y="449"/>
                  </a:lnTo>
                  <a:lnTo>
                    <a:pt x="633" y="447"/>
                  </a:lnTo>
                  <a:lnTo>
                    <a:pt x="635" y="445"/>
                  </a:lnTo>
                  <a:lnTo>
                    <a:pt x="635" y="443"/>
                  </a:lnTo>
                  <a:lnTo>
                    <a:pt x="635" y="439"/>
                  </a:lnTo>
                  <a:lnTo>
                    <a:pt x="631" y="437"/>
                  </a:lnTo>
                  <a:lnTo>
                    <a:pt x="623" y="437"/>
                  </a:lnTo>
                  <a:lnTo>
                    <a:pt x="621" y="436"/>
                  </a:lnTo>
                  <a:lnTo>
                    <a:pt x="614" y="432"/>
                  </a:lnTo>
                  <a:lnTo>
                    <a:pt x="612" y="432"/>
                  </a:lnTo>
                  <a:lnTo>
                    <a:pt x="608" y="434"/>
                  </a:lnTo>
                  <a:lnTo>
                    <a:pt x="606" y="432"/>
                  </a:lnTo>
                  <a:lnTo>
                    <a:pt x="606" y="430"/>
                  </a:lnTo>
                  <a:lnTo>
                    <a:pt x="606" y="428"/>
                  </a:lnTo>
                  <a:lnTo>
                    <a:pt x="606" y="426"/>
                  </a:lnTo>
                  <a:lnTo>
                    <a:pt x="604" y="426"/>
                  </a:lnTo>
                  <a:lnTo>
                    <a:pt x="602" y="424"/>
                  </a:lnTo>
                  <a:lnTo>
                    <a:pt x="598" y="424"/>
                  </a:lnTo>
                  <a:lnTo>
                    <a:pt x="596" y="422"/>
                  </a:lnTo>
                  <a:lnTo>
                    <a:pt x="593" y="415"/>
                  </a:lnTo>
                  <a:lnTo>
                    <a:pt x="593" y="415"/>
                  </a:lnTo>
                  <a:lnTo>
                    <a:pt x="591" y="413"/>
                  </a:lnTo>
                  <a:lnTo>
                    <a:pt x="591" y="411"/>
                  </a:lnTo>
                  <a:lnTo>
                    <a:pt x="591" y="407"/>
                  </a:lnTo>
                  <a:lnTo>
                    <a:pt x="591" y="401"/>
                  </a:lnTo>
                  <a:lnTo>
                    <a:pt x="591" y="399"/>
                  </a:lnTo>
                  <a:lnTo>
                    <a:pt x="589" y="394"/>
                  </a:lnTo>
                  <a:lnTo>
                    <a:pt x="589" y="392"/>
                  </a:lnTo>
                  <a:lnTo>
                    <a:pt x="591" y="388"/>
                  </a:lnTo>
                  <a:lnTo>
                    <a:pt x="593" y="386"/>
                  </a:lnTo>
                  <a:lnTo>
                    <a:pt x="595" y="386"/>
                  </a:lnTo>
                  <a:lnTo>
                    <a:pt x="596" y="388"/>
                  </a:lnTo>
                  <a:lnTo>
                    <a:pt x="600" y="388"/>
                  </a:lnTo>
                  <a:lnTo>
                    <a:pt x="600" y="386"/>
                  </a:lnTo>
                  <a:lnTo>
                    <a:pt x="600" y="384"/>
                  </a:lnTo>
                  <a:lnTo>
                    <a:pt x="598" y="379"/>
                  </a:lnTo>
                  <a:lnTo>
                    <a:pt x="598" y="377"/>
                  </a:lnTo>
                  <a:lnTo>
                    <a:pt x="598" y="373"/>
                  </a:lnTo>
                  <a:lnTo>
                    <a:pt x="596" y="371"/>
                  </a:lnTo>
                  <a:lnTo>
                    <a:pt x="595" y="369"/>
                  </a:lnTo>
                  <a:lnTo>
                    <a:pt x="593" y="365"/>
                  </a:lnTo>
                  <a:lnTo>
                    <a:pt x="593" y="361"/>
                  </a:lnTo>
                  <a:lnTo>
                    <a:pt x="591" y="356"/>
                  </a:lnTo>
                  <a:lnTo>
                    <a:pt x="589" y="352"/>
                  </a:lnTo>
                  <a:lnTo>
                    <a:pt x="591" y="348"/>
                  </a:lnTo>
                  <a:lnTo>
                    <a:pt x="593" y="346"/>
                  </a:lnTo>
                  <a:lnTo>
                    <a:pt x="604" y="346"/>
                  </a:lnTo>
                  <a:lnTo>
                    <a:pt x="606" y="346"/>
                  </a:lnTo>
                  <a:lnTo>
                    <a:pt x="606" y="346"/>
                  </a:lnTo>
                  <a:lnTo>
                    <a:pt x="608" y="346"/>
                  </a:lnTo>
                  <a:lnTo>
                    <a:pt x="608" y="344"/>
                  </a:lnTo>
                  <a:lnTo>
                    <a:pt x="610" y="344"/>
                  </a:lnTo>
                  <a:lnTo>
                    <a:pt x="612" y="342"/>
                  </a:lnTo>
                  <a:lnTo>
                    <a:pt x="635" y="344"/>
                  </a:lnTo>
                  <a:lnTo>
                    <a:pt x="636" y="344"/>
                  </a:lnTo>
                  <a:lnTo>
                    <a:pt x="640" y="339"/>
                  </a:lnTo>
                  <a:lnTo>
                    <a:pt x="644" y="337"/>
                  </a:lnTo>
                  <a:lnTo>
                    <a:pt x="646" y="335"/>
                  </a:lnTo>
                  <a:lnTo>
                    <a:pt x="646" y="333"/>
                  </a:lnTo>
                  <a:lnTo>
                    <a:pt x="644" y="329"/>
                  </a:lnTo>
                  <a:lnTo>
                    <a:pt x="644" y="325"/>
                  </a:lnTo>
                  <a:lnTo>
                    <a:pt x="646" y="325"/>
                  </a:lnTo>
                  <a:lnTo>
                    <a:pt x="648" y="325"/>
                  </a:lnTo>
                  <a:lnTo>
                    <a:pt x="648" y="325"/>
                  </a:lnTo>
                  <a:lnTo>
                    <a:pt x="650" y="323"/>
                  </a:lnTo>
                  <a:lnTo>
                    <a:pt x="650" y="318"/>
                  </a:lnTo>
                  <a:lnTo>
                    <a:pt x="648" y="306"/>
                  </a:lnTo>
                  <a:lnTo>
                    <a:pt x="646" y="302"/>
                  </a:lnTo>
                  <a:lnTo>
                    <a:pt x="646" y="301"/>
                  </a:lnTo>
                  <a:lnTo>
                    <a:pt x="648" y="299"/>
                  </a:lnTo>
                  <a:lnTo>
                    <a:pt x="650" y="299"/>
                  </a:lnTo>
                  <a:lnTo>
                    <a:pt x="657" y="301"/>
                  </a:lnTo>
                  <a:lnTo>
                    <a:pt x="661" y="301"/>
                  </a:lnTo>
                  <a:lnTo>
                    <a:pt x="665" y="301"/>
                  </a:lnTo>
                  <a:lnTo>
                    <a:pt x="665" y="301"/>
                  </a:lnTo>
                  <a:lnTo>
                    <a:pt x="667" y="297"/>
                  </a:lnTo>
                  <a:lnTo>
                    <a:pt x="667" y="295"/>
                  </a:lnTo>
                  <a:lnTo>
                    <a:pt x="667" y="293"/>
                  </a:lnTo>
                  <a:lnTo>
                    <a:pt x="665" y="293"/>
                  </a:lnTo>
                  <a:lnTo>
                    <a:pt x="665" y="291"/>
                  </a:lnTo>
                  <a:lnTo>
                    <a:pt x="665" y="289"/>
                  </a:lnTo>
                  <a:lnTo>
                    <a:pt x="665" y="287"/>
                  </a:lnTo>
                  <a:lnTo>
                    <a:pt x="667" y="285"/>
                  </a:lnTo>
                  <a:lnTo>
                    <a:pt x="669" y="285"/>
                  </a:lnTo>
                  <a:lnTo>
                    <a:pt x="673" y="283"/>
                  </a:lnTo>
                  <a:lnTo>
                    <a:pt x="675" y="283"/>
                  </a:lnTo>
                  <a:lnTo>
                    <a:pt x="676" y="282"/>
                  </a:lnTo>
                  <a:lnTo>
                    <a:pt x="676" y="280"/>
                  </a:lnTo>
                  <a:lnTo>
                    <a:pt x="678" y="276"/>
                  </a:lnTo>
                  <a:lnTo>
                    <a:pt x="678" y="274"/>
                  </a:lnTo>
                  <a:lnTo>
                    <a:pt x="680" y="272"/>
                  </a:lnTo>
                  <a:lnTo>
                    <a:pt x="684" y="272"/>
                  </a:lnTo>
                  <a:lnTo>
                    <a:pt x="686" y="272"/>
                  </a:lnTo>
                  <a:lnTo>
                    <a:pt x="692" y="274"/>
                  </a:lnTo>
                  <a:lnTo>
                    <a:pt x="696" y="272"/>
                  </a:lnTo>
                  <a:lnTo>
                    <a:pt x="696" y="272"/>
                  </a:lnTo>
                  <a:lnTo>
                    <a:pt x="697" y="264"/>
                  </a:lnTo>
                  <a:lnTo>
                    <a:pt x="699" y="259"/>
                  </a:lnTo>
                  <a:lnTo>
                    <a:pt x="701" y="257"/>
                  </a:lnTo>
                  <a:lnTo>
                    <a:pt x="707" y="251"/>
                  </a:lnTo>
                  <a:lnTo>
                    <a:pt x="707" y="249"/>
                  </a:lnTo>
                  <a:lnTo>
                    <a:pt x="709" y="245"/>
                  </a:lnTo>
                  <a:lnTo>
                    <a:pt x="707" y="226"/>
                  </a:lnTo>
                  <a:lnTo>
                    <a:pt x="709" y="223"/>
                  </a:lnTo>
                  <a:lnTo>
                    <a:pt x="711" y="219"/>
                  </a:lnTo>
                  <a:lnTo>
                    <a:pt x="715" y="215"/>
                  </a:lnTo>
                  <a:lnTo>
                    <a:pt x="716" y="213"/>
                  </a:lnTo>
                  <a:lnTo>
                    <a:pt x="716" y="209"/>
                  </a:lnTo>
                  <a:lnTo>
                    <a:pt x="716" y="204"/>
                  </a:lnTo>
                  <a:lnTo>
                    <a:pt x="715" y="200"/>
                  </a:lnTo>
                  <a:lnTo>
                    <a:pt x="718" y="196"/>
                  </a:lnTo>
                  <a:lnTo>
                    <a:pt x="724" y="190"/>
                  </a:lnTo>
                  <a:lnTo>
                    <a:pt x="726" y="186"/>
                  </a:lnTo>
                  <a:lnTo>
                    <a:pt x="726" y="183"/>
                  </a:lnTo>
                  <a:lnTo>
                    <a:pt x="726" y="181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51">
              <a:extLst>
                <a:ext uri="{FF2B5EF4-FFF2-40B4-BE49-F238E27FC236}">
                  <a16:creationId xmlns:a16="http://schemas.microsoft.com/office/drawing/2014/main" xmlns="" id="{230EB16C-3DBA-4592-BE36-C44A6CAAE1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9172" y="1497787"/>
              <a:ext cx="1152525" cy="846138"/>
            </a:xfrm>
            <a:custGeom>
              <a:avLst/>
              <a:gdLst>
                <a:gd name="T0" fmla="*/ 692 w 726"/>
                <a:gd name="T1" fmla="*/ 185 h 533"/>
                <a:gd name="T2" fmla="*/ 657 w 726"/>
                <a:gd name="T3" fmla="*/ 145 h 533"/>
                <a:gd name="T4" fmla="*/ 604 w 726"/>
                <a:gd name="T5" fmla="*/ 129 h 533"/>
                <a:gd name="T6" fmla="*/ 528 w 726"/>
                <a:gd name="T7" fmla="*/ 162 h 533"/>
                <a:gd name="T8" fmla="*/ 478 w 726"/>
                <a:gd name="T9" fmla="*/ 183 h 533"/>
                <a:gd name="T10" fmla="*/ 375 w 726"/>
                <a:gd name="T11" fmla="*/ 99 h 533"/>
                <a:gd name="T12" fmla="*/ 269 w 726"/>
                <a:gd name="T13" fmla="*/ 36 h 533"/>
                <a:gd name="T14" fmla="*/ 217 w 726"/>
                <a:gd name="T15" fmla="*/ 17 h 533"/>
                <a:gd name="T16" fmla="*/ 183 w 726"/>
                <a:gd name="T17" fmla="*/ 8 h 533"/>
                <a:gd name="T18" fmla="*/ 116 w 726"/>
                <a:gd name="T19" fmla="*/ 19 h 533"/>
                <a:gd name="T20" fmla="*/ 128 w 726"/>
                <a:gd name="T21" fmla="*/ 32 h 533"/>
                <a:gd name="T22" fmla="*/ 118 w 726"/>
                <a:gd name="T23" fmla="*/ 38 h 533"/>
                <a:gd name="T24" fmla="*/ 101 w 726"/>
                <a:gd name="T25" fmla="*/ 36 h 533"/>
                <a:gd name="T26" fmla="*/ 65 w 726"/>
                <a:gd name="T27" fmla="*/ 40 h 533"/>
                <a:gd name="T28" fmla="*/ 51 w 726"/>
                <a:gd name="T29" fmla="*/ 55 h 533"/>
                <a:gd name="T30" fmla="*/ 36 w 726"/>
                <a:gd name="T31" fmla="*/ 69 h 533"/>
                <a:gd name="T32" fmla="*/ 17 w 726"/>
                <a:gd name="T33" fmla="*/ 91 h 533"/>
                <a:gd name="T34" fmla="*/ 2 w 726"/>
                <a:gd name="T35" fmla="*/ 108 h 533"/>
                <a:gd name="T36" fmla="*/ 27 w 726"/>
                <a:gd name="T37" fmla="*/ 139 h 533"/>
                <a:gd name="T38" fmla="*/ 51 w 726"/>
                <a:gd name="T39" fmla="*/ 137 h 533"/>
                <a:gd name="T40" fmla="*/ 59 w 726"/>
                <a:gd name="T41" fmla="*/ 141 h 533"/>
                <a:gd name="T42" fmla="*/ 74 w 726"/>
                <a:gd name="T43" fmla="*/ 165 h 533"/>
                <a:gd name="T44" fmla="*/ 84 w 726"/>
                <a:gd name="T45" fmla="*/ 173 h 533"/>
                <a:gd name="T46" fmla="*/ 118 w 726"/>
                <a:gd name="T47" fmla="*/ 183 h 533"/>
                <a:gd name="T48" fmla="*/ 109 w 726"/>
                <a:gd name="T49" fmla="*/ 200 h 533"/>
                <a:gd name="T50" fmla="*/ 116 w 726"/>
                <a:gd name="T51" fmla="*/ 207 h 533"/>
                <a:gd name="T52" fmla="*/ 131 w 726"/>
                <a:gd name="T53" fmla="*/ 211 h 533"/>
                <a:gd name="T54" fmla="*/ 141 w 726"/>
                <a:gd name="T55" fmla="*/ 219 h 533"/>
                <a:gd name="T56" fmla="*/ 149 w 726"/>
                <a:gd name="T57" fmla="*/ 223 h 533"/>
                <a:gd name="T58" fmla="*/ 147 w 726"/>
                <a:gd name="T59" fmla="*/ 232 h 533"/>
                <a:gd name="T60" fmla="*/ 141 w 726"/>
                <a:gd name="T61" fmla="*/ 243 h 533"/>
                <a:gd name="T62" fmla="*/ 131 w 726"/>
                <a:gd name="T63" fmla="*/ 251 h 533"/>
                <a:gd name="T64" fmla="*/ 118 w 726"/>
                <a:gd name="T65" fmla="*/ 257 h 533"/>
                <a:gd name="T66" fmla="*/ 107 w 726"/>
                <a:gd name="T67" fmla="*/ 276 h 533"/>
                <a:gd name="T68" fmla="*/ 97 w 726"/>
                <a:gd name="T69" fmla="*/ 282 h 533"/>
                <a:gd name="T70" fmla="*/ 86 w 726"/>
                <a:gd name="T71" fmla="*/ 287 h 533"/>
                <a:gd name="T72" fmla="*/ 88 w 726"/>
                <a:gd name="T73" fmla="*/ 314 h 533"/>
                <a:gd name="T74" fmla="*/ 101 w 726"/>
                <a:gd name="T75" fmla="*/ 375 h 533"/>
                <a:gd name="T76" fmla="*/ 103 w 726"/>
                <a:gd name="T77" fmla="*/ 405 h 533"/>
                <a:gd name="T78" fmla="*/ 101 w 726"/>
                <a:gd name="T79" fmla="*/ 430 h 533"/>
                <a:gd name="T80" fmla="*/ 107 w 726"/>
                <a:gd name="T81" fmla="*/ 437 h 533"/>
                <a:gd name="T82" fmla="*/ 133 w 726"/>
                <a:gd name="T83" fmla="*/ 455 h 533"/>
                <a:gd name="T84" fmla="*/ 191 w 726"/>
                <a:gd name="T85" fmla="*/ 483 h 533"/>
                <a:gd name="T86" fmla="*/ 202 w 726"/>
                <a:gd name="T87" fmla="*/ 515 h 533"/>
                <a:gd name="T88" fmla="*/ 271 w 726"/>
                <a:gd name="T89" fmla="*/ 527 h 533"/>
                <a:gd name="T90" fmla="*/ 307 w 726"/>
                <a:gd name="T91" fmla="*/ 512 h 533"/>
                <a:gd name="T92" fmla="*/ 312 w 726"/>
                <a:gd name="T93" fmla="*/ 477 h 533"/>
                <a:gd name="T94" fmla="*/ 320 w 726"/>
                <a:gd name="T95" fmla="*/ 466 h 533"/>
                <a:gd name="T96" fmla="*/ 381 w 726"/>
                <a:gd name="T97" fmla="*/ 436 h 533"/>
                <a:gd name="T98" fmla="*/ 459 w 726"/>
                <a:gd name="T99" fmla="*/ 468 h 533"/>
                <a:gd name="T100" fmla="*/ 492 w 726"/>
                <a:gd name="T101" fmla="*/ 466 h 533"/>
                <a:gd name="T102" fmla="*/ 516 w 726"/>
                <a:gd name="T103" fmla="*/ 495 h 533"/>
                <a:gd name="T104" fmla="*/ 541 w 726"/>
                <a:gd name="T105" fmla="*/ 483 h 533"/>
                <a:gd name="T106" fmla="*/ 534 w 726"/>
                <a:gd name="T107" fmla="*/ 514 h 533"/>
                <a:gd name="T108" fmla="*/ 577 w 726"/>
                <a:gd name="T109" fmla="*/ 512 h 533"/>
                <a:gd name="T110" fmla="*/ 623 w 726"/>
                <a:gd name="T111" fmla="*/ 512 h 533"/>
                <a:gd name="T112" fmla="*/ 635 w 726"/>
                <a:gd name="T113" fmla="*/ 443 h 533"/>
                <a:gd name="T114" fmla="*/ 591 w 726"/>
                <a:gd name="T115" fmla="*/ 401 h 533"/>
                <a:gd name="T116" fmla="*/ 593 w 726"/>
                <a:gd name="T117" fmla="*/ 346 h 533"/>
                <a:gd name="T118" fmla="*/ 648 w 726"/>
                <a:gd name="T119" fmla="*/ 306 h 533"/>
                <a:gd name="T120" fmla="*/ 676 w 726"/>
                <a:gd name="T121" fmla="*/ 280 h 533"/>
                <a:gd name="T122" fmla="*/ 716 w 726"/>
                <a:gd name="T123" fmla="*/ 204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26" h="533">
                  <a:moveTo>
                    <a:pt x="726" y="181"/>
                  </a:moveTo>
                  <a:lnTo>
                    <a:pt x="724" y="177"/>
                  </a:lnTo>
                  <a:lnTo>
                    <a:pt x="722" y="177"/>
                  </a:lnTo>
                  <a:lnTo>
                    <a:pt x="720" y="177"/>
                  </a:lnTo>
                  <a:lnTo>
                    <a:pt x="720" y="177"/>
                  </a:lnTo>
                  <a:lnTo>
                    <a:pt x="720" y="177"/>
                  </a:lnTo>
                  <a:lnTo>
                    <a:pt x="718" y="179"/>
                  </a:lnTo>
                  <a:lnTo>
                    <a:pt x="716" y="179"/>
                  </a:lnTo>
                  <a:lnTo>
                    <a:pt x="716" y="177"/>
                  </a:lnTo>
                  <a:lnTo>
                    <a:pt x="715" y="177"/>
                  </a:lnTo>
                  <a:lnTo>
                    <a:pt x="713" y="173"/>
                  </a:lnTo>
                  <a:lnTo>
                    <a:pt x="713" y="173"/>
                  </a:lnTo>
                  <a:lnTo>
                    <a:pt x="709" y="171"/>
                  </a:lnTo>
                  <a:lnTo>
                    <a:pt x="707" y="173"/>
                  </a:lnTo>
                  <a:lnTo>
                    <a:pt x="705" y="181"/>
                  </a:lnTo>
                  <a:lnTo>
                    <a:pt x="703" y="183"/>
                  </a:lnTo>
                  <a:lnTo>
                    <a:pt x="701" y="186"/>
                  </a:lnTo>
                  <a:lnTo>
                    <a:pt x="697" y="188"/>
                  </a:lnTo>
                  <a:lnTo>
                    <a:pt x="696" y="188"/>
                  </a:lnTo>
                  <a:lnTo>
                    <a:pt x="694" y="188"/>
                  </a:lnTo>
                  <a:lnTo>
                    <a:pt x="692" y="185"/>
                  </a:lnTo>
                  <a:lnTo>
                    <a:pt x="690" y="181"/>
                  </a:lnTo>
                  <a:lnTo>
                    <a:pt x="690" y="177"/>
                  </a:lnTo>
                  <a:lnTo>
                    <a:pt x="688" y="173"/>
                  </a:lnTo>
                  <a:lnTo>
                    <a:pt x="686" y="169"/>
                  </a:lnTo>
                  <a:lnTo>
                    <a:pt x="684" y="165"/>
                  </a:lnTo>
                  <a:lnTo>
                    <a:pt x="680" y="167"/>
                  </a:lnTo>
                  <a:lnTo>
                    <a:pt x="680" y="169"/>
                  </a:lnTo>
                  <a:lnTo>
                    <a:pt x="678" y="171"/>
                  </a:lnTo>
                  <a:lnTo>
                    <a:pt x="676" y="171"/>
                  </a:lnTo>
                  <a:lnTo>
                    <a:pt x="675" y="169"/>
                  </a:lnTo>
                  <a:lnTo>
                    <a:pt x="675" y="169"/>
                  </a:lnTo>
                  <a:lnTo>
                    <a:pt x="673" y="165"/>
                  </a:lnTo>
                  <a:lnTo>
                    <a:pt x="673" y="164"/>
                  </a:lnTo>
                  <a:lnTo>
                    <a:pt x="671" y="164"/>
                  </a:lnTo>
                  <a:lnTo>
                    <a:pt x="663" y="162"/>
                  </a:lnTo>
                  <a:lnTo>
                    <a:pt x="661" y="160"/>
                  </a:lnTo>
                  <a:lnTo>
                    <a:pt x="659" y="154"/>
                  </a:lnTo>
                  <a:lnTo>
                    <a:pt x="655" y="150"/>
                  </a:lnTo>
                  <a:lnTo>
                    <a:pt x="655" y="148"/>
                  </a:lnTo>
                  <a:lnTo>
                    <a:pt x="657" y="146"/>
                  </a:lnTo>
                  <a:lnTo>
                    <a:pt x="657" y="145"/>
                  </a:lnTo>
                  <a:lnTo>
                    <a:pt x="659" y="145"/>
                  </a:lnTo>
                  <a:lnTo>
                    <a:pt x="657" y="141"/>
                  </a:lnTo>
                  <a:lnTo>
                    <a:pt x="657" y="141"/>
                  </a:lnTo>
                  <a:lnTo>
                    <a:pt x="654" y="141"/>
                  </a:lnTo>
                  <a:lnTo>
                    <a:pt x="654" y="141"/>
                  </a:lnTo>
                  <a:lnTo>
                    <a:pt x="652" y="139"/>
                  </a:lnTo>
                  <a:lnTo>
                    <a:pt x="652" y="139"/>
                  </a:lnTo>
                  <a:lnTo>
                    <a:pt x="652" y="137"/>
                  </a:lnTo>
                  <a:lnTo>
                    <a:pt x="650" y="137"/>
                  </a:lnTo>
                  <a:lnTo>
                    <a:pt x="648" y="137"/>
                  </a:lnTo>
                  <a:lnTo>
                    <a:pt x="644" y="139"/>
                  </a:lnTo>
                  <a:lnTo>
                    <a:pt x="640" y="137"/>
                  </a:lnTo>
                  <a:lnTo>
                    <a:pt x="638" y="135"/>
                  </a:lnTo>
                  <a:lnTo>
                    <a:pt x="638" y="131"/>
                  </a:lnTo>
                  <a:lnTo>
                    <a:pt x="638" y="127"/>
                  </a:lnTo>
                  <a:lnTo>
                    <a:pt x="636" y="126"/>
                  </a:lnTo>
                  <a:lnTo>
                    <a:pt x="633" y="124"/>
                  </a:lnTo>
                  <a:lnTo>
                    <a:pt x="629" y="124"/>
                  </a:lnTo>
                  <a:lnTo>
                    <a:pt x="627" y="124"/>
                  </a:lnTo>
                  <a:lnTo>
                    <a:pt x="617" y="127"/>
                  </a:lnTo>
                  <a:lnTo>
                    <a:pt x="604" y="129"/>
                  </a:lnTo>
                  <a:lnTo>
                    <a:pt x="595" y="133"/>
                  </a:lnTo>
                  <a:lnTo>
                    <a:pt x="591" y="133"/>
                  </a:lnTo>
                  <a:lnTo>
                    <a:pt x="589" y="133"/>
                  </a:lnTo>
                  <a:lnTo>
                    <a:pt x="581" y="131"/>
                  </a:lnTo>
                  <a:lnTo>
                    <a:pt x="579" y="129"/>
                  </a:lnTo>
                  <a:lnTo>
                    <a:pt x="575" y="131"/>
                  </a:lnTo>
                  <a:lnTo>
                    <a:pt x="572" y="131"/>
                  </a:lnTo>
                  <a:lnTo>
                    <a:pt x="572" y="133"/>
                  </a:lnTo>
                  <a:lnTo>
                    <a:pt x="568" y="139"/>
                  </a:lnTo>
                  <a:lnTo>
                    <a:pt x="568" y="139"/>
                  </a:lnTo>
                  <a:lnTo>
                    <a:pt x="558" y="146"/>
                  </a:lnTo>
                  <a:lnTo>
                    <a:pt x="554" y="148"/>
                  </a:lnTo>
                  <a:lnTo>
                    <a:pt x="547" y="148"/>
                  </a:lnTo>
                  <a:lnTo>
                    <a:pt x="545" y="150"/>
                  </a:lnTo>
                  <a:lnTo>
                    <a:pt x="541" y="152"/>
                  </a:lnTo>
                  <a:lnTo>
                    <a:pt x="537" y="154"/>
                  </a:lnTo>
                  <a:lnTo>
                    <a:pt x="534" y="156"/>
                  </a:lnTo>
                  <a:lnTo>
                    <a:pt x="534" y="156"/>
                  </a:lnTo>
                  <a:lnTo>
                    <a:pt x="532" y="158"/>
                  </a:lnTo>
                  <a:lnTo>
                    <a:pt x="530" y="160"/>
                  </a:lnTo>
                  <a:lnTo>
                    <a:pt x="528" y="162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0" y="165"/>
                  </a:lnTo>
                  <a:lnTo>
                    <a:pt x="518" y="169"/>
                  </a:lnTo>
                  <a:lnTo>
                    <a:pt x="518" y="173"/>
                  </a:lnTo>
                  <a:lnTo>
                    <a:pt x="516" y="173"/>
                  </a:lnTo>
                  <a:lnTo>
                    <a:pt x="514" y="173"/>
                  </a:lnTo>
                  <a:lnTo>
                    <a:pt x="505" y="171"/>
                  </a:lnTo>
                  <a:lnTo>
                    <a:pt x="503" y="171"/>
                  </a:lnTo>
                  <a:lnTo>
                    <a:pt x="501" y="173"/>
                  </a:lnTo>
                  <a:lnTo>
                    <a:pt x="501" y="175"/>
                  </a:lnTo>
                  <a:lnTo>
                    <a:pt x="499" y="179"/>
                  </a:lnTo>
                  <a:lnTo>
                    <a:pt x="497" y="181"/>
                  </a:lnTo>
                  <a:lnTo>
                    <a:pt x="494" y="181"/>
                  </a:lnTo>
                  <a:lnTo>
                    <a:pt x="492" y="179"/>
                  </a:lnTo>
                  <a:lnTo>
                    <a:pt x="490" y="179"/>
                  </a:lnTo>
                  <a:lnTo>
                    <a:pt x="486" y="179"/>
                  </a:lnTo>
                  <a:lnTo>
                    <a:pt x="486" y="179"/>
                  </a:lnTo>
                  <a:lnTo>
                    <a:pt x="484" y="179"/>
                  </a:lnTo>
                  <a:lnTo>
                    <a:pt x="480" y="181"/>
                  </a:lnTo>
                  <a:lnTo>
                    <a:pt x="478" y="183"/>
                  </a:lnTo>
                  <a:lnTo>
                    <a:pt x="476" y="183"/>
                  </a:lnTo>
                  <a:lnTo>
                    <a:pt x="463" y="181"/>
                  </a:lnTo>
                  <a:lnTo>
                    <a:pt x="463" y="179"/>
                  </a:lnTo>
                  <a:lnTo>
                    <a:pt x="461" y="169"/>
                  </a:lnTo>
                  <a:lnTo>
                    <a:pt x="457" y="162"/>
                  </a:lnTo>
                  <a:lnTo>
                    <a:pt x="454" y="162"/>
                  </a:lnTo>
                  <a:lnTo>
                    <a:pt x="448" y="152"/>
                  </a:lnTo>
                  <a:lnTo>
                    <a:pt x="444" y="152"/>
                  </a:lnTo>
                  <a:lnTo>
                    <a:pt x="434" y="154"/>
                  </a:lnTo>
                  <a:lnTo>
                    <a:pt x="427" y="152"/>
                  </a:lnTo>
                  <a:lnTo>
                    <a:pt x="423" y="150"/>
                  </a:lnTo>
                  <a:lnTo>
                    <a:pt x="421" y="146"/>
                  </a:lnTo>
                  <a:lnTo>
                    <a:pt x="415" y="141"/>
                  </a:lnTo>
                  <a:lnTo>
                    <a:pt x="410" y="139"/>
                  </a:lnTo>
                  <a:lnTo>
                    <a:pt x="400" y="137"/>
                  </a:lnTo>
                  <a:lnTo>
                    <a:pt x="394" y="131"/>
                  </a:lnTo>
                  <a:lnTo>
                    <a:pt x="394" y="116"/>
                  </a:lnTo>
                  <a:lnTo>
                    <a:pt x="393" y="108"/>
                  </a:lnTo>
                  <a:lnTo>
                    <a:pt x="389" y="103"/>
                  </a:lnTo>
                  <a:lnTo>
                    <a:pt x="385" y="99"/>
                  </a:lnTo>
                  <a:lnTo>
                    <a:pt x="375" y="99"/>
                  </a:lnTo>
                  <a:lnTo>
                    <a:pt x="366" y="97"/>
                  </a:lnTo>
                  <a:lnTo>
                    <a:pt x="362" y="93"/>
                  </a:lnTo>
                  <a:lnTo>
                    <a:pt x="358" y="86"/>
                  </a:lnTo>
                  <a:lnTo>
                    <a:pt x="353" y="84"/>
                  </a:lnTo>
                  <a:lnTo>
                    <a:pt x="345" y="86"/>
                  </a:lnTo>
                  <a:lnTo>
                    <a:pt x="337" y="72"/>
                  </a:lnTo>
                  <a:lnTo>
                    <a:pt x="320" y="70"/>
                  </a:lnTo>
                  <a:lnTo>
                    <a:pt x="320" y="69"/>
                  </a:lnTo>
                  <a:lnTo>
                    <a:pt x="320" y="69"/>
                  </a:lnTo>
                  <a:lnTo>
                    <a:pt x="311" y="49"/>
                  </a:lnTo>
                  <a:lnTo>
                    <a:pt x="309" y="48"/>
                  </a:lnTo>
                  <a:lnTo>
                    <a:pt x="303" y="42"/>
                  </a:lnTo>
                  <a:lnTo>
                    <a:pt x="297" y="38"/>
                  </a:lnTo>
                  <a:lnTo>
                    <a:pt x="290" y="34"/>
                  </a:lnTo>
                  <a:lnTo>
                    <a:pt x="282" y="34"/>
                  </a:lnTo>
                  <a:lnTo>
                    <a:pt x="276" y="36"/>
                  </a:lnTo>
                  <a:lnTo>
                    <a:pt x="276" y="36"/>
                  </a:lnTo>
                  <a:lnTo>
                    <a:pt x="276" y="38"/>
                  </a:lnTo>
                  <a:lnTo>
                    <a:pt x="276" y="38"/>
                  </a:lnTo>
                  <a:lnTo>
                    <a:pt x="271" y="38"/>
                  </a:lnTo>
                  <a:lnTo>
                    <a:pt x="269" y="36"/>
                  </a:lnTo>
                  <a:lnTo>
                    <a:pt x="267" y="30"/>
                  </a:lnTo>
                  <a:lnTo>
                    <a:pt x="267" y="27"/>
                  </a:lnTo>
                  <a:lnTo>
                    <a:pt x="267" y="23"/>
                  </a:lnTo>
                  <a:lnTo>
                    <a:pt x="265" y="19"/>
                  </a:lnTo>
                  <a:lnTo>
                    <a:pt x="263" y="17"/>
                  </a:lnTo>
                  <a:lnTo>
                    <a:pt x="259" y="15"/>
                  </a:lnTo>
                  <a:lnTo>
                    <a:pt x="248" y="13"/>
                  </a:lnTo>
                  <a:lnTo>
                    <a:pt x="246" y="11"/>
                  </a:lnTo>
                  <a:lnTo>
                    <a:pt x="242" y="8"/>
                  </a:lnTo>
                  <a:lnTo>
                    <a:pt x="242" y="8"/>
                  </a:lnTo>
                  <a:lnTo>
                    <a:pt x="240" y="8"/>
                  </a:lnTo>
                  <a:lnTo>
                    <a:pt x="232" y="8"/>
                  </a:lnTo>
                  <a:lnTo>
                    <a:pt x="229" y="8"/>
                  </a:lnTo>
                  <a:lnTo>
                    <a:pt x="225" y="10"/>
                  </a:lnTo>
                  <a:lnTo>
                    <a:pt x="223" y="10"/>
                  </a:lnTo>
                  <a:lnTo>
                    <a:pt x="221" y="11"/>
                  </a:lnTo>
                  <a:lnTo>
                    <a:pt x="221" y="11"/>
                  </a:lnTo>
                  <a:lnTo>
                    <a:pt x="221" y="15"/>
                  </a:lnTo>
                  <a:lnTo>
                    <a:pt x="219" y="17"/>
                  </a:lnTo>
                  <a:lnTo>
                    <a:pt x="219" y="17"/>
                  </a:lnTo>
                  <a:lnTo>
                    <a:pt x="217" y="17"/>
                  </a:lnTo>
                  <a:lnTo>
                    <a:pt x="217" y="13"/>
                  </a:lnTo>
                  <a:lnTo>
                    <a:pt x="217" y="11"/>
                  </a:lnTo>
                  <a:lnTo>
                    <a:pt x="213" y="8"/>
                  </a:lnTo>
                  <a:lnTo>
                    <a:pt x="213" y="8"/>
                  </a:lnTo>
                  <a:lnTo>
                    <a:pt x="211" y="6"/>
                  </a:lnTo>
                  <a:lnTo>
                    <a:pt x="204" y="4"/>
                  </a:lnTo>
                  <a:lnTo>
                    <a:pt x="202" y="2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2"/>
                  </a:lnTo>
                  <a:lnTo>
                    <a:pt x="191" y="4"/>
                  </a:lnTo>
                  <a:lnTo>
                    <a:pt x="189" y="4"/>
                  </a:lnTo>
                  <a:lnTo>
                    <a:pt x="189" y="4"/>
                  </a:lnTo>
                  <a:lnTo>
                    <a:pt x="189" y="6"/>
                  </a:lnTo>
                  <a:lnTo>
                    <a:pt x="189" y="6"/>
                  </a:lnTo>
                  <a:lnTo>
                    <a:pt x="189" y="8"/>
                  </a:lnTo>
                  <a:lnTo>
                    <a:pt x="187" y="11"/>
                  </a:lnTo>
                  <a:lnTo>
                    <a:pt x="187" y="11"/>
                  </a:lnTo>
                  <a:lnTo>
                    <a:pt x="185" y="10"/>
                  </a:lnTo>
                  <a:lnTo>
                    <a:pt x="183" y="8"/>
                  </a:lnTo>
                  <a:lnTo>
                    <a:pt x="183" y="8"/>
                  </a:lnTo>
                  <a:lnTo>
                    <a:pt x="181" y="6"/>
                  </a:lnTo>
                  <a:lnTo>
                    <a:pt x="181" y="6"/>
                  </a:lnTo>
                  <a:lnTo>
                    <a:pt x="177" y="6"/>
                  </a:lnTo>
                  <a:lnTo>
                    <a:pt x="173" y="8"/>
                  </a:lnTo>
                  <a:lnTo>
                    <a:pt x="171" y="10"/>
                  </a:lnTo>
                  <a:lnTo>
                    <a:pt x="164" y="13"/>
                  </a:lnTo>
                  <a:lnTo>
                    <a:pt x="160" y="17"/>
                  </a:lnTo>
                  <a:lnTo>
                    <a:pt x="158" y="19"/>
                  </a:lnTo>
                  <a:lnTo>
                    <a:pt x="151" y="17"/>
                  </a:lnTo>
                  <a:lnTo>
                    <a:pt x="151" y="19"/>
                  </a:lnTo>
                  <a:lnTo>
                    <a:pt x="149" y="19"/>
                  </a:lnTo>
                  <a:lnTo>
                    <a:pt x="149" y="21"/>
                  </a:lnTo>
                  <a:lnTo>
                    <a:pt x="147" y="25"/>
                  </a:lnTo>
                  <a:lnTo>
                    <a:pt x="147" y="27"/>
                  </a:lnTo>
                  <a:lnTo>
                    <a:pt x="141" y="29"/>
                  </a:lnTo>
                  <a:lnTo>
                    <a:pt x="139" y="29"/>
                  </a:lnTo>
                  <a:lnTo>
                    <a:pt x="135" y="27"/>
                  </a:lnTo>
                  <a:lnTo>
                    <a:pt x="133" y="27"/>
                  </a:lnTo>
                  <a:lnTo>
                    <a:pt x="126" y="21"/>
                  </a:lnTo>
                  <a:lnTo>
                    <a:pt x="122" y="21"/>
                  </a:lnTo>
                  <a:lnTo>
                    <a:pt x="116" y="19"/>
                  </a:lnTo>
                  <a:lnTo>
                    <a:pt x="111" y="19"/>
                  </a:lnTo>
                  <a:lnTo>
                    <a:pt x="111" y="19"/>
                  </a:lnTo>
                  <a:lnTo>
                    <a:pt x="111" y="21"/>
                  </a:lnTo>
                  <a:lnTo>
                    <a:pt x="111" y="23"/>
                  </a:lnTo>
                  <a:lnTo>
                    <a:pt x="111" y="23"/>
                  </a:lnTo>
                  <a:lnTo>
                    <a:pt x="111" y="23"/>
                  </a:lnTo>
                  <a:lnTo>
                    <a:pt x="112" y="23"/>
                  </a:lnTo>
                  <a:lnTo>
                    <a:pt x="112" y="23"/>
                  </a:lnTo>
                  <a:lnTo>
                    <a:pt x="112" y="25"/>
                  </a:lnTo>
                  <a:lnTo>
                    <a:pt x="112" y="25"/>
                  </a:lnTo>
                  <a:lnTo>
                    <a:pt x="112" y="25"/>
                  </a:lnTo>
                  <a:lnTo>
                    <a:pt x="114" y="25"/>
                  </a:lnTo>
                  <a:lnTo>
                    <a:pt x="116" y="25"/>
                  </a:lnTo>
                  <a:lnTo>
                    <a:pt x="118" y="25"/>
                  </a:lnTo>
                  <a:lnTo>
                    <a:pt x="120" y="27"/>
                  </a:lnTo>
                  <a:lnTo>
                    <a:pt x="120" y="27"/>
                  </a:lnTo>
                  <a:lnTo>
                    <a:pt x="120" y="29"/>
                  </a:lnTo>
                  <a:lnTo>
                    <a:pt x="120" y="29"/>
                  </a:lnTo>
                  <a:lnTo>
                    <a:pt x="126" y="30"/>
                  </a:lnTo>
                  <a:lnTo>
                    <a:pt x="126" y="30"/>
                  </a:lnTo>
                  <a:lnTo>
                    <a:pt x="128" y="32"/>
                  </a:lnTo>
                  <a:lnTo>
                    <a:pt x="128" y="32"/>
                  </a:lnTo>
                  <a:lnTo>
                    <a:pt x="128" y="32"/>
                  </a:lnTo>
                  <a:lnTo>
                    <a:pt x="128" y="32"/>
                  </a:lnTo>
                  <a:lnTo>
                    <a:pt x="128" y="34"/>
                  </a:lnTo>
                  <a:lnTo>
                    <a:pt x="128" y="34"/>
                  </a:lnTo>
                  <a:lnTo>
                    <a:pt x="128" y="34"/>
                  </a:lnTo>
                  <a:lnTo>
                    <a:pt x="128" y="34"/>
                  </a:lnTo>
                  <a:lnTo>
                    <a:pt x="128" y="36"/>
                  </a:lnTo>
                  <a:lnTo>
                    <a:pt x="128" y="36"/>
                  </a:lnTo>
                  <a:lnTo>
                    <a:pt x="128" y="38"/>
                  </a:lnTo>
                  <a:lnTo>
                    <a:pt x="128" y="38"/>
                  </a:lnTo>
                  <a:lnTo>
                    <a:pt x="128" y="38"/>
                  </a:lnTo>
                  <a:lnTo>
                    <a:pt x="128" y="38"/>
                  </a:lnTo>
                  <a:lnTo>
                    <a:pt x="128" y="40"/>
                  </a:lnTo>
                  <a:lnTo>
                    <a:pt x="128" y="40"/>
                  </a:lnTo>
                  <a:lnTo>
                    <a:pt x="126" y="40"/>
                  </a:lnTo>
                  <a:lnTo>
                    <a:pt x="124" y="40"/>
                  </a:lnTo>
                  <a:lnTo>
                    <a:pt x="122" y="38"/>
                  </a:lnTo>
                  <a:lnTo>
                    <a:pt x="120" y="38"/>
                  </a:lnTo>
                  <a:lnTo>
                    <a:pt x="118" y="38"/>
                  </a:lnTo>
                  <a:lnTo>
                    <a:pt x="118" y="38"/>
                  </a:lnTo>
                  <a:lnTo>
                    <a:pt x="116" y="40"/>
                  </a:lnTo>
                  <a:lnTo>
                    <a:pt x="116" y="40"/>
                  </a:lnTo>
                  <a:lnTo>
                    <a:pt x="116" y="40"/>
                  </a:lnTo>
                  <a:lnTo>
                    <a:pt x="114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1" y="40"/>
                  </a:lnTo>
                  <a:lnTo>
                    <a:pt x="109" y="40"/>
                  </a:lnTo>
                  <a:lnTo>
                    <a:pt x="109" y="40"/>
                  </a:lnTo>
                  <a:lnTo>
                    <a:pt x="109" y="40"/>
                  </a:lnTo>
                  <a:lnTo>
                    <a:pt x="107" y="40"/>
                  </a:lnTo>
                  <a:lnTo>
                    <a:pt x="107" y="40"/>
                  </a:lnTo>
                  <a:lnTo>
                    <a:pt x="103" y="40"/>
                  </a:lnTo>
                  <a:lnTo>
                    <a:pt x="103" y="40"/>
                  </a:lnTo>
                  <a:lnTo>
                    <a:pt x="103" y="40"/>
                  </a:lnTo>
                  <a:lnTo>
                    <a:pt x="103" y="40"/>
                  </a:lnTo>
                  <a:lnTo>
                    <a:pt x="103" y="40"/>
                  </a:lnTo>
                  <a:lnTo>
                    <a:pt x="101" y="38"/>
                  </a:lnTo>
                  <a:lnTo>
                    <a:pt x="101" y="38"/>
                  </a:lnTo>
                  <a:lnTo>
                    <a:pt x="101" y="36"/>
                  </a:lnTo>
                  <a:lnTo>
                    <a:pt x="101" y="36"/>
                  </a:lnTo>
                  <a:lnTo>
                    <a:pt x="101" y="36"/>
                  </a:lnTo>
                  <a:lnTo>
                    <a:pt x="99" y="38"/>
                  </a:lnTo>
                  <a:lnTo>
                    <a:pt x="99" y="38"/>
                  </a:lnTo>
                  <a:lnTo>
                    <a:pt x="97" y="38"/>
                  </a:lnTo>
                  <a:lnTo>
                    <a:pt x="97" y="38"/>
                  </a:lnTo>
                  <a:lnTo>
                    <a:pt x="97" y="38"/>
                  </a:lnTo>
                  <a:lnTo>
                    <a:pt x="95" y="38"/>
                  </a:lnTo>
                  <a:lnTo>
                    <a:pt x="93" y="38"/>
                  </a:lnTo>
                  <a:lnTo>
                    <a:pt x="93" y="38"/>
                  </a:lnTo>
                  <a:lnTo>
                    <a:pt x="88" y="36"/>
                  </a:lnTo>
                  <a:lnTo>
                    <a:pt x="86" y="36"/>
                  </a:lnTo>
                  <a:lnTo>
                    <a:pt x="84" y="34"/>
                  </a:lnTo>
                  <a:lnTo>
                    <a:pt x="74" y="38"/>
                  </a:lnTo>
                  <a:lnTo>
                    <a:pt x="72" y="40"/>
                  </a:lnTo>
                  <a:lnTo>
                    <a:pt x="72" y="40"/>
                  </a:lnTo>
                  <a:lnTo>
                    <a:pt x="70" y="38"/>
                  </a:lnTo>
                  <a:lnTo>
                    <a:pt x="69" y="40"/>
                  </a:lnTo>
                  <a:lnTo>
                    <a:pt x="65" y="40"/>
                  </a:lnTo>
                  <a:lnTo>
                    <a:pt x="65" y="40"/>
                  </a:lnTo>
                  <a:lnTo>
                    <a:pt x="65" y="40"/>
                  </a:lnTo>
                  <a:lnTo>
                    <a:pt x="65" y="40"/>
                  </a:lnTo>
                  <a:lnTo>
                    <a:pt x="63" y="38"/>
                  </a:lnTo>
                  <a:lnTo>
                    <a:pt x="63" y="38"/>
                  </a:lnTo>
                  <a:lnTo>
                    <a:pt x="61" y="36"/>
                  </a:lnTo>
                  <a:lnTo>
                    <a:pt x="61" y="38"/>
                  </a:lnTo>
                  <a:lnTo>
                    <a:pt x="59" y="40"/>
                  </a:lnTo>
                  <a:lnTo>
                    <a:pt x="57" y="40"/>
                  </a:lnTo>
                  <a:lnTo>
                    <a:pt x="55" y="40"/>
                  </a:lnTo>
                  <a:lnTo>
                    <a:pt x="53" y="42"/>
                  </a:lnTo>
                  <a:lnTo>
                    <a:pt x="51" y="42"/>
                  </a:lnTo>
                  <a:lnTo>
                    <a:pt x="51" y="42"/>
                  </a:lnTo>
                  <a:lnTo>
                    <a:pt x="51" y="42"/>
                  </a:lnTo>
                  <a:lnTo>
                    <a:pt x="51" y="42"/>
                  </a:lnTo>
                  <a:lnTo>
                    <a:pt x="51" y="46"/>
                  </a:lnTo>
                  <a:lnTo>
                    <a:pt x="53" y="48"/>
                  </a:lnTo>
                  <a:lnTo>
                    <a:pt x="53" y="51"/>
                  </a:lnTo>
                  <a:lnTo>
                    <a:pt x="55" y="51"/>
                  </a:lnTo>
                  <a:lnTo>
                    <a:pt x="55" y="51"/>
                  </a:lnTo>
                  <a:lnTo>
                    <a:pt x="55" y="51"/>
                  </a:lnTo>
                  <a:lnTo>
                    <a:pt x="53" y="53"/>
                  </a:lnTo>
                  <a:lnTo>
                    <a:pt x="51" y="55"/>
                  </a:lnTo>
                  <a:lnTo>
                    <a:pt x="51" y="57"/>
                  </a:lnTo>
                  <a:lnTo>
                    <a:pt x="51" y="57"/>
                  </a:lnTo>
                  <a:lnTo>
                    <a:pt x="51" y="59"/>
                  </a:lnTo>
                  <a:lnTo>
                    <a:pt x="51" y="59"/>
                  </a:lnTo>
                  <a:lnTo>
                    <a:pt x="50" y="61"/>
                  </a:lnTo>
                  <a:lnTo>
                    <a:pt x="50" y="61"/>
                  </a:lnTo>
                  <a:lnTo>
                    <a:pt x="44" y="63"/>
                  </a:lnTo>
                  <a:lnTo>
                    <a:pt x="44" y="63"/>
                  </a:lnTo>
                  <a:lnTo>
                    <a:pt x="44" y="63"/>
                  </a:lnTo>
                  <a:lnTo>
                    <a:pt x="44" y="63"/>
                  </a:lnTo>
                  <a:lnTo>
                    <a:pt x="44" y="65"/>
                  </a:lnTo>
                  <a:lnTo>
                    <a:pt x="44" y="65"/>
                  </a:lnTo>
                  <a:lnTo>
                    <a:pt x="44" y="65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2" y="69"/>
                  </a:lnTo>
                  <a:lnTo>
                    <a:pt x="38" y="69"/>
                  </a:lnTo>
                  <a:lnTo>
                    <a:pt x="36" y="69"/>
                  </a:lnTo>
                  <a:lnTo>
                    <a:pt x="36" y="69"/>
                  </a:lnTo>
                  <a:lnTo>
                    <a:pt x="36" y="69"/>
                  </a:lnTo>
                  <a:lnTo>
                    <a:pt x="36" y="70"/>
                  </a:lnTo>
                  <a:lnTo>
                    <a:pt x="34" y="70"/>
                  </a:lnTo>
                  <a:lnTo>
                    <a:pt x="34" y="74"/>
                  </a:lnTo>
                  <a:lnTo>
                    <a:pt x="34" y="76"/>
                  </a:lnTo>
                  <a:lnTo>
                    <a:pt x="34" y="76"/>
                  </a:lnTo>
                  <a:lnTo>
                    <a:pt x="34" y="76"/>
                  </a:lnTo>
                  <a:lnTo>
                    <a:pt x="34" y="78"/>
                  </a:lnTo>
                  <a:lnTo>
                    <a:pt x="34" y="78"/>
                  </a:lnTo>
                  <a:lnTo>
                    <a:pt x="30" y="78"/>
                  </a:lnTo>
                  <a:lnTo>
                    <a:pt x="30" y="78"/>
                  </a:lnTo>
                  <a:lnTo>
                    <a:pt x="29" y="80"/>
                  </a:lnTo>
                  <a:lnTo>
                    <a:pt x="25" y="84"/>
                  </a:lnTo>
                  <a:lnTo>
                    <a:pt x="25" y="84"/>
                  </a:lnTo>
                  <a:lnTo>
                    <a:pt x="25" y="86"/>
                  </a:lnTo>
                  <a:lnTo>
                    <a:pt x="23" y="86"/>
                  </a:lnTo>
                  <a:lnTo>
                    <a:pt x="21" y="86"/>
                  </a:lnTo>
                  <a:lnTo>
                    <a:pt x="19" y="88"/>
                  </a:lnTo>
                  <a:lnTo>
                    <a:pt x="19" y="88"/>
                  </a:lnTo>
                  <a:lnTo>
                    <a:pt x="17" y="89"/>
                  </a:lnTo>
                  <a:lnTo>
                    <a:pt x="17" y="91"/>
                  </a:lnTo>
                  <a:lnTo>
                    <a:pt x="15" y="91"/>
                  </a:lnTo>
                  <a:lnTo>
                    <a:pt x="13" y="89"/>
                  </a:lnTo>
                  <a:lnTo>
                    <a:pt x="13" y="89"/>
                  </a:lnTo>
                  <a:lnTo>
                    <a:pt x="11" y="89"/>
                  </a:lnTo>
                  <a:lnTo>
                    <a:pt x="11" y="89"/>
                  </a:lnTo>
                  <a:lnTo>
                    <a:pt x="10" y="89"/>
                  </a:lnTo>
                  <a:lnTo>
                    <a:pt x="8" y="91"/>
                  </a:lnTo>
                  <a:lnTo>
                    <a:pt x="8" y="91"/>
                  </a:lnTo>
                  <a:lnTo>
                    <a:pt x="6" y="93"/>
                  </a:lnTo>
                  <a:lnTo>
                    <a:pt x="6" y="93"/>
                  </a:lnTo>
                  <a:lnTo>
                    <a:pt x="6" y="95"/>
                  </a:lnTo>
                  <a:lnTo>
                    <a:pt x="6" y="95"/>
                  </a:lnTo>
                  <a:lnTo>
                    <a:pt x="4" y="99"/>
                  </a:lnTo>
                  <a:lnTo>
                    <a:pt x="4" y="101"/>
                  </a:lnTo>
                  <a:lnTo>
                    <a:pt x="4" y="103"/>
                  </a:lnTo>
                  <a:lnTo>
                    <a:pt x="4" y="103"/>
                  </a:lnTo>
                  <a:lnTo>
                    <a:pt x="6" y="103"/>
                  </a:lnTo>
                  <a:lnTo>
                    <a:pt x="6" y="105"/>
                  </a:lnTo>
                  <a:lnTo>
                    <a:pt x="6" y="105"/>
                  </a:lnTo>
                  <a:lnTo>
                    <a:pt x="2" y="108"/>
                  </a:lnTo>
                  <a:lnTo>
                    <a:pt x="2" y="108"/>
                  </a:lnTo>
                  <a:lnTo>
                    <a:pt x="2" y="108"/>
                  </a:lnTo>
                  <a:lnTo>
                    <a:pt x="2" y="110"/>
                  </a:lnTo>
                  <a:lnTo>
                    <a:pt x="2" y="110"/>
                  </a:lnTo>
                  <a:lnTo>
                    <a:pt x="2" y="110"/>
                  </a:lnTo>
                  <a:lnTo>
                    <a:pt x="2" y="112"/>
                  </a:lnTo>
                  <a:lnTo>
                    <a:pt x="2" y="112"/>
                  </a:lnTo>
                  <a:lnTo>
                    <a:pt x="4" y="112"/>
                  </a:lnTo>
                  <a:lnTo>
                    <a:pt x="4" y="112"/>
                  </a:lnTo>
                  <a:lnTo>
                    <a:pt x="6" y="116"/>
                  </a:lnTo>
                  <a:lnTo>
                    <a:pt x="8" y="116"/>
                  </a:lnTo>
                  <a:lnTo>
                    <a:pt x="8" y="118"/>
                  </a:lnTo>
                  <a:lnTo>
                    <a:pt x="8" y="120"/>
                  </a:lnTo>
                  <a:lnTo>
                    <a:pt x="8" y="120"/>
                  </a:lnTo>
                  <a:lnTo>
                    <a:pt x="8" y="120"/>
                  </a:lnTo>
                  <a:lnTo>
                    <a:pt x="0" y="131"/>
                  </a:lnTo>
                  <a:lnTo>
                    <a:pt x="4" y="133"/>
                  </a:lnTo>
                  <a:lnTo>
                    <a:pt x="13" y="137"/>
                  </a:lnTo>
                  <a:lnTo>
                    <a:pt x="13" y="137"/>
                  </a:lnTo>
                  <a:lnTo>
                    <a:pt x="23" y="139"/>
                  </a:lnTo>
                  <a:lnTo>
                    <a:pt x="27" y="139"/>
                  </a:lnTo>
                  <a:lnTo>
                    <a:pt x="27" y="139"/>
                  </a:lnTo>
                  <a:lnTo>
                    <a:pt x="29" y="139"/>
                  </a:lnTo>
                  <a:lnTo>
                    <a:pt x="29" y="139"/>
                  </a:lnTo>
                  <a:lnTo>
                    <a:pt x="29" y="139"/>
                  </a:lnTo>
                  <a:lnTo>
                    <a:pt x="29" y="139"/>
                  </a:lnTo>
                  <a:lnTo>
                    <a:pt x="32" y="135"/>
                  </a:lnTo>
                  <a:lnTo>
                    <a:pt x="32" y="135"/>
                  </a:lnTo>
                  <a:lnTo>
                    <a:pt x="34" y="135"/>
                  </a:lnTo>
                  <a:lnTo>
                    <a:pt x="44" y="135"/>
                  </a:lnTo>
                  <a:lnTo>
                    <a:pt x="44" y="135"/>
                  </a:lnTo>
                  <a:lnTo>
                    <a:pt x="44" y="135"/>
                  </a:lnTo>
                  <a:lnTo>
                    <a:pt x="44" y="135"/>
                  </a:lnTo>
                  <a:lnTo>
                    <a:pt x="46" y="137"/>
                  </a:lnTo>
                  <a:lnTo>
                    <a:pt x="46" y="137"/>
                  </a:lnTo>
                  <a:lnTo>
                    <a:pt x="46" y="137"/>
                  </a:lnTo>
                  <a:lnTo>
                    <a:pt x="46" y="137"/>
                  </a:lnTo>
                  <a:lnTo>
                    <a:pt x="48" y="137"/>
                  </a:lnTo>
                  <a:lnTo>
                    <a:pt x="48" y="137"/>
                  </a:lnTo>
                  <a:lnTo>
                    <a:pt x="48" y="137"/>
                  </a:lnTo>
                  <a:lnTo>
                    <a:pt x="50" y="137"/>
                  </a:lnTo>
                  <a:lnTo>
                    <a:pt x="50" y="137"/>
                  </a:lnTo>
                  <a:lnTo>
                    <a:pt x="51" y="137"/>
                  </a:lnTo>
                  <a:lnTo>
                    <a:pt x="51" y="137"/>
                  </a:lnTo>
                  <a:lnTo>
                    <a:pt x="51" y="137"/>
                  </a:lnTo>
                  <a:lnTo>
                    <a:pt x="51" y="137"/>
                  </a:lnTo>
                  <a:lnTo>
                    <a:pt x="53" y="135"/>
                  </a:lnTo>
                  <a:lnTo>
                    <a:pt x="53" y="135"/>
                  </a:lnTo>
                  <a:lnTo>
                    <a:pt x="53" y="135"/>
                  </a:lnTo>
                  <a:lnTo>
                    <a:pt x="53" y="135"/>
                  </a:lnTo>
                  <a:lnTo>
                    <a:pt x="53" y="135"/>
                  </a:lnTo>
                  <a:lnTo>
                    <a:pt x="53" y="135"/>
                  </a:lnTo>
                  <a:lnTo>
                    <a:pt x="53" y="135"/>
                  </a:lnTo>
                  <a:lnTo>
                    <a:pt x="53" y="135"/>
                  </a:lnTo>
                  <a:lnTo>
                    <a:pt x="53" y="137"/>
                  </a:lnTo>
                  <a:lnTo>
                    <a:pt x="55" y="137"/>
                  </a:lnTo>
                  <a:lnTo>
                    <a:pt x="57" y="139"/>
                  </a:lnTo>
                  <a:lnTo>
                    <a:pt x="57" y="139"/>
                  </a:lnTo>
                  <a:lnTo>
                    <a:pt x="57" y="139"/>
                  </a:lnTo>
                  <a:lnTo>
                    <a:pt x="57" y="139"/>
                  </a:lnTo>
                  <a:lnTo>
                    <a:pt x="59" y="141"/>
                  </a:lnTo>
                  <a:lnTo>
                    <a:pt x="59" y="141"/>
                  </a:lnTo>
                  <a:lnTo>
                    <a:pt x="59" y="141"/>
                  </a:lnTo>
                  <a:lnTo>
                    <a:pt x="59" y="141"/>
                  </a:lnTo>
                  <a:lnTo>
                    <a:pt x="59" y="141"/>
                  </a:lnTo>
                  <a:lnTo>
                    <a:pt x="59" y="143"/>
                  </a:lnTo>
                  <a:lnTo>
                    <a:pt x="57" y="145"/>
                  </a:lnTo>
                  <a:lnTo>
                    <a:pt x="57" y="145"/>
                  </a:lnTo>
                  <a:lnTo>
                    <a:pt x="57" y="145"/>
                  </a:lnTo>
                  <a:lnTo>
                    <a:pt x="57" y="150"/>
                  </a:lnTo>
                  <a:lnTo>
                    <a:pt x="57" y="150"/>
                  </a:lnTo>
                  <a:lnTo>
                    <a:pt x="57" y="152"/>
                  </a:lnTo>
                  <a:lnTo>
                    <a:pt x="57" y="152"/>
                  </a:lnTo>
                  <a:lnTo>
                    <a:pt x="57" y="152"/>
                  </a:lnTo>
                  <a:lnTo>
                    <a:pt x="57" y="154"/>
                  </a:lnTo>
                  <a:lnTo>
                    <a:pt x="67" y="160"/>
                  </a:lnTo>
                  <a:lnTo>
                    <a:pt x="69" y="160"/>
                  </a:lnTo>
                  <a:lnTo>
                    <a:pt x="69" y="162"/>
                  </a:lnTo>
                  <a:lnTo>
                    <a:pt x="69" y="162"/>
                  </a:lnTo>
                  <a:lnTo>
                    <a:pt x="72" y="164"/>
                  </a:lnTo>
                  <a:lnTo>
                    <a:pt x="72" y="164"/>
                  </a:lnTo>
                  <a:lnTo>
                    <a:pt x="72" y="164"/>
                  </a:lnTo>
                  <a:lnTo>
                    <a:pt x="72" y="165"/>
                  </a:lnTo>
                  <a:lnTo>
                    <a:pt x="72" y="165"/>
                  </a:lnTo>
                  <a:lnTo>
                    <a:pt x="74" y="165"/>
                  </a:lnTo>
                  <a:lnTo>
                    <a:pt x="74" y="167"/>
                  </a:lnTo>
                  <a:lnTo>
                    <a:pt x="74" y="167"/>
                  </a:lnTo>
                  <a:lnTo>
                    <a:pt x="74" y="167"/>
                  </a:lnTo>
                  <a:lnTo>
                    <a:pt x="74" y="167"/>
                  </a:lnTo>
                  <a:lnTo>
                    <a:pt x="74" y="167"/>
                  </a:lnTo>
                  <a:lnTo>
                    <a:pt x="76" y="167"/>
                  </a:lnTo>
                  <a:lnTo>
                    <a:pt x="76" y="167"/>
                  </a:lnTo>
                  <a:lnTo>
                    <a:pt x="78" y="167"/>
                  </a:lnTo>
                  <a:lnTo>
                    <a:pt x="78" y="167"/>
                  </a:lnTo>
                  <a:lnTo>
                    <a:pt x="80" y="167"/>
                  </a:lnTo>
                  <a:lnTo>
                    <a:pt x="80" y="167"/>
                  </a:lnTo>
                  <a:lnTo>
                    <a:pt x="80" y="167"/>
                  </a:lnTo>
                  <a:lnTo>
                    <a:pt x="80" y="167"/>
                  </a:lnTo>
                  <a:lnTo>
                    <a:pt x="80" y="167"/>
                  </a:lnTo>
                  <a:lnTo>
                    <a:pt x="80" y="167"/>
                  </a:lnTo>
                  <a:lnTo>
                    <a:pt x="82" y="169"/>
                  </a:lnTo>
                  <a:lnTo>
                    <a:pt x="82" y="169"/>
                  </a:lnTo>
                  <a:lnTo>
                    <a:pt x="82" y="169"/>
                  </a:lnTo>
                  <a:lnTo>
                    <a:pt x="82" y="169"/>
                  </a:lnTo>
                  <a:lnTo>
                    <a:pt x="84" y="173"/>
                  </a:lnTo>
                  <a:lnTo>
                    <a:pt x="84" y="173"/>
                  </a:lnTo>
                  <a:lnTo>
                    <a:pt x="84" y="173"/>
                  </a:lnTo>
                  <a:lnTo>
                    <a:pt x="84" y="173"/>
                  </a:lnTo>
                  <a:lnTo>
                    <a:pt x="86" y="171"/>
                  </a:lnTo>
                  <a:lnTo>
                    <a:pt x="88" y="171"/>
                  </a:lnTo>
                  <a:lnTo>
                    <a:pt x="88" y="171"/>
                  </a:lnTo>
                  <a:lnTo>
                    <a:pt x="88" y="171"/>
                  </a:lnTo>
                  <a:lnTo>
                    <a:pt x="88" y="171"/>
                  </a:lnTo>
                  <a:lnTo>
                    <a:pt x="91" y="175"/>
                  </a:lnTo>
                  <a:lnTo>
                    <a:pt x="91" y="175"/>
                  </a:lnTo>
                  <a:lnTo>
                    <a:pt x="91" y="175"/>
                  </a:lnTo>
                  <a:lnTo>
                    <a:pt x="91" y="175"/>
                  </a:lnTo>
                  <a:lnTo>
                    <a:pt x="97" y="173"/>
                  </a:lnTo>
                  <a:lnTo>
                    <a:pt x="103" y="173"/>
                  </a:lnTo>
                  <a:lnTo>
                    <a:pt x="116" y="175"/>
                  </a:lnTo>
                  <a:lnTo>
                    <a:pt x="116" y="175"/>
                  </a:lnTo>
                  <a:lnTo>
                    <a:pt x="116" y="175"/>
                  </a:lnTo>
                  <a:lnTo>
                    <a:pt x="116" y="175"/>
                  </a:lnTo>
                  <a:lnTo>
                    <a:pt x="116" y="175"/>
                  </a:lnTo>
                  <a:lnTo>
                    <a:pt x="118" y="177"/>
                  </a:lnTo>
                  <a:lnTo>
                    <a:pt x="118" y="177"/>
                  </a:lnTo>
                  <a:lnTo>
                    <a:pt x="118" y="183"/>
                  </a:lnTo>
                  <a:lnTo>
                    <a:pt x="118" y="183"/>
                  </a:lnTo>
                  <a:lnTo>
                    <a:pt x="118" y="183"/>
                  </a:lnTo>
                  <a:lnTo>
                    <a:pt x="118" y="185"/>
                  </a:lnTo>
                  <a:lnTo>
                    <a:pt x="118" y="185"/>
                  </a:lnTo>
                  <a:lnTo>
                    <a:pt x="118" y="185"/>
                  </a:lnTo>
                  <a:lnTo>
                    <a:pt x="118" y="185"/>
                  </a:lnTo>
                  <a:lnTo>
                    <a:pt x="116" y="185"/>
                  </a:lnTo>
                  <a:lnTo>
                    <a:pt x="114" y="186"/>
                  </a:lnTo>
                  <a:lnTo>
                    <a:pt x="112" y="186"/>
                  </a:lnTo>
                  <a:lnTo>
                    <a:pt x="112" y="188"/>
                  </a:lnTo>
                  <a:lnTo>
                    <a:pt x="112" y="188"/>
                  </a:lnTo>
                  <a:lnTo>
                    <a:pt x="112" y="188"/>
                  </a:lnTo>
                  <a:lnTo>
                    <a:pt x="112" y="190"/>
                  </a:lnTo>
                  <a:lnTo>
                    <a:pt x="111" y="194"/>
                  </a:lnTo>
                  <a:lnTo>
                    <a:pt x="109" y="194"/>
                  </a:lnTo>
                  <a:lnTo>
                    <a:pt x="109" y="194"/>
                  </a:lnTo>
                  <a:lnTo>
                    <a:pt x="109" y="194"/>
                  </a:lnTo>
                  <a:lnTo>
                    <a:pt x="109" y="196"/>
                  </a:lnTo>
                  <a:lnTo>
                    <a:pt x="109" y="196"/>
                  </a:lnTo>
                  <a:lnTo>
                    <a:pt x="109" y="198"/>
                  </a:lnTo>
                  <a:lnTo>
                    <a:pt x="109" y="200"/>
                  </a:lnTo>
                  <a:lnTo>
                    <a:pt x="109" y="200"/>
                  </a:lnTo>
                  <a:lnTo>
                    <a:pt x="109" y="200"/>
                  </a:lnTo>
                  <a:lnTo>
                    <a:pt x="112" y="205"/>
                  </a:lnTo>
                  <a:lnTo>
                    <a:pt x="112" y="205"/>
                  </a:lnTo>
                  <a:lnTo>
                    <a:pt x="112" y="205"/>
                  </a:lnTo>
                  <a:lnTo>
                    <a:pt x="112" y="207"/>
                  </a:lnTo>
                  <a:lnTo>
                    <a:pt x="112" y="207"/>
                  </a:lnTo>
                  <a:lnTo>
                    <a:pt x="112" y="209"/>
                  </a:lnTo>
                  <a:lnTo>
                    <a:pt x="112" y="209"/>
                  </a:lnTo>
                  <a:lnTo>
                    <a:pt x="112" y="209"/>
                  </a:lnTo>
                  <a:lnTo>
                    <a:pt x="112" y="211"/>
                  </a:lnTo>
                  <a:lnTo>
                    <a:pt x="112" y="211"/>
                  </a:lnTo>
                  <a:lnTo>
                    <a:pt x="112" y="211"/>
                  </a:lnTo>
                  <a:lnTo>
                    <a:pt x="112" y="211"/>
                  </a:lnTo>
                  <a:lnTo>
                    <a:pt x="112" y="211"/>
                  </a:lnTo>
                  <a:lnTo>
                    <a:pt x="114" y="211"/>
                  </a:lnTo>
                  <a:lnTo>
                    <a:pt x="114" y="211"/>
                  </a:lnTo>
                  <a:lnTo>
                    <a:pt x="114" y="211"/>
                  </a:lnTo>
                  <a:lnTo>
                    <a:pt x="114" y="211"/>
                  </a:lnTo>
                  <a:lnTo>
                    <a:pt x="116" y="209"/>
                  </a:lnTo>
                  <a:lnTo>
                    <a:pt x="116" y="207"/>
                  </a:lnTo>
                  <a:lnTo>
                    <a:pt x="116" y="207"/>
                  </a:lnTo>
                  <a:lnTo>
                    <a:pt x="118" y="207"/>
                  </a:lnTo>
                  <a:lnTo>
                    <a:pt x="120" y="207"/>
                  </a:lnTo>
                  <a:lnTo>
                    <a:pt x="120" y="207"/>
                  </a:lnTo>
                  <a:lnTo>
                    <a:pt x="120" y="207"/>
                  </a:lnTo>
                  <a:lnTo>
                    <a:pt x="120" y="207"/>
                  </a:lnTo>
                  <a:lnTo>
                    <a:pt x="120" y="207"/>
                  </a:lnTo>
                  <a:lnTo>
                    <a:pt x="122" y="209"/>
                  </a:lnTo>
                  <a:lnTo>
                    <a:pt x="124" y="209"/>
                  </a:lnTo>
                  <a:lnTo>
                    <a:pt x="126" y="211"/>
                  </a:lnTo>
                  <a:lnTo>
                    <a:pt x="126" y="211"/>
                  </a:lnTo>
                  <a:lnTo>
                    <a:pt x="126" y="211"/>
                  </a:lnTo>
                  <a:lnTo>
                    <a:pt x="126" y="211"/>
                  </a:lnTo>
                  <a:lnTo>
                    <a:pt x="126" y="211"/>
                  </a:lnTo>
                  <a:lnTo>
                    <a:pt x="126" y="211"/>
                  </a:lnTo>
                  <a:lnTo>
                    <a:pt x="128" y="211"/>
                  </a:lnTo>
                  <a:lnTo>
                    <a:pt x="128" y="211"/>
                  </a:lnTo>
                  <a:lnTo>
                    <a:pt x="128" y="211"/>
                  </a:lnTo>
                  <a:lnTo>
                    <a:pt x="130" y="211"/>
                  </a:lnTo>
                  <a:lnTo>
                    <a:pt x="130" y="211"/>
                  </a:lnTo>
                  <a:lnTo>
                    <a:pt x="131" y="211"/>
                  </a:lnTo>
                  <a:lnTo>
                    <a:pt x="133" y="215"/>
                  </a:lnTo>
                  <a:lnTo>
                    <a:pt x="133" y="215"/>
                  </a:lnTo>
                  <a:lnTo>
                    <a:pt x="133" y="215"/>
                  </a:lnTo>
                  <a:lnTo>
                    <a:pt x="133" y="215"/>
                  </a:lnTo>
                  <a:lnTo>
                    <a:pt x="133" y="215"/>
                  </a:lnTo>
                  <a:lnTo>
                    <a:pt x="133" y="215"/>
                  </a:lnTo>
                  <a:lnTo>
                    <a:pt x="135" y="215"/>
                  </a:lnTo>
                  <a:lnTo>
                    <a:pt x="135" y="215"/>
                  </a:lnTo>
                  <a:lnTo>
                    <a:pt x="137" y="215"/>
                  </a:lnTo>
                  <a:lnTo>
                    <a:pt x="137" y="215"/>
                  </a:lnTo>
                  <a:lnTo>
                    <a:pt x="137" y="215"/>
                  </a:lnTo>
                  <a:lnTo>
                    <a:pt x="137" y="215"/>
                  </a:lnTo>
                  <a:lnTo>
                    <a:pt x="137" y="215"/>
                  </a:lnTo>
                  <a:lnTo>
                    <a:pt x="139" y="215"/>
                  </a:lnTo>
                  <a:lnTo>
                    <a:pt x="139" y="215"/>
                  </a:lnTo>
                  <a:lnTo>
                    <a:pt x="139" y="215"/>
                  </a:lnTo>
                  <a:lnTo>
                    <a:pt x="139" y="217"/>
                  </a:lnTo>
                  <a:lnTo>
                    <a:pt x="141" y="217"/>
                  </a:lnTo>
                  <a:lnTo>
                    <a:pt x="141" y="219"/>
                  </a:lnTo>
                  <a:lnTo>
                    <a:pt x="141" y="219"/>
                  </a:lnTo>
                  <a:lnTo>
                    <a:pt x="141" y="219"/>
                  </a:lnTo>
                  <a:lnTo>
                    <a:pt x="141" y="219"/>
                  </a:lnTo>
                  <a:lnTo>
                    <a:pt x="143" y="219"/>
                  </a:lnTo>
                  <a:lnTo>
                    <a:pt x="145" y="219"/>
                  </a:lnTo>
                  <a:lnTo>
                    <a:pt x="145" y="219"/>
                  </a:lnTo>
                  <a:lnTo>
                    <a:pt x="147" y="219"/>
                  </a:lnTo>
                  <a:lnTo>
                    <a:pt x="147" y="219"/>
                  </a:lnTo>
                  <a:lnTo>
                    <a:pt x="147" y="219"/>
                  </a:lnTo>
                  <a:lnTo>
                    <a:pt x="147" y="219"/>
                  </a:lnTo>
                  <a:lnTo>
                    <a:pt x="147" y="219"/>
                  </a:lnTo>
                  <a:lnTo>
                    <a:pt x="147" y="219"/>
                  </a:lnTo>
                  <a:lnTo>
                    <a:pt x="147" y="219"/>
                  </a:lnTo>
                  <a:lnTo>
                    <a:pt x="147" y="219"/>
                  </a:lnTo>
                  <a:lnTo>
                    <a:pt x="147" y="219"/>
                  </a:lnTo>
                  <a:lnTo>
                    <a:pt x="147" y="221"/>
                  </a:lnTo>
                  <a:lnTo>
                    <a:pt x="147" y="221"/>
                  </a:lnTo>
                  <a:lnTo>
                    <a:pt x="149" y="223"/>
                  </a:lnTo>
                  <a:lnTo>
                    <a:pt x="149" y="223"/>
                  </a:lnTo>
                  <a:lnTo>
                    <a:pt x="149" y="223"/>
                  </a:lnTo>
                  <a:lnTo>
                    <a:pt x="149" y="223"/>
                  </a:lnTo>
                  <a:lnTo>
                    <a:pt x="149" y="223"/>
                  </a:lnTo>
                  <a:lnTo>
                    <a:pt x="149" y="223"/>
                  </a:lnTo>
                  <a:lnTo>
                    <a:pt x="149" y="223"/>
                  </a:lnTo>
                  <a:lnTo>
                    <a:pt x="149" y="223"/>
                  </a:lnTo>
                  <a:lnTo>
                    <a:pt x="147" y="224"/>
                  </a:lnTo>
                  <a:lnTo>
                    <a:pt x="147" y="224"/>
                  </a:lnTo>
                  <a:lnTo>
                    <a:pt x="145" y="226"/>
                  </a:lnTo>
                  <a:lnTo>
                    <a:pt x="145" y="226"/>
                  </a:lnTo>
                  <a:lnTo>
                    <a:pt x="145" y="226"/>
                  </a:lnTo>
                  <a:lnTo>
                    <a:pt x="145" y="228"/>
                  </a:lnTo>
                  <a:lnTo>
                    <a:pt x="145" y="228"/>
                  </a:lnTo>
                  <a:lnTo>
                    <a:pt x="145" y="230"/>
                  </a:lnTo>
                  <a:lnTo>
                    <a:pt x="145" y="230"/>
                  </a:lnTo>
                  <a:lnTo>
                    <a:pt x="145" y="230"/>
                  </a:lnTo>
                  <a:lnTo>
                    <a:pt x="145" y="230"/>
                  </a:lnTo>
                  <a:lnTo>
                    <a:pt x="145" y="230"/>
                  </a:lnTo>
                  <a:lnTo>
                    <a:pt x="145" y="230"/>
                  </a:lnTo>
                  <a:lnTo>
                    <a:pt x="145" y="230"/>
                  </a:lnTo>
                  <a:lnTo>
                    <a:pt x="145" y="230"/>
                  </a:lnTo>
                  <a:lnTo>
                    <a:pt x="147" y="230"/>
                  </a:lnTo>
                  <a:lnTo>
                    <a:pt x="147" y="230"/>
                  </a:lnTo>
                  <a:lnTo>
                    <a:pt x="147" y="232"/>
                  </a:lnTo>
                  <a:lnTo>
                    <a:pt x="147" y="232"/>
                  </a:lnTo>
                  <a:lnTo>
                    <a:pt x="147" y="232"/>
                  </a:lnTo>
                  <a:lnTo>
                    <a:pt x="147" y="234"/>
                  </a:lnTo>
                  <a:lnTo>
                    <a:pt x="147" y="234"/>
                  </a:lnTo>
                  <a:lnTo>
                    <a:pt x="147" y="234"/>
                  </a:lnTo>
                  <a:lnTo>
                    <a:pt x="147" y="234"/>
                  </a:lnTo>
                  <a:lnTo>
                    <a:pt x="147" y="234"/>
                  </a:lnTo>
                  <a:lnTo>
                    <a:pt x="147" y="234"/>
                  </a:lnTo>
                  <a:lnTo>
                    <a:pt x="145" y="236"/>
                  </a:lnTo>
                  <a:lnTo>
                    <a:pt x="145" y="236"/>
                  </a:lnTo>
                  <a:lnTo>
                    <a:pt x="145" y="238"/>
                  </a:lnTo>
                  <a:lnTo>
                    <a:pt x="143" y="238"/>
                  </a:lnTo>
                  <a:lnTo>
                    <a:pt x="143" y="240"/>
                  </a:lnTo>
                  <a:lnTo>
                    <a:pt x="143" y="242"/>
                  </a:lnTo>
                  <a:lnTo>
                    <a:pt x="143" y="242"/>
                  </a:lnTo>
                  <a:lnTo>
                    <a:pt x="143" y="242"/>
                  </a:lnTo>
                  <a:lnTo>
                    <a:pt x="143" y="242"/>
                  </a:lnTo>
                  <a:lnTo>
                    <a:pt x="141" y="243"/>
                  </a:lnTo>
                  <a:lnTo>
                    <a:pt x="141" y="243"/>
                  </a:lnTo>
                  <a:lnTo>
                    <a:pt x="141" y="243"/>
                  </a:lnTo>
                  <a:lnTo>
                    <a:pt x="141" y="243"/>
                  </a:lnTo>
                  <a:lnTo>
                    <a:pt x="141" y="243"/>
                  </a:lnTo>
                  <a:lnTo>
                    <a:pt x="141" y="245"/>
                  </a:lnTo>
                  <a:lnTo>
                    <a:pt x="141" y="247"/>
                  </a:lnTo>
                  <a:lnTo>
                    <a:pt x="141" y="247"/>
                  </a:lnTo>
                  <a:lnTo>
                    <a:pt x="139" y="247"/>
                  </a:lnTo>
                  <a:lnTo>
                    <a:pt x="139" y="247"/>
                  </a:lnTo>
                  <a:lnTo>
                    <a:pt x="139" y="247"/>
                  </a:lnTo>
                  <a:lnTo>
                    <a:pt x="139" y="247"/>
                  </a:lnTo>
                  <a:lnTo>
                    <a:pt x="139" y="249"/>
                  </a:lnTo>
                  <a:lnTo>
                    <a:pt x="139" y="249"/>
                  </a:lnTo>
                  <a:lnTo>
                    <a:pt x="137" y="249"/>
                  </a:lnTo>
                  <a:lnTo>
                    <a:pt x="137" y="249"/>
                  </a:lnTo>
                  <a:lnTo>
                    <a:pt x="137" y="249"/>
                  </a:lnTo>
                  <a:lnTo>
                    <a:pt x="135" y="249"/>
                  </a:lnTo>
                  <a:lnTo>
                    <a:pt x="135" y="249"/>
                  </a:lnTo>
                  <a:lnTo>
                    <a:pt x="133" y="249"/>
                  </a:lnTo>
                  <a:lnTo>
                    <a:pt x="133" y="249"/>
                  </a:lnTo>
                  <a:lnTo>
                    <a:pt x="133" y="251"/>
                  </a:lnTo>
                  <a:lnTo>
                    <a:pt x="133" y="251"/>
                  </a:lnTo>
                  <a:lnTo>
                    <a:pt x="133" y="251"/>
                  </a:lnTo>
                  <a:lnTo>
                    <a:pt x="131" y="251"/>
                  </a:lnTo>
                  <a:lnTo>
                    <a:pt x="131" y="251"/>
                  </a:lnTo>
                  <a:lnTo>
                    <a:pt x="131" y="253"/>
                  </a:lnTo>
                  <a:lnTo>
                    <a:pt x="131" y="253"/>
                  </a:lnTo>
                  <a:lnTo>
                    <a:pt x="131" y="253"/>
                  </a:lnTo>
                  <a:lnTo>
                    <a:pt x="131" y="253"/>
                  </a:lnTo>
                  <a:lnTo>
                    <a:pt x="131" y="253"/>
                  </a:lnTo>
                  <a:lnTo>
                    <a:pt x="130" y="253"/>
                  </a:lnTo>
                  <a:lnTo>
                    <a:pt x="130" y="255"/>
                  </a:lnTo>
                  <a:lnTo>
                    <a:pt x="130" y="255"/>
                  </a:lnTo>
                  <a:lnTo>
                    <a:pt x="130" y="255"/>
                  </a:lnTo>
                  <a:lnTo>
                    <a:pt x="128" y="255"/>
                  </a:lnTo>
                  <a:lnTo>
                    <a:pt x="128" y="255"/>
                  </a:lnTo>
                  <a:lnTo>
                    <a:pt x="128" y="255"/>
                  </a:lnTo>
                  <a:lnTo>
                    <a:pt x="128" y="255"/>
                  </a:lnTo>
                  <a:lnTo>
                    <a:pt x="128" y="255"/>
                  </a:lnTo>
                  <a:lnTo>
                    <a:pt x="124" y="255"/>
                  </a:lnTo>
                  <a:lnTo>
                    <a:pt x="122" y="255"/>
                  </a:lnTo>
                  <a:lnTo>
                    <a:pt x="120" y="257"/>
                  </a:lnTo>
                  <a:lnTo>
                    <a:pt x="120" y="257"/>
                  </a:lnTo>
                  <a:lnTo>
                    <a:pt x="120" y="257"/>
                  </a:lnTo>
                  <a:lnTo>
                    <a:pt x="120" y="257"/>
                  </a:lnTo>
                  <a:lnTo>
                    <a:pt x="118" y="257"/>
                  </a:lnTo>
                  <a:lnTo>
                    <a:pt x="118" y="257"/>
                  </a:lnTo>
                  <a:lnTo>
                    <a:pt x="118" y="259"/>
                  </a:lnTo>
                  <a:lnTo>
                    <a:pt x="116" y="257"/>
                  </a:lnTo>
                  <a:lnTo>
                    <a:pt x="114" y="259"/>
                  </a:lnTo>
                  <a:lnTo>
                    <a:pt x="114" y="259"/>
                  </a:lnTo>
                  <a:lnTo>
                    <a:pt x="114" y="259"/>
                  </a:lnTo>
                  <a:lnTo>
                    <a:pt x="112" y="261"/>
                  </a:lnTo>
                  <a:lnTo>
                    <a:pt x="111" y="261"/>
                  </a:lnTo>
                  <a:lnTo>
                    <a:pt x="111" y="262"/>
                  </a:lnTo>
                  <a:lnTo>
                    <a:pt x="111" y="262"/>
                  </a:lnTo>
                  <a:lnTo>
                    <a:pt x="111" y="262"/>
                  </a:lnTo>
                  <a:lnTo>
                    <a:pt x="109" y="266"/>
                  </a:lnTo>
                  <a:lnTo>
                    <a:pt x="109" y="266"/>
                  </a:lnTo>
                  <a:lnTo>
                    <a:pt x="105" y="270"/>
                  </a:lnTo>
                  <a:lnTo>
                    <a:pt x="105" y="272"/>
                  </a:lnTo>
                  <a:lnTo>
                    <a:pt x="105" y="272"/>
                  </a:lnTo>
                  <a:lnTo>
                    <a:pt x="105" y="272"/>
                  </a:lnTo>
                  <a:lnTo>
                    <a:pt x="105" y="272"/>
                  </a:lnTo>
                  <a:lnTo>
                    <a:pt x="107" y="274"/>
                  </a:lnTo>
                  <a:lnTo>
                    <a:pt x="107" y="274"/>
                  </a:lnTo>
                  <a:lnTo>
                    <a:pt x="107" y="276"/>
                  </a:lnTo>
                  <a:lnTo>
                    <a:pt x="107" y="276"/>
                  </a:lnTo>
                  <a:lnTo>
                    <a:pt x="105" y="282"/>
                  </a:lnTo>
                  <a:lnTo>
                    <a:pt x="103" y="283"/>
                  </a:lnTo>
                  <a:lnTo>
                    <a:pt x="103" y="283"/>
                  </a:lnTo>
                  <a:lnTo>
                    <a:pt x="103" y="283"/>
                  </a:lnTo>
                  <a:lnTo>
                    <a:pt x="103" y="283"/>
                  </a:lnTo>
                  <a:lnTo>
                    <a:pt x="103" y="283"/>
                  </a:lnTo>
                  <a:lnTo>
                    <a:pt x="103" y="283"/>
                  </a:lnTo>
                  <a:lnTo>
                    <a:pt x="103" y="283"/>
                  </a:lnTo>
                  <a:lnTo>
                    <a:pt x="101" y="282"/>
                  </a:lnTo>
                  <a:lnTo>
                    <a:pt x="101" y="282"/>
                  </a:lnTo>
                  <a:lnTo>
                    <a:pt x="101" y="282"/>
                  </a:lnTo>
                  <a:lnTo>
                    <a:pt x="101" y="282"/>
                  </a:lnTo>
                  <a:lnTo>
                    <a:pt x="101" y="282"/>
                  </a:lnTo>
                  <a:lnTo>
                    <a:pt x="101" y="282"/>
                  </a:lnTo>
                  <a:lnTo>
                    <a:pt x="101" y="282"/>
                  </a:lnTo>
                  <a:lnTo>
                    <a:pt x="101" y="282"/>
                  </a:lnTo>
                  <a:lnTo>
                    <a:pt x="99" y="282"/>
                  </a:lnTo>
                  <a:lnTo>
                    <a:pt x="99" y="282"/>
                  </a:lnTo>
                  <a:lnTo>
                    <a:pt x="97" y="282"/>
                  </a:lnTo>
                  <a:lnTo>
                    <a:pt x="97" y="282"/>
                  </a:lnTo>
                  <a:lnTo>
                    <a:pt x="95" y="282"/>
                  </a:lnTo>
                  <a:lnTo>
                    <a:pt x="95" y="283"/>
                  </a:lnTo>
                  <a:lnTo>
                    <a:pt x="95" y="283"/>
                  </a:lnTo>
                  <a:lnTo>
                    <a:pt x="93" y="283"/>
                  </a:lnTo>
                  <a:lnTo>
                    <a:pt x="93" y="283"/>
                  </a:lnTo>
                  <a:lnTo>
                    <a:pt x="91" y="282"/>
                  </a:lnTo>
                  <a:lnTo>
                    <a:pt x="91" y="282"/>
                  </a:lnTo>
                  <a:lnTo>
                    <a:pt x="91" y="282"/>
                  </a:lnTo>
                  <a:lnTo>
                    <a:pt x="91" y="282"/>
                  </a:lnTo>
                  <a:lnTo>
                    <a:pt x="88" y="283"/>
                  </a:lnTo>
                  <a:lnTo>
                    <a:pt x="88" y="283"/>
                  </a:lnTo>
                  <a:lnTo>
                    <a:pt x="88" y="283"/>
                  </a:lnTo>
                  <a:lnTo>
                    <a:pt x="88" y="283"/>
                  </a:lnTo>
                  <a:lnTo>
                    <a:pt x="88" y="283"/>
                  </a:lnTo>
                  <a:lnTo>
                    <a:pt x="88" y="285"/>
                  </a:lnTo>
                  <a:lnTo>
                    <a:pt x="88" y="285"/>
                  </a:lnTo>
                  <a:lnTo>
                    <a:pt x="88" y="285"/>
                  </a:lnTo>
                  <a:lnTo>
                    <a:pt x="86" y="287"/>
                  </a:lnTo>
                  <a:lnTo>
                    <a:pt x="86" y="287"/>
                  </a:lnTo>
                  <a:lnTo>
                    <a:pt x="86" y="287"/>
                  </a:lnTo>
                  <a:lnTo>
                    <a:pt x="86" y="287"/>
                  </a:lnTo>
                  <a:lnTo>
                    <a:pt x="86" y="289"/>
                  </a:lnTo>
                  <a:lnTo>
                    <a:pt x="86" y="291"/>
                  </a:lnTo>
                  <a:lnTo>
                    <a:pt x="86" y="291"/>
                  </a:lnTo>
                  <a:lnTo>
                    <a:pt x="86" y="293"/>
                  </a:lnTo>
                  <a:lnTo>
                    <a:pt x="86" y="293"/>
                  </a:lnTo>
                  <a:lnTo>
                    <a:pt x="86" y="293"/>
                  </a:lnTo>
                  <a:lnTo>
                    <a:pt x="86" y="293"/>
                  </a:lnTo>
                  <a:lnTo>
                    <a:pt x="86" y="293"/>
                  </a:lnTo>
                  <a:lnTo>
                    <a:pt x="86" y="295"/>
                  </a:lnTo>
                  <a:lnTo>
                    <a:pt x="86" y="297"/>
                  </a:lnTo>
                  <a:lnTo>
                    <a:pt x="86" y="299"/>
                  </a:lnTo>
                  <a:lnTo>
                    <a:pt x="86" y="299"/>
                  </a:lnTo>
                  <a:lnTo>
                    <a:pt x="86" y="299"/>
                  </a:lnTo>
                  <a:lnTo>
                    <a:pt x="84" y="301"/>
                  </a:lnTo>
                  <a:lnTo>
                    <a:pt x="84" y="302"/>
                  </a:lnTo>
                  <a:lnTo>
                    <a:pt x="82" y="304"/>
                  </a:lnTo>
                  <a:lnTo>
                    <a:pt x="82" y="304"/>
                  </a:lnTo>
                  <a:lnTo>
                    <a:pt x="82" y="304"/>
                  </a:lnTo>
                  <a:lnTo>
                    <a:pt x="84" y="306"/>
                  </a:lnTo>
                  <a:lnTo>
                    <a:pt x="88" y="312"/>
                  </a:lnTo>
                  <a:lnTo>
                    <a:pt x="88" y="314"/>
                  </a:lnTo>
                  <a:lnTo>
                    <a:pt x="88" y="314"/>
                  </a:lnTo>
                  <a:lnTo>
                    <a:pt x="90" y="316"/>
                  </a:lnTo>
                  <a:lnTo>
                    <a:pt x="90" y="316"/>
                  </a:lnTo>
                  <a:lnTo>
                    <a:pt x="91" y="323"/>
                  </a:lnTo>
                  <a:lnTo>
                    <a:pt x="91" y="325"/>
                  </a:lnTo>
                  <a:lnTo>
                    <a:pt x="91" y="329"/>
                  </a:lnTo>
                  <a:lnTo>
                    <a:pt x="91" y="329"/>
                  </a:lnTo>
                  <a:lnTo>
                    <a:pt x="91" y="331"/>
                  </a:lnTo>
                  <a:lnTo>
                    <a:pt x="91" y="331"/>
                  </a:lnTo>
                  <a:lnTo>
                    <a:pt x="91" y="333"/>
                  </a:lnTo>
                  <a:lnTo>
                    <a:pt x="93" y="339"/>
                  </a:lnTo>
                  <a:lnTo>
                    <a:pt x="93" y="344"/>
                  </a:lnTo>
                  <a:lnTo>
                    <a:pt x="93" y="346"/>
                  </a:lnTo>
                  <a:lnTo>
                    <a:pt x="93" y="346"/>
                  </a:lnTo>
                  <a:lnTo>
                    <a:pt x="93" y="346"/>
                  </a:lnTo>
                  <a:lnTo>
                    <a:pt x="99" y="356"/>
                  </a:lnTo>
                  <a:lnTo>
                    <a:pt x="99" y="359"/>
                  </a:lnTo>
                  <a:lnTo>
                    <a:pt x="97" y="367"/>
                  </a:lnTo>
                  <a:lnTo>
                    <a:pt x="99" y="371"/>
                  </a:lnTo>
                  <a:lnTo>
                    <a:pt x="99" y="373"/>
                  </a:lnTo>
                  <a:lnTo>
                    <a:pt x="101" y="375"/>
                  </a:lnTo>
                  <a:lnTo>
                    <a:pt x="101" y="377"/>
                  </a:lnTo>
                  <a:lnTo>
                    <a:pt x="101" y="379"/>
                  </a:lnTo>
                  <a:lnTo>
                    <a:pt x="101" y="380"/>
                  </a:lnTo>
                  <a:lnTo>
                    <a:pt x="99" y="384"/>
                  </a:lnTo>
                  <a:lnTo>
                    <a:pt x="99" y="384"/>
                  </a:lnTo>
                  <a:lnTo>
                    <a:pt x="99" y="386"/>
                  </a:lnTo>
                  <a:lnTo>
                    <a:pt x="99" y="386"/>
                  </a:lnTo>
                  <a:lnTo>
                    <a:pt x="99" y="388"/>
                  </a:lnTo>
                  <a:lnTo>
                    <a:pt x="101" y="390"/>
                  </a:lnTo>
                  <a:lnTo>
                    <a:pt x="103" y="392"/>
                  </a:lnTo>
                  <a:lnTo>
                    <a:pt x="103" y="394"/>
                  </a:lnTo>
                  <a:lnTo>
                    <a:pt x="105" y="396"/>
                  </a:lnTo>
                  <a:lnTo>
                    <a:pt x="105" y="398"/>
                  </a:lnTo>
                  <a:lnTo>
                    <a:pt x="105" y="398"/>
                  </a:lnTo>
                  <a:lnTo>
                    <a:pt x="103" y="399"/>
                  </a:lnTo>
                  <a:lnTo>
                    <a:pt x="103" y="399"/>
                  </a:lnTo>
                  <a:lnTo>
                    <a:pt x="103" y="399"/>
                  </a:lnTo>
                  <a:lnTo>
                    <a:pt x="103" y="401"/>
                  </a:lnTo>
                  <a:lnTo>
                    <a:pt x="103" y="403"/>
                  </a:lnTo>
                  <a:lnTo>
                    <a:pt x="103" y="405"/>
                  </a:lnTo>
                  <a:lnTo>
                    <a:pt x="103" y="405"/>
                  </a:lnTo>
                  <a:lnTo>
                    <a:pt x="103" y="407"/>
                  </a:lnTo>
                  <a:lnTo>
                    <a:pt x="103" y="407"/>
                  </a:lnTo>
                  <a:lnTo>
                    <a:pt x="103" y="407"/>
                  </a:lnTo>
                  <a:lnTo>
                    <a:pt x="103" y="407"/>
                  </a:lnTo>
                  <a:lnTo>
                    <a:pt x="103" y="407"/>
                  </a:lnTo>
                  <a:lnTo>
                    <a:pt x="101" y="409"/>
                  </a:lnTo>
                  <a:lnTo>
                    <a:pt x="101" y="411"/>
                  </a:lnTo>
                  <a:lnTo>
                    <a:pt x="99" y="413"/>
                  </a:lnTo>
                  <a:lnTo>
                    <a:pt x="99" y="415"/>
                  </a:lnTo>
                  <a:lnTo>
                    <a:pt x="99" y="417"/>
                  </a:lnTo>
                  <a:lnTo>
                    <a:pt x="99" y="418"/>
                  </a:lnTo>
                  <a:lnTo>
                    <a:pt x="101" y="418"/>
                  </a:lnTo>
                  <a:lnTo>
                    <a:pt x="101" y="420"/>
                  </a:lnTo>
                  <a:lnTo>
                    <a:pt x="101" y="420"/>
                  </a:lnTo>
                  <a:lnTo>
                    <a:pt x="101" y="422"/>
                  </a:lnTo>
                  <a:lnTo>
                    <a:pt x="101" y="424"/>
                  </a:lnTo>
                  <a:lnTo>
                    <a:pt x="101" y="426"/>
                  </a:lnTo>
                  <a:lnTo>
                    <a:pt x="101" y="428"/>
                  </a:lnTo>
                  <a:lnTo>
                    <a:pt x="101" y="430"/>
                  </a:lnTo>
                  <a:lnTo>
                    <a:pt x="101" y="430"/>
                  </a:lnTo>
                  <a:lnTo>
                    <a:pt x="101" y="430"/>
                  </a:lnTo>
                  <a:lnTo>
                    <a:pt x="99" y="430"/>
                  </a:lnTo>
                  <a:lnTo>
                    <a:pt x="99" y="430"/>
                  </a:lnTo>
                  <a:lnTo>
                    <a:pt x="99" y="430"/>
                  </a:lnTo>
                  <a:lnTo>
                    <a:pt x="99" y="430"/>
                  </a:lnTo>
                  <a:lnTo>
                    <a:pt x="99" y="432"/>
                  </a:lnTo>
                  <a:lnTo>
                    <a:pt x="99" y="432"/>
                  </a:lnTo>
                  <a:lnTo>
                    <a:pt x="99" y="432"/>
                  </a:lnTo>
                  <a:lnTo>
                    <a:pt x="101" y="432"/>
                  </a:lnTo>
                  <a:lnTo>
                    <a:pt x="101" y="432"/>
                  </a:lnTo>
                  <a:lnTo>
                    <a:pt x="101" y="432"/>
                  </a:lnTo>
                  <a:lnTo>
                    <a:pt x="101" y="432"/>
                  </a:lnTo>
                  <a:lnTo>
                    <a:pt x="101" y="432"/>
                  </a:lnTo>
                  <a:lnTo>
                    <a:pt x="103" y="432"/>
                  </a:lnTo>
                  <a:lnTo>
                    <a:pt x="103" y="432"/>
                  </a:lnTo>
                  <a:lnTo>
                    <a:pt x="103" y="432"/>
                  </a:lnTo>
                  <a:lnTo>
                    <a:pt x="103" y="434"/>
                  </a:lnTo>
                  <a:lnTo>
                    <a:pt x="103" y="434"/>
                  </a:lnTo>
                  <a:lnTo>
                    <a:pt x="105" y="434"/>
                  </a:lnTo>
                  <a:lnTo>
                    <a:pt x="105" y="436"/>
                  </a:lnTo>
                  <a:lnTo>
                    <a:pt x="107" y="436"/>
                  </a:lnTo>
                  <a:lnTo>
                    <a:pt x="107" y="437"/>
                  </a:lnTo>
                  <a:lnTo>
                    <a:pt x="105" y="439"/>
                  </a:lnTo>
                  <a:lnTo>
                    <a:pt x="105" y="439"/>
                  </a:lnTo>
                  <a:lnTo>
                    <a:pt x="105" y="441"/>
                  </a:lnTo>
                  <a:lnTo>
                    <a:pt x="103" y="443"/>
                  </a:lnTo>
                  <a:lnTo>
                    <a:pt x="105" y="445"/>
                  </a:lnTo>
                  <a:lnTo>
                    <a:pt x="109" y="447"/>
                  </a:lnTo>
                  <a:lnTo>
                    <a:pt x="112" y="449"/>
                  </a:lnTo>
                  <a:lnTo>
                    <a:pt x="116" y="451"/>
                  </a:lnTo>
                  <a:lnTo>
                    <a:pt x="116" y="453"/>
                  </a:lnTo>
                  <a:lnTo>
                    <a:pt x="118" y="455"/>
                  </a:lnTo>
                  <a:lnTo>
                    <a:pt x="120" y="455"/>
                  </a:lnTo>
                  <a:lnTo>
                    <a:pt x="122" y="455"/>
                  </a:lnTo>
                  <a:lnTo>
                    <a:pt x="122" y="455"/>
                  </a:lnTo>
                  <a:lnTo>
                    <a:pt x="122" y="455"/>
                  </a:lnTo>
                  <a:lnTo>
                    <a:pt x="124" y="455"/>
                  </a:lnTo>
                  <a:lnTo>
                    <a:pt x="124" y="455"/>
                  </a:lnTo>
                  <a:lnTo>
                    <a:pt x="126" y="455"/>
                  </a:lnTo>
                  <a:lnTo>
                    <a:pt x="126" y="453"/>
                  </a:lnTo>
                  <a:lnTo>
                    <a:pt x="130" y="453"/>
                  </a:lnTo>
                  <a:lnTo>
                    <a:pt x="131" y="455"/>
                  </a:lnTo>
                  <a:lnTo>
                    <a:pt x="133" y="455"/>
                  </a:lnTo>
                  <a:lnTo>
                    <a:pt x="133" y="455"/>
                  </a:lnTo>
                  <a:lnTo>
                    <a:pt x="133" y="456"/>
                  </a:lnTo>
                  <a:lnTo>
                    <a:pt x="133" y="456"/>
                  </a:lnTo>
                  <a:lnTo>
                    <a:pt x="133" y="456"/>
                  </a:lnTo>
                  <a:lnTo>
                    <a:pt x="135" y="460"/>
                  </a:lnTo>
                  <a:lnTo>
                    <a:pt x="137" y="460"/>
                  </a:lnTo>
                  <a:lnTo>
                    <a:pt x="168" y="475"/>
                  </a:lnTo>
                  <a:lnTo>
                    <a:pt x="168" y="475"/>
                  </a:lnTo>
                  <a:lnTo>
                    <a:pt x="166" y="477"/>
                  </a:lnTo>
                  <a:lnTo>
                    <a:pt x="168" y="479"/>
                  </a:lnTo>
                  <a:lnTo>
                    <a:pt x="168" y="481"/>
                  </a:lnTo>
                  <a:lnTo>
                    <a:pt x="170" y="483"/>
                  </a:lnTo>
                  <a:lnTo>
                    <a:pt x="171" y="483"/>
                  </a:lnTo>
                  <a:lnTo>
                    <a:pt x="173" y="483"/>
                  </a:lnTo>
                  <a:lnTo>
                    <a:pt x="177" y="481"/>
                  </a:lnTo>
                  <a:lnTo>
                    <a:pt x="179" y="479"/>
                  </a:lnTo>
                  <a:lnTo>
                    <a:pt x="179" y="481"/>
                  </a:lnTo>
                  <a:lnTo>
                    <a:pt x="183" y="483"/>
                  </a:lnTo>
                  <a:lnTo>
                    <a:pt x="185" y="485"/>
                  </a:lnTo>
                  <a:lnTo>
                    <a:pt x="187" y="485"/>
                  </a:lnTo>
                  <a:lnTo>
                    <a:pt x="191" y="483"/>
                  </a:lnTo>
                  <a:lnTo>
                    <a:pt x="192" y="483"/>
                  </a:lnTo>
                  <a:lnTo>
                    <a:pt x="194" y="481"/>
                  </a:lnTo>
                  <a:lnTo>
                    <a:pt x="196" y="481"/>
                  </a:lnTo>
                  <a:lnTo>
                    <a:pt x="196" y="479"/>
                  </a:lnTo>
                  <a:lnTo>
                    <a:pt x="196" y="475"/>
                  </a:lnTo>
                  <a:lnTo>
                    <a:pt x="198" y="475"/>
                  </a:lnTo>
                  <a:lnTo>
                    <a:pt x="200" y="474"/>
                  </a:lnTo>
                  <a:lnTo>
                    <a:pt x="202" y="475"/>
                  </a:lnTo>
                  <a:lnTo>
                    <a:pt x="202" y="477"/>
                  </a:lnTo>
                  <a:lnTo>
                    <a:pt x="200" y="479"/>
                  </a:lnTo>
                  <a:lnTo>
                    <a:pt x="198" y="485"/>
                  </a:lnTo>
                  <a:lnTo>
                    <a:pt x="198" y="487"/>
                  </a:lnTo>
                  <a:lnTo>
                    <a:pt x="198" y="489"/>
                  </a:lnTo>
                  <a:lnTo>
                    <a:pt x="198" y="495"/>
                  </a:lnTo>
                  <a:lnTo>
                    <a:pt x="198" y="496"/>
                  </a:lnTo>
                  <a:lnTo>
                    <a:pt x="198" y="498"/>
                  </a:lnTo>
                  <a:lnTo>
                    <a:pt x="196" y="500"/>
                  </a:lnTo>
                  <a:lnTo>
                    <a:pt x="196" y="502"/>
                  </a:lnTo>
                  <a:lnTo>
                    <a:pt x="196" y="504"/>
                  </a:lnTo>
                  <a:lnTo>
                    <a:pt x="198" y="512"/>
                  </a:lnTo>
                  <a:lnTo>
                    <a:pt x="202" y="515"/>
                  </a:lnTo>
                  <a:lnTo>
                    <a:pt x="206" y="515"/>
                  </a:lnTo>
                  <a:lnTo>
                    <a:pt x="208" y="515"/>
                  </a:lnTo>
                  <a:lnTo>
                    <a:pt x="211" y="514"/>
                  </a:lnTo>
                  <a:lnTo>
                    <a:pt x="215" y="514"/>
                  </a:lnTo>
                  <a:lnTo>
                    <a:pt x="221" y="517"/>
                  </a:lnTo>
                  <a:lnTo>
                    <a:pt x="225" y="517"/>
                  </a:lnTo>
                  <a:lnTo>
                    <a:pt x="229" y="515"/>
                  </a:lnTo>
                  <a:lnTo>
                    <a:pt x="232" y="515"/>
                  </a:lnTo>
                  <a:lnTo>
                    <a:pt x="234" y="515"/>
                  </a:lnTo>
                  <a:lnTo>
                    <a:pt x="238" y="519"/>
                  </a:lnTo>
                  <a:lnTo>
                    <a:pt x="242" y="521"/>
                  </a:lnTo>
                  <a:lnTo>
                    <a:pt x="248" y="523"/>
                  </a:lnTo>
                  <a:lnTo>
                    <a:pt x="252" y="525"/>
                  </a:lnTo>
                  <a:lnTo>
                    <a:pt x="257" y="531"/>
                  </a:lnTo>
                  <a:lnTo>
                    <a:pt x="261" y="529"/>
                  </a:lnTo>
                  <a:lnTo>
                    <a:pt x="267" y="529"/>
                  </a:lnTo>
                  <a:lnTo>
                    <a:pt x="269" y="529"/>
                  </a:lnTo>
                  <a:lnTo>
                    <a:pt x="269" y="527"/>
                  </a:lnTo>
                  <a:lnTo>
                    <a:pt x="271" y="527"/>
                  </a:lnTo>
                  <a:lnTo>
                    <a:pt x="271" y="527"/>
                  </a:lnTo>
                  <a:lnTo>
                    <a:pt x="271" y="527"/>
                  </a:lnTo>
                  <a:lnTo>
                    <a:pt x="271" y="529"/>
                  </a:lnTo>
                  <a:lnTo>
                    <a:pt x="271" y="531"/>
                  </a:lnTo>
                  <a:lnTo>
                    <a:pt x="272" y="531"/>
                  </a:lnTo>
                  <a:lnTo>
                    <a:pt x="272" y="531"/>
                  </a:lnTo>
                  <a:lnTo>
                    <a:pt x="274" y="533"/>
                  </a:lnTo>
                  <a:lnTo>
                    <a:pt x="274" y="533"/>
                  </a:lnTo>
                  <a:lnTo>
                    <a:pt x="276" y="533"/>
                  </a:lnTo>
                  <a:lnTo>
                    <a:pt x="280" y="529"/>
                  </a:lnTo>
                  <a:lnTo>
                    <a:pt x="284" y="525"/>
                  </a:lnTo>
                  <a:lnTo>
                    <a:pt x="286" y="523"/>
                  </a:lnTo>
                  <a:lnTo>
                    <a:pt x="293" y="523"/>
                  </a:lnTo>
                  <a:lnTo>
                    <a:pt x="295" y="521"/>
                  </a:lnTo>
                  <a:lnTo>
                    <a:pt x="295" y="521"/>
                  </a:lnTo>
                  <a:lnTo>
                    <a:pt x="297" y="519"/>
                  </a:lnTo>
                  <a:lnTo>
                    <a:pt x="297" y="519"/>
                  </a:lnTo>
                  <a:lnTo>
                    <a:pt x="297" y="519"/>
                  </a:lnTo>
                  <a:lnTo>
                    <a:pt x="299" y="515"/>
                  </a:lnTo>
                  <a:lnTo>
                    <a:pt x="299" y="515"/>
                  </a:lnTo>
                  <a:lnTo>
                    <a:pt x="303" y="514"/>
                  </a:lnTo>
                  <a:lnTo>
                    <a:pt x="305" y="512"/>
                  </a:lnTo>
                  <a:lnTo>
                    <a:pt x="307" y="512"/>
                  </a:lnTo>
                  <a:lnTo>
                    <a:pt x="307" y="512"/>
                  </a:lnTo>
                  <a:lnTo>
                    <a:pt x="309" y="510"/>
                  </a:lnTo>
                  <a:lnTo>
                    <a:pt x="309" y="508"/>
                  </a:lnTo>
                  <a:lnTo>
                    <a:pt x="311" y="506"/>
                  </a:lnTo>
                  <a:lnTo>
                    <a:pt x="311" y="504"/>
                  </a:lnTo>
                  <a:lnTo>
                    <a:pt x="312" y="500"/>
                  </a:lnTo>
                  <a:lnTo>
                    <a:pt x="314" y="500"/>
                  </a:lnTo>
                  <a:lnTo>
                    <a:pt x="314" y="498"/>
                  </a:lnTo>
                  <a:lnTo>
                    <a:pt x="316" y="498"/>
                  </a:lnTo>
                  <a:lnTo>
                    <a:pt x="316" y="496"/>
                  </a:lnTo>
                  <a:lnTo>
                    <a:pt x="316" y="496"/>
                  </a:lnTo>
                  <a:lnTo>
                    <a:pt x="316" y="495"/>
                  </a:lnTo>
                  <a:lnTo>
                    <a:pt x="314" y="491"/>
                  </a:lnTo>
                  <a:lnTo>
                    <a:pt x="314" y="489"/>
                  </a:lnTo>
                  <a:lnTo>
                    <a:pt x="314" y="485"/>
                  </a:lnTo>
                  <a:lnTo>
                    <a:pt x="314" y="483"/>
                  </a:lnTo>
                  <a:lnTo>
                    <a:pt x="314" y="483"/>
                  </a:lnTo>
                  <a:lnTo>
                    <a:pt x="314" y="481"/>
                  </a:lnTo>
                  <a:lnTo>
                    <a:pt x="314" y="481"/>
                  </a:lnTo>
                  <a:lnTo>
                    <a:pt x="312" y="479"/>
                  </a:lnTo>
                  <a:lnTo>
                    <a:pt x="312" y="477"/>
                  </a:lnTo>
                  <a:lnTo>
                    <a:pt x="311" y="477"/>
                  </a:lnTo>
                  <a:lnTo>
                    <a:pt x="311" y="475"/>
                  </a:lnTo>
                  <a:lnTo>
                    <a:pt x="309" y="474"/>
                  </a:lnTo>
                  <a:lnTo>
                    <a:pt x="307" y="472"/>
                  </a:lnTo>
                  <a:lnTo>
                    <a:pt x="305" y="470"/>
                  </a:lnTo>
                  <a:lnTo>
                    <a:pt x="305" y="468"/>
                  </a:lnTo>
                  <a:lnTo>
                    <a:pt x="305" y="466"/>
                  </a:lnTo>
                  <a:lnTo>
                    <a:pt x="305" y="466"/>
                  </a:lnTo>
                  <a:lnTo>
                    <a:pt x="305" y="464"/>
                  </a:lnTo>
                  <a:lnTo>
                    <a:pt x="307" y="464"/>
                  </a:lnTo>
                  <a:lnTo>
                    <a:pt x="309" y="462"/>
                  </a:lnTo>
                  <a:lnTo>
                    <a:pt x="309" y="462"/>
                  </a:lnTo>
                  <a:lnTo>
                    <a:pt x="311" y="464"/>
                  </a:lnTo>
                  <a:lnTo>
                    <a:pt x="312" y="464"/>
                  </a:lnTo>
                  <a:lnTo>
                    <a:pt x="314" y="464"/>
                  </a:lnTo>
                  <a:lnTo>
                    <a:pt x="314" y="464"/>
                  </a:lnTo>
                  <a:lnTo>
                    <a:pt x="314" y="466"/>
                  </a:lnTo>
                  <a:lnTo>
                    <a:pt x="316" y="468"/>
                  </a:lnTo>
                  <a:lnTo>
                    <a:pt x="318" y="468"/>
                  </a:lnTo>
                  <a:lnTo>
                    <a:pt x="318" y="468"/>
                  </a:lnTo>
                  <a:lnTo>
                    <a:pt x="320" y="466"/>
                  </a:lnTo>
                  <a:lnTo>
                    <a:pt x="328" y="460"/>
                  </a:lnTo>
                  <a:lnTo>
                    <a:pt x="330" y="458"/>
                  </a:lnTo>
                  <a:lnTo>
                    <a:pt x="330" y="456"/>
                  </a:lnTo>
                  <a:lnTo>
                    <a:pt x="332" y="455"/>
                  </a:lnTo>
                  <a:lnTo>
                    <a:pt x="337" y="453"/>
                  </a:lnTo>
                  <a:lnTo>
                    <a:pt x="341" y="453"/>
                  </a:lnTo>
                  <a:lnTo>
                    <a:pt x="343" y="451"/>
                  </a:lnTo>
                  <a:lnTo>
                    <a:pt x="345" y="449"/>
                  </a:lnTo>
                  <a:lnTo>
                    <a:pt x="347" y="447"/>
                  </a:lnTo>
                  <a:lnTo>
                    <a:pt x="347" y="445"/>
                  </a:lnTo>
                  <a:lnTo>
                    <a:pt x="349" y="443"/>
                  </a:lnTo>
                  <a:lnTo>
                    <a:pt x="349" y="443"/>
                  </a:lnTo>
                  <a:lnTo>
                    <a:pt x="349" y="441"/>
                  </a:lnTo>
                  <a:lnTo>
                    <a:pt x="351" y="441"/>
                  </a:lnTo>
                  <a:lnTo>
                    <a:pt x="354" y="437"/>
                  </a:lnTo>
                  <a:lnTo>
                    <a:pt x="358" y="436"/>
                  </a:lnTo>
                  <a:lnTo>
                    <a:pt x="370" y="434"/>
                  </a:lnTo>
                  <a:lnTo>
                    <a:pt x="373" y="432"/>
                  </a:lnTo>
                  <a:lnTo>
                    <a:pt x="373" y="432"/>
                  </a:lnTo>
                  <a:lnTo>
                    <a:pt x="379" y="436"/>
                  </a:lnTo>
                  <a:lnTo>
                    <a:pt x="381" y="436"/>
                  </a:lnTo>
                  <a:lnTo>
                    <a:pt x="391" y="436"/>
                  </a:lnTo>
                  <a:lnTo>
                    <a:pt x="393" y="436"/>
                  </a:lnTo>
                  <a:lnTo>
                    <a:pt x="394" y="436"/>
                  </a:lnTo>
                  <a:lnTo>
                    <a:pt x="398" y="443"/>
                  </a:lnTo>
                  <a:lnTo>
                    <a:pt x="400" y="443"/>
                  </a:lnTo>
                  <a:lnTo>
                    <a:pt x="406" y="449"/>
                  </a:lnTo>
                  <a:lnTo>
                    <a:pt x="408" y="451"/>
                  </a:lnTo>
                  <a:lnTo>
                    <a:pt x="410" y="453"/>
                  </a:lnTo>
                  <a:lnTo>
                    <a:pt x="412" y="455"/>
                  </a:lnTo>
                  <a:lnTo>
                    <a:pt x="415" y="456"/>
                  </a:lnTo>
                  <a:lnTo>
                    <a:pt x="423" y="462"/>
                  </a:lnTo>
                  <a:lnTo>
                    <a:pt x="427" y="464"/>
                  </a:lnTo>
                  <a:lnTo>
                    <a:pt x="434" y="468"/>
                  </a:lnTo>
                  <a:lnTo>
                    <a:pt x="448" y="472"/>
                  </a:lnTo>
                  <a:lnTo>
                    <a:pt x="450" y="472"/>
                  </a:lnTo>
                  <a:lnTo>
                    <a:pt x="450" y="470"/>
                  </a:lnTo>
                  <a:lnTo>
                    <a:pt x="450" y="470"/>
                  </a:lnTo>
                  <a:lnTo>
                    <a:pt x="452" y="470"/>
                  </a:lnTo>
                  <a:lnTo>
                    <a:pt x="452" y="468"/>
                  </a:lnTo>
                  <a:lnTo>
                    <a:pt x="455" y="468"/>
                  </a:lnTo>
                  <a:lnTo>
                    <a:pt x="459" y="468"/>
                  </a:lnTo>
                  <a:lnTo>
                    <a:pt x="461" y="466"/>
                  </a:lnTo>
                  <a:lnTo>
                    <a:pt x="465" y="466"/>
                  </a:lnTo>
                  <a:lnTo>
                    <a:pt x="467" y="466"/>
                  </a:lnTo>
                  <a:lnTo>
                    <a:pt x="467" y="464"/>
                  </a:lnTo>
                  <a:lnTo>
                    <a:pt x="469" y="464"/>
                  </a:lnTo>
                  <a:lnTo>
                    <a:pt x="471" y="460"/>
                  </a:lnTo>
                  <a:lnTo>
                    <a:pt x="473" y="460"/>
                  </a:lnTo>
                  <a:lnTo>
                    <a:pt x="473" y="460"/>
                  </a:lnTo>
                  <a:lnTo>
                    <a:pt x="474" y="460"/>
                  </a:lnTo>
                  <a:lnTo>
                    <a:pt x="474" y="458"/>
                  </a:lnTo>
                  <a:lnTo>
                    <a:pt x="476" y="458"/>
                  </a:lnTo>
                  <a:lnTo>
                    <a:pt x="476" y="456"/>
                  </a:lnTo>
                  <a:lnTo>
                    <a:pt x="476" y="456"/>
                  </a:lnTo>
                  <a:lnTo>
                    <a:pt x="478" y="456"/>
                  </a:lnTo>
                  <a:lnTo>
                    <a:pt x="480" y="455"/>
                  </a:lnTo>
                  <a:lnTo>
                    <a:pt x="480" y="455"/>
                  </a:lnTo>
                  <a:lnTo>
                    <a:pt x="482" y="455"/>
                  </a:lnTo>
                  <a:lnTo>
                    <a:pt x="482" y="456"/>
                  </a:lnTo>
                  <a:lnTo>
                    <a:pt x="484" y="458"/>
                  </a:lnTo>
                  <a:lnTo>
                    <a:pt x="486" y="460"/>
                  </a:lnTo>
                  <a:lnTo>
                    <a:pt x="492" y="466"/>
                  </a:lnTo>
                  <a:lnTo>
                    <a:pt x="494" y="470"/>
                  </a:lnTo>
                  <a:lnTo>
                    <a:pt x="497" y="477"/>
                  </a:lnTo>
                  <a:lnTo>
                    <a:pt x="499" y="479"/>
                  </a:lnTo>
                  <a:lnTo>
                    <a:pt x="499" y="481"/>
                  </a:lnTo>
                  <a:lnTo>
                    <a:pt x="501" y="483"/>
                  </a:lnTo>
                  <a:lnTo>
                    <a:pt x="501" y="489"/>
                  </a:lnTo>
                  <a:lnTo>
                    <a:pt x="501" y="491"/>
                  </a:lnTo>
                  <a:lnTo>
                    <a:pt x="503" y="491"/>
                  </a:lnTo>
                  <a:lnTo>
                    <a:pt x="505" y="495"/>
                  </a:lnTo>
                  <a:lnTo>
                    <a:pt x="505" y="495"/>
                  </a:lnTo>
                  <a:lnTo>
                    <a:pt x="507" y="496"/>
                  </a:lnTo>
                  <a:lnTo>
                    <a:pt x="507" y="498"/>
                  </a:lnTo>
                  <a:lnTo>
                    <a:pt x="509" y="500"/>
                  </a:lnTo>
                  <a:lnTo>
                    <a:pt x="511" y="500"/>
                  </a:lnTo>
                  <a:lnTo>
                    <a:pt x="513" y="498"/>
                  </a:lnTo>
                  <a:lnTo>
                    <a:pt x="514" y="496"/>
                  </a:lnTo>
                  <a:lnTo>
                    <a:pt x="514" y="496"/>
                  </a:lnTo>
                  <a:lnTo>
                    <a:pt x="514" y="496"/>
                  </a:lnTo>
                  <a:lnTo>
                    <a:pt x="516" y="495"/>
                  </a:lnTo>
                  <a:lnTo>
                    <a:pt x="516" y="495"/>
                  </a:lnTo>
                  <a:lnTo>
                    <a:pt x="516" y="495"/>
                  </a:lnTo>
                  <a:lnTo>
                    <a:pt x="518" y="493"/>
                  </a:lnTo>
                  <a:lnTo>
                    <a:pt x="520" y="493"/>
                  </a:lnTo>
                  <a:lnTo>
                    <a:pt x="522" y="493"/>
                  </a:lnTo>
                  <a:lnTo>
                    <a:pt x="524" y="491"/>
                  </a:lnTo>
                  <a:lnTo>
                    <a:pt x="524" y="491"/>
                  </a:lnTo>
                  <a:lnTo>
                    <a:pt x="526" y="491"/>
                  </a:lnTo>
                  <a:lnTo>
                    <a:pt x="528" y="491"/>
                  </a:lnTo>
                  <a:lnTo>
                    <a:pt x="530" y="491"/>
                  </a:lnTo>
                  <a:lnTo>
                    <a:pt x="530" y="491"/>
                  </a:lnTo>
                  <a:lnTo>
                    <a:pt x="532" y="489"/>
                  </a:lnTo>
                  <a:lnTo>
                    <a:pt x="534" y="487"/>
                  </a:lnTo>
                  <a:lnTo>
                    <a:pt x="535" y="487"/>
                  </a:lnTo>
                  <a:lnTo>
                    <a:pt x="535" y="485"/>
                  </a:lnTo>
                  <a:lnTo>
                    <a:pt x="537" y="485"/>
                  </a:lnTo>
                  <a:lnTo>
                    <a:pt x="535" y="483"/>
                  </a:lnTo>
                  <a:lnTo>
                    <a:pt x="537" y="483"/>
                  </a:lnTo>
                  <a:lnTo>
                    <a:pt x="537" y="483"/>
                  </a:lnTo>
                  <a:lnTo>
                    <a:pt x="537" y="483"/>
                  </a:lnTo>
                  <a:lnTo>
                    <a:pt x="539" y="481"/>
                  </a:lnTo>
                  <a:lnTo>
                    <a:pt x="541" y="483"/>
                  </a:lnTo>
                  <a:lnTo>
                    <a:pt x="541" y="483"/>
                  </a:lnTo>
                  <a:lnTo>
                    <a:pt x="541" y="483"/>
                  </a:lnTo>
                  <a:lnTo>
                    <a:pt x="541" y="483"/>
                  </a:lnTo>
                  <a:lnTo>
                    <a:pt x="543" y="487"/>
                  </a:lnTo>
                  <a:lnTo>
                    <a:pt x="543" y="489"/>
                  </a:lnTo>
                  <a:lnTo>
                    <a:pt x="543" y="489"/>
                  </a:lnTo>
                  <a:lnTo>
                    <a:pt x="543" y="493"/>
                  </a:lnTo>
                  <a:lnTo>
                    <a:pt x="541" y="495"/>
                  </a:lnTo>
                  <a:lnTo>
                    <a:pt x="541" y="495"/>
                  </a:lnTo>
                  <a:lnTo>
                    <a:pt x="541" y="496"/>
                  </a:lnTo>
                  <a:lnTo>
                    <a:pt x="541" y="496"/>
                  </a:lnTo>
                  <a:lnTo>
                    <a:pt x="537" y="498"/>
                  </a:lnTo>
                  <a:lnTo>
                    <a:pt x="535" y="500"/>
                  </a:lnTo>
                  <a:lnTo>
                    <a:pt x="535" y="500"/>
                  </a:lnTo>
                  <a:lnTo>
                    <a:pt x="535" y="502"/>
                  </a:lnTo>
                  <a:lnTo>
                    <a:pt x="534" y="504"/>
                  </a:lnTo>
                  <a:lnTo>
                    <a:pt x="534" y="506"/>
                  </a:lnTo>
                  <a:lnTo>
                    <a:pt x="534" y="508"/>
                  </a:lnTo>
                  <a:lnTo>
                    <a:pt x="532" y="510"/>
                  </a:lnTo>
                  <a:lnTo>
                    <a:pt x="532" y="512"/>
                  </a:lnTo>
                  <a:lnTo>
                    <a:pt x="532" y="512"/>
                  </a:lnTo>
                  <a:lnTo>
                    <a:pt x="534" y="514"/>
                  </a:lnTo>
                  <a:lnTo>
                    <a:pt x="534" y="514"/>
                  </a:lnTo>
                  <a:lnTo>
                    <a:pt x="535" y="515"/>
                  </a:lnTo>
                  <a:lnTo>
                    <a:pt x="535" y="515"/>
                  </a:lnTo>
                  <a:lnTo>
                    <a:pt x="541" y="510"/>
                  </a:lnTo>
                  <a:lnTo>
                    <a:pt x="543" y="508"/>
                  </a:lnTo>
                  <a:lnTo>
                    <a:pt x="543" y="506"/>
                  </a:lnTo>
                  <a:lnTo>
                    <a:pt x="545" y="506"/>
                  </a:lnTo>
                  <a:lnTo>
                    <a:pt x="549" y="504"/>
                  </a:lnTo>
                  <a:lnTo>
                    <a:pt x="562" y="504"/>
                  </a:lnTo>
                  <a:lnTo>
                    <a:pt x="566" y="502"/>
                  </a:lnTo>
                  <a:lnTo>
                    <a:pt x="568" y="502"/>
                  </a:lnTo>
                  <a:lnTo>
                    <a:pt x="568" y="500"/>
                  </a:lnTo>
                  <a:lnTo>
                    <a:pt x="572" y="496"/>
                  </a:lnTo>
                  <a:lnTo>
                    <a:pt x="574" y="496"/>
                  </a:lnTo>
                  <a:lnTo>
                    <a:pt x="575" y="496"/>
                  </a:lnTo>
                  <a:lnTo>
                    <a:pt x="577" y="498"/>
                  </a:lnTo>
                  <a:lnTo>
                    <a:pt x="575" y="500"/>
                  </a:lnTo>
                  <a:lnTo>
                    <a:pt x="575" y="502"/>
                  </a:lnTo>
                  <a:lnTo>
                    <a:pt x="575" y="504"/>
                  </a:lnTo>
                  <a:lnTo>
                    <a:pt x="575" y="506"/>
                  </a:lnTo>
                  <a:lnTo>
                    <a:pt x="577" y="512"/>
                  </a:lnTo>
                  <a:lnTo>
                    <a:pt x="579" y="515"/>
                  </a:lnTo>
                  <a:lnTo>
                    <a:pt x="587" y="523"/>
                  </a:lnTo>
                  <a:lnTo>
                    <a:pt x="589" y="525"/>
                  </a:lnTo>
                  <a:lnTo>
                    <a:pt x="591" y="527"/>
                  </a:lnTo>
                  <a:lnTo>
                    <a:pt x="595" y="529"/>
                  </a:lnTo>
                  <a:lnTo>
                    <a:pt x="596" y="527"/>
                  </a:lnTo>
                  <a:lnTo>
                    <a:pt x="598" y="527"/>
                  </a:lnTo>
                  <a:lnTo>
                    <a:pt x="600" y="525"/>
                  </a:lnTo>
                  <a:lnTo>
                    <a:pt x="602" y="525"/>
                  </a:lnTo>
                  <a:lnTo>
                    <a:pt x="604" y="525"/>
                  </a:lnTo>
                  <a:lnTo>
                    <a:pt x="606" y="525"/>
                  </a:lnTo>
                  <a:lnTo>
                    <a:pt x="606" y="525"/>
                  </a:lnTo>
                  <a:lnTo>
                    <a:pt x="608" y="523"/>
                  </a:lnTo>
                  <a:lnTo>
                    <a:pt x="610" y="517"/>
                  </a:lnTo>
                  <a:lnTo>
                    <a:pt x="610" y="515"/>
                  </a:lnTo>
                  <a:lnTo>
                    <a:pt x="612" y="514"/>
                  </a:lnTo>
                  <a:lnTo>
                    <a:pt x="614" y="512"/>
                  </a:lnTo>
                  <a:lnTo>
                    <a:pt x="617" y="512"/>
                  </a:lnTo>
                  <a:lnTo>
                    <a:pt x="619" y="510"/>
                  </a:lnTo>
                  <a:lnTo>
                    <a:pt x="621" y="512"/>
                  </a:lnTo>
                  <a:lnTo>
                    <a:pt x="623" y="512"/>
                  </a:lnTo>
                  <a:lnTo>
                    <a:pt x="625" y="512"/>
                  </a:lnTo>
                  <a:lnTo>
                    <a:pt x="627" y="512"/>
                  </a:lnTo>
                  <a:lnTo>
                    <a:pt x="631" y="508"/>
                  </a:lnTo>
                  <a:lnTo>
                    <a:pt x="640" y="500"/>
                  </a:lnTo>
                  <a:lnTo>
                    <a:pt x="644" y="496"/>
                  </a:lnTo>
                  <a:lnTo>
                    <a:pt x="646" y="493"/>
                  </a:lnTo>
                  <a:lnTo>
                    <a:pt x="646" y="489"/>
                  </a:lnTo>
                  <a:lnTo>
                    <a:pt x="646" y="485"/>
                  </a:lnTo>
                  <a:lnTo>
                    <a:pt x="644" y="481"/>
                  </a:lnTo>
                  <a:lnTo>
                    <a:pt x="640" y="479"/>
                  </a:lnTo>
                  <a:lnTo>
                    <a:pt x="640" y="475"/>
                  </a:lnTo>
                  <a:lnTo>
                    <a:pt x="640" y="472"/>
                  </a:lnTo>
                  <a:lnTo>
                    <a:pt x="638" y="470"/>
                  </a:lnTo>
                  <a:lnTo>
                    <a:pt x="633" y="464"/>
                  </a:lnTo>
                  <a:lnTo>
                    <a:pt x="631" y="462"/>
                  </a:lnTo>
                  <a:lnTo>
                    <a:pt x="631" y="456"/>
                  </a:lnTo>
                  <a:lnTo>
                    <a:pt x="631" y="455"/>
                  </a:lnTo>
                  <a:lnTo>
                    <a:pt x="631" y="449"/>
                  </a:lnTo>
                  <a:lnTo>
                    <a:pt x="633" y="447"/>
                  </a:lnTo>
                  <a:lnTo>
                    <a:pt x="635" y="445"/>
                  </a:lnTo>
                  <a:lnTo>
                    <a:pt x="635" y="443"/>
                  </a:lnTo>
                  <a:lnTo>
                    <a:pt x="635" y="439"/>
                  </a:lnTo>
                  <a:lnTo>
                    <a:pt x="631" y="437"/>
                  </a:lnTo>
                  <a:lnTo>
                    <a:pt x="623" y="437"/>
                  </a:lnTo>
                  <a:lnTo>
                    <a:pt x="621" y="436"/>
                  </a:lnTo>
                  <a:lnTo>
                    <a:pt x="614" y="432"/>
                  </a:lnTo>
                  <a:lnTo>
                    <a:pt x="612" y="432"/>
                  </a:lnTo>
                  <a:lnTo>
                    <a:pt x="608" y="434"/>
                  </a:lnTo>
                  <a:lnTo>
                    <a:pt x="606" y="432"/>
                  </a:lnTo>
                  <a:lnTo>
                    <a:pt x="606" y="430"/>
                  </a:lnTo>
                  <a:lnTo>
                    <a:pt x="606" y="428"/>
                  </a:lnTo>
                  <a:lnTo>
                    <a:pt x="606" y="426"/>
                  </a:lnTo>
                  <a:lnTo>
                    <a:pt x="604" y="426"/>
                  </a:lnTo>
                  <a:lnTo>
                    <a:pt x="602" y="424"/>
                  </a:lnTo>
                  <a:lnTo>
                    <a:pt x="598" y="424"/>
                  </a:lnTo>
                  <a:lnTo>
                    <a:pt x="596" y="422"/>
                  </a:lnTo>
                  <a:lnTo>
                    <a:pt x="593" y="415"/>
                  </a:lnTo>
                  <a:lnTo>
                    <a:pt x="593" y="415"/>
                  </a:lnTo>
                  <a:lnTo>
                    <a:pt x="591" y="413"/>
                  </a:lnTo>
                  <a:lnTo>
                    <a:pt x="591" y="411"/>
                  </a:lnTo>
                  <a:lnTo>
                    <a:pt x="591" y="407"/>
                  </a:lnTo>
                  <a:lnTo>
                    <a:pt x="591" y="401"/>
                  </a:lnTo>
                  <a:lnTo>
                    <a:pt x="591" y="399"/>
                  </a:lnTo>
                  <a:lnTo>
                    <a:pt x="589" y="394"/>
                  </a:lnTo>
                  <a:lnTo>
                    <a:pt x="589" y="392"/>
                  </a:lnTo>
                  <a:lnTo>
                    <a:pt x="591" y="388"/>
                  </a:lnTo>
                  <a:lnTo>
                    <a:pt x="593" y="386"/>
                  </a:lnTo>
                  <a:lnTo>
                    <a:pt x="595" y="386"/>
                  </a:lnTo>
                  <a:lnTo>
                    <a:pt x="596" y="388"/>
                  </a:lnTo>
                  <a:lnTo>
                    <a:pt x="600" y="388"/>
                  </a:lnTo>
                  <a:lnTo>
                    <a:pt x="600" y="386"/>
                  </a:lnTo>
                  <a:lnTo>
                    <a:pt x="600" y="384"/>
                  </a:lnTo>
                  <a:lnTo>
                    <a:pt x="598" y="379"/>
                  </a:lnTo>
                  <a:lnTo>
                    <a:pt x="598" y="377"/>
                  </a:lnTo>
                  <a:lnTo>
                    <a:pt x="598" y="373"/>
                  </a:lnTo>
                  <a:lnTo>
                    <a:pt x="596" y="371"/>
                  </a:lnTo>
                  <a:lnTo>
                    <a:pt x="595" y="369"/>
                  </a:lnTo>
                  <a:lnTo>
                    <a:pt x="593" y="365"/>
                  </a:lnTo>
                  <a:lnTo>
                    <a:pt x="593" y="361"/>
                  </a:lnTo>
                  <a:lnTo>
                    <a:pt x="591" y="356"/>
                  </a:lnTo>
                  <a:lnTo>
                    <a:pt x="589" y="352"/>
                  </a:lnTo>
                  <a:lnTo>
                    <a:pt x="591" y="348"/>
                  </a:lnTo>
                  <a:lnTo>
                    <a:pt x="593" y="346"/>
                  </a:lnTo>
                  <a:lnTo>
                    <a:pt x="604" y="346"/>
                  </a:lnTo>
                  <a:lnTo>
                    <a:pt x="606" y="346"/>
                  </a:lnTo>
                  <a:lnTo>
                    <a:pt x="606" y="346"/>
                  </a:lnTo>
                  <a:lnTo>
                    <a:pt x="608" y="346"/>
                  </a:lnTo>
                  <a:lnTo>
                    <a:pt x="608" y="344"/>
                  </a:lnTo>
                  <a:lnTo>
                    <a:pt x="610" y="344"/>
                  </a:lnTo>
                  <a:lnTo>
                    <a:pt x="612" y="342"/>
                  </a:lnTo>
                  <a:lnTo>
                    <a:pt x="635" y="344"/>
                  </a:lnTo>
                  <a:lnTo>
                    <a:pt x="636" y="344"/>
                  </a:lnTo>
                  <a:lnTo>
                    <a:pt x="640" y="339"/>
                  </a:lnTo>
                  <a:lnTo>
                    <a:pt x="644" y="337"/>
                  </a:lnTo>
                  <a:lnTo>
                    <a:pt x="646" y="335"/>
                  </a:lnTo>
                  <a:lnTo>
                    <a:pt x="646" y="333"/>
                  </a:lnTo>
                  <a:lnTo>
                    <a:pt x="644" y="329"/>
                  </a:lnTo>
                  <a:lnTo>
                    <a:pt x="644" y="325"/>
                  </a:lnTo>
                  <a:lnTo>
                    <a:pt x="646" y="325"/>
                  </a:lnTo>
                  <a:lnTo>
                    <a:pt x="648" y="325"/>
                  </a:lnTo>
                  <a:lnTo>
                    <a:pt x="648" y="325"/>
                  </a:lnTo>
                  <a:lnTo>
                    <a:pt x="650" y="323"/>
                  </a:lnTo>
                  <a:lnTo>
                    <a:pt x="650" y="318"/>
                  </a:lnTo>
                  <a:lnTo>
                    <a:pt x="648" y="306"/>
                  </a:lnTo>
                  <a:lnTo>
                    <a:pt x="646" y="302"/>
                  </a:lnTo>
                  <a:lnTo>
                    <a:pt x="646" y="301"/>
                  </a:lnTo>
                  <a:lnTo>
                    <a:pt x="648" y="299"/>
                  </a:lnTo>
                  <a:lnTo>
                    <a:pt x="650" y="299"/>
                  </a:lnTo>
                  <a:lnTo>
                    <a:pt x="657" y="301"/>
                  </a:lnTo>
                  <a:lnTo>
                    <a:pt x="661" y="301"/>
                  </a:lnTo>
                  <a:lnTo>
                    <a:pt x="665" y="301"/>
                  </a:lnTo>
                  <a:lnTo>
                    <a:pt x="665" y="301"/>
                  </a:lnTo>
                  <a:lnTo>
                    <a:pt x="667" y="297"/>
                  </a:lnTo>
                  <a:lnTo>
                    <a:pt x="667" y="295"/>
                  </a:lnTo>
                  <a:lnTo>
                    <a:pt x="667" y="293"/>
                  </a:lnTo>
                  <a:lnTo>
                    <a:pt x="665" y="293"/>
                  </a:lnTo>
                  <a:lnTo>
                    <a:pt x="665" y="291"/>
                  </a:lnTo>
                  <a:lnTo>
                    <a:pt x="665" y="289"/>
                  </a:lnTo>
                  <a:lnTo>
                    <a:pt x="665" y="287"/>
                  </a:lnTo>
                  <a:lnTo>
                    <a:pt x="667" y="285"/>
                  </a:lnTo>
                  <a:lnTo>
                    <a:pt x="669" y="285"/>
                  </a:lnTo>
                  <a:lnTo>
                    <a:pt x="673" y="283"/>
                  </a:lnTo>
                  <a:lnTo>
                    <a:pt x="675" y="283"/>
                  </a:lnTo>
                  <a:lnTo>
                    <a:pt x="676" y="282"/>
                  </a:lnTo>
                  <a:lnTo>
                    <a:pt x="676" y="280"/>
                  </a:lnTo>
                  <a:lnTo>
                    <a:pt x="678" y="276"/>
                  </a:lnTo>
                  <a:lnTo>
                    <a:pt x="678" y="274"/>
                  </a:lnTo>
                  <a:lnTo>
                    <a:pt x="680" y="272"/>
                  </a:lnTo>
                  <a:lnTo>
                    <a:pt x="684" y="272"/>
                  </a:lnTo>
                  <a:lnTo>
                    <a:pt x="686" y="272"/>
                  </a:lnTo>
                  <a:lnTo>
                    <a:pt x="692" y="274"/>
                  </a:lnTo>
                  <a:lnTo>
                    <a:pt x="696" y="272"/>
                  </a:lnTo>
                  <a:lnTo>
                    <a:pt x="696" y="272"/>
                  </a:lnTo>
                  <a:lnTo>
                    <a:pt x="697" y="264"/>
                  </a:lnTo>
                  <a:lnTo>
                    <a:pt x="699" y="259"/>
                  </a:lnTo>
                  <a:lnTo>
                    <a:pt x="701" y="257"/>
                  </a:lnTo>
                  <a:lnTo>
                    <a:pt x="707" y="251"/>
                  </a:lnTo>
                  <a:lnTo>
                    <a:pt x="707" y="249"/>
                  </a:lnTo>
                  <a:lnTo>
                    <a:pt x="709" y="245"/>
                  </a:lnTo>
                  <a:lnTo>
                    <a:pt x="707" y="226"/>
                  </a:lnTo>
                  <a:lnTo>
                    <a:pt x="709" y="223"/>
                  </a:lnTo>
                  <a:lnTo>
                    <a:pt x="711" y="219"/>
                  </a:lnTo>
                  <a:lnTo>
                    <a:pt x="715" y="215"/>
                  </a:lnTo>
                  <a:lnTo>
                    <a:pt x="716" y="213"/>
                  </a:lnTo>
                  <a:lnTo>
                    <a:pt x="716" y="209"/>
                  </a:lnTo>
                  <a:lnTo>
                    <a:pt x="716" y="204"/>
                  </a:lnTo>
                  <a:lnTo>
                    <a:pt x="715" y="200"/>
                  </a:lnTo>
                  <a:lnTo>
                    <a:pt x="718" y="196"/>
                  </a:lnTo>
                  <a:lnTo>
                    <a:pt x="724" y="190"/>
                  </a:lnTo>
                  <a:lnTo>
                    <a:pt x="726" y="186"/>
                  </a:lnTo>
                  <a:lnTo>
                    <a:pt x="726" y="183"/>
                  </a:lnTo>
                  <a:lnTo>
                    <a:pt x="726" y="181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51" name="Freeform 52">
              <a:extLst>
                <a:ext uri="{FF2B5EF4-FFF2-40B4-BE49-F238E27FC236}">
                  <a16:creationId xmlns:a16="http://schemas.microsoft.com/office/drawing/2014/main" xmlns="" id="{F2E66954-10F3-4011-9284-ACAC464BCC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0022" y="2183587"/>
              <a:ext cx="498475" cy="488950"/>
            </a:xfrm>
            <a:custGeom>
              <a:avLst/>
              <a:gdLst>
                <a:gd name="T0" fmla="*/ 301 w 314"/>
                <a:gd name="T1" fmla="*/ 211 h 308"/>
                <a:gd name="T2" fmla="*/ 293 w 314"/>
                <a:gd name="T3" fmla="*/ 198 h 308"/>
                <a:gd name="T4" fmla="*/ 293 w 314"/>
                <a:gd name="T5" fmla="*/ 171 h 308"/>
                <a:gd name="T6" fmla="*/ 288 w 314"/>
                <a:gd name="T7" fmla="*/ 163 h 308"/>
                <a:gd name="T8" fmla="*/ 291 w 314"/>
                <a:gd name="T9" fmla="*/ 139 h 308"/>
                <a:gd name="T10" fmla="*/ 267 w 314"/>
                <a:gd name="T11" fmla="*/ 110 h 308"/>
                <a:gd name="T12" fmla="*/ 263 w 314"/>
                <a:gd name="T13" fmla="*/ 91 h 308"/>
                <a:gd name="T14" fmla="*/ 251 w 314"/>
                <a:gd name="T15" fmla="*/ 83 h 308"/>
                <a:gd name="T16" fmla="*/ 251 w 314"/>
                <a:gd name="T17" fmla="*/ 70 h 308"/>
                <a:gd name="T18" fmla="*/ 259 w 314"/>
                <a:gd name="T19" fmla="*/ 57 h 308"/>
                <a:gd name="T20" fmla="*/ 253 w 314"/>
                <a:gd name="T21" fmla="*/ 51 h 308"/>
                <a:gd name="T22" fmla="*/ 246 w 314"/>
                <a:gd name="T23" fmla="*/ 59 h 308"/>
                <a:gd name="T24" fmla="*/ 232 w 314"/>
                <a:gd name="T25" fmla="*/ 63 h 308"/>
                <a:gd name="T26" fmla="*/ 223 w 314"/>
                <a:gd name="T27" fmla="*/ 64 h 308"/>
                <a:gd name="T28" fmla="*/ 213 w 314"/>
                <a:gd name="T29" fmla="*/ 45 h 308"/>
                <a:gd name="T30" fmla="*/ 194 w 314"/>
                <a:gd name="T31" fmla="*/ 24 h 308"/>
                <a:gd name="T32" fmla="*/ 185 w 314"/>
                <a:gd name="T33" fmla="*/ 32 h 308"/>
                <a:gd name="T34" fmla="*/ 166 w 314"/>
                <a:gd name="T35" fmla="*/ 38 h 308"/>
                <a:gd name="T36" fmla="*/ 126 w 314"/>
                <a:gd name="T37" fmla="*/ 21 h 308"/>
                <a:gd name="T38" fmla="*/ 95 w 314"/>
                <a:gd name="T39" fmla="*/ 4 h 308"/>
                <a:gd name="T40" fmla="*/ 65 w 314"/>
                <a:gd name="T41" fmla="*/ 11 h 308"/>
                <a:gd name="T42" fmla="*/ 46 w 314"/>
                <a:gd name="T43" fmla="*/ 26 h 308"/>
                <a:gd name="T44" fmla="*/ 28 w 314"/>
                <a:gd name="T45" fmla="*/ 32 h 308"/>
                <a:gd name="T46" fmla="*/ 21 w 314"/>
                <a:gd name="T47" fmla="*/ 38 h 308"/>
                <a:gd name="T48" fmla="*/ 30 w 314"/>
                <a:gd name="T49" fmla="*/ 51 h 308"/>
                <a:gd name="T50" fmla="*/ 30 w 314"/>
                <a:gd name="T51" fmla="*/ 66 h 308"/>
                <a:gd name="T52" fmla="*/ 27 w 314"/>
                <a:gd name="T53" fmla="*/ 80 h 308"/>
                <a:gd name="T54" fmla="*/ 11 w 314"/>
                <a:gd name="T55" fmla="*/ 104 h 308"/>
                <a:gd name="T56" fmla="*/ 4 w 314"/>
                <a:gd name="T57" fmla="*/ 114 h 308"/>
                <a:gd name="T58" fmla="*/ 6 w 314"/>
                <a:gd name="T59" fmla="*/ 116 h 308"/>
                <a:gd name="T60" fmla="*/ 11 w 314"/>
                <a:gd name="T61" fmla="*/ 127 h 308"/>
                <a:gd name="T62" fmla="*/ 36 w 314"/>
                <a:gd name="T63" fmla="*/ 152 h 308"/>
                <a:gd name="T64" fmla="*/ 32 w 314"/>
                <a:gd name="T65" fmla="*/ 156 h 308"/>
                <a:gd name="T66" fmla="*/ 59 w 314"/>
                <a:gd name="T67" fmla="*/ 209 h 308"/>
                <a:gd name="T68" fmla="*/ 67 w 314"/>
                <a:gd name="T69" fmla="*/ 205 h 308"/>
                <a:gd name="T70" fmla="*/ 70 w 314"/>
                <a:gd name="T71" fmla="*/ 196 h 308"/>
                <a:gd name="T72" fmla="*/ 82 w 314"/>
                <a:gd name="T73" fmla="*/ 209 h 308"/>
                <a:gd name="T74" fmla="*/ 86 w 314"/>
                <a:gd name="T75" fmla="*/ 211 h 308"/>
                <a:gd name="T76" fmla="*/ 89 w 314"/>
                <a:gd name="T77" fmla="*/ 215 h 308"/>
                <a:gd name="T78" fmla="*/ 91 w 314"/>
                <a:gd name="T79" fmla="*/ 217 h 308"/>
                <a:gd name="T80" fmla="*/ 93 w 314"/>
                <a:gd name="T81" fmla="*/ 222 h 308"/>
                <a:gd name="T82" fmla="*/ 95 w 314"/>
                <a:gd name="T83" fmla="*/ 236 h 308"/>
                <a:gd name="T84" fmla="*/ 110 w 314"/>
                <a:gd name="T85" fmla="*/ 251 h 308"/>
                <a:gd name="T86" fmla="*/ 118 w 314"/>
                <a:gd name="T87" fmla="*/ 253 h 308"/>
                <a:gd name="T88" fmla="*/ 128 w 314"/>
                <a:gd name="T89" fmla="*/ 262 h 308"/>
                <a:gd name="T90" fmla="*/ 135 w 314"/>
                <a:gd name="T91" fmla="*/ 268 h 308"/>
                <a:gd name="T92" fmla="*/ 145 w 314"/>
                <a:gd name="T93" fmla="*/ 285 h 308"/>
                <a:gd name="T94" fmla="*/ 150 w 314"/>
                <a:gd name="T95" fmla="*/ 298 h 308"/>
                <a:gd name="T96" fmla="*/ 166 w 314"/>
                <a:gd name="T97" fmla="*/ 304 h 308"/>
                <a:gd name="T98" fmla="*/ 171 w 314"/>
                <a:gd name="T99" fmla="*/ 304 h 308"/>
                <a:gd name="T100" fmla="*/ 185 w 314"/>
                <a:gd name="T101" fmla="*/ 308 h 308"/>
                <a:gd name="T102" fmla="*/ 202 w 314"/>
                <a:gd name="T103" fmla="*/ 296 h 308"/>
                <a:gd name="T104" fmla="*/ 204 w 314"/>
                <a:gd name="T105" fmla="*/ 291 h 308"/>
                <a:gd name="T106" fmla="*/ 202 w 314"/>
                <a:gd name="T107" fmla="*/ 277 h 308"/>
                <a:gd name="T108" fmla="*/ 200 w 314"/>
                <a:gd name="T109" fmla="*/ 257 h 308"/>
                <a:gd name="T110" fmla="*/ 204 w 314"/>
                <a:gd name="T111" fmla="*/ 249 h 308"/>
                <a:gd name="T112" fmla="*/ 204 w 314"/>
                <a:gd name="T113" fmla="*/ 243 h 308"/>
                <a:gd name="T114" fmla="*/ 217 w 314"/>
                <a:gd name="T115" fmla="*/ 224 h 308"/>
                <a:gd name="T116" fmla="*/ 240 w 314"/>
                <a:gd name="T117" fmla="*/ 215 h 308"/>
                <a:gd name="T118" fmla="*/ 259 w 314"/>
                <a:gd name="T119" fmla="*/ 213 h 308"/>
                <a:gd name="T120" fmla="*/ 270 w 314"/>
                <a:gd name="T121" fmla="*/ 218 h 308"/>
                <a:gd name="T122" fmla="*/ 290 w 314"/>
                <a:gd name="T123" fmla="*/ 218 h 308"/>
                <a:gd name="T124" fmla="*/ 309 w 314"/>
                <a:gd name="T125" fmla="*/ 230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4" h="308">
                  <a:moveTo>
                    <a:pt x="314" y="224"/>
                  </a:moveTo>
                  <a:lnTo>
                    <a:pt x="312" y="220"/>
                  </a:lnTo>
                  <a:lnTo>
                    <a:pt x="311" y="217"/>
                  </a:lnTo>
                  <a:lnTo>
                    <a:pt x="307" y="213"/>
                  </a:lnTo>
                  <a:lnTo>
                    <a:pt x="307" y="213"/>
                  </a:lnTo>
                  <a:lnTo>
                    <a:pt x="305" y="209"/>
                  </a:lnTo>
                  <a:lnTo>
                    <a:pt x="305" y="211"/>
                  </a:lnTo>
                  <a:lnTo>
                    <a:pt x="303" y="211"/>
                  </a:lnTo>
                  <a:lnTo>
                    <a:pt x="301" y="211"/>
                  </a:lnTo>
                  <a:lnTo>
                    <a:pt x="299" y="211"/>
                  </a:lnTo>
                  <a:lnTo>
                    <a:pt x="297" y="211"/>
                  </a:lnTo>
                  <a:lnTo>
                    <a:pt x="295" y="211"/>
                  </a:lnTo>
                  <a:lnTo>
                    <a:pt x="293" y="209"/>
                  </a:lnTo>
                  <a:lnTo>
                    <a:pt x="291" y="209"/>
                  </a:lnTo>
                  <a:lnTo>
                    <a:pt x="291" y="207"/>
                  </a:lnTo>
                  <a:lnTo>
                    <a:pt x="291" y="205"/>
                  </a:lnTo>
                  <a:lnTo>
                    <a:pt x="291" y="201"/>
                  </a:lnTo>
                  <a:lnTo>
                    <a:pt x="293" y="198"/>
                  </a:lnTo>
                  <a:lnTo>
                    <a:pt x="293" y="194"/>
                  </a:lnTo>
                  <a:lnTo>
                    <a:pt x="291" y="192"/>
                  </a:lnTo>
                  <a:lnTo>
                    <a:pt x="288" y="190"/>
                  </a:lnTo>
                  <a:lnTo>
                    <a:pt x="288" y="186"/>
                  </a:lnTo>
                  <a:lnTo>
                    <a:pt x="297" y="180"/>
                  </a:lnTo>
                  <a:lnTo>
                    <a:pt x="299" y="179"/>
                  </a:lnTo>
                  <a:lnTo>
                    <a:pt x="299" y="177"/>
                  </a:lnTo>
                  <a:lnTo>
                    <a:pt x="297" y="173"/>
                  </a:lnTo>
                  <a:lnTo>
                    <a:pt x="293" y="171"/>
                  </a:lnTo>
                  <a:lnTo>
                    <a:pt x="291" y="171"/>
                  </a:lnTo>
                  <a:lnTo>
                    <a:pt x="291" y="169"/>
                  </a:lnTo>
                  <a:lnTo>
                    <a:pt x="290" y="169"/>
                  </a:lnTo>
                  <a:lnTo>
                    <a:pt x="290" y="169"/>
                  </a:lnTo>
                  <a:lnTo>
                    <a:pt x="290" y="167"/>
                  </a:lnTo>
                  <a:lnTo>
                    <a:pt x="288" y="165"/>
                  </a:lnTo>
                  <a:lnTo>
                    <a:pt x="288" y="165"/>
                  </a:lnTo>
                  <a:lnTo>
                    <a:pt x="288" y="163"/>
                  </a:lnTo>
                  <a:lnTo>
                    <a:pt x="288" y="163"/>
                  </a:lnTo>
                  <a:lnTo>
                    <a:pt x="288" y="161"/>
                  </a:lnTo>
                  <a:lnTo>
                    <a:pt x="286" y="160"/>
                  </a:lnTo>
                  <a:lnTo>
                    <a:pt x="286" y="158"/>
                  </a:lnTo>
                  <a:lnTo>
                    <a:pt x="288" y="154"/>
                  </a:lnTo>
                  <a:lnTo>
                    <a:pt x="288" y="152"/>
                  </a:lnTo>
                  <a:lnTo>
                    <a:pt x="290" y="146"/>
                  </a:lnTo>
                  <a:lnTo>
                    <a:pt x="290" y="144"/>
                  </a:lnTo>
                  <a:lnTo>
                    <a:pt x="291" y="140"/>
                  </a:lnTo>
                  <a:lnTo>
                    <a:pt x="291" y="139"/>
                  </a:lnTo>
                  <a:lnTo>
                    <a:pt x="291" y="135"/>
                  </a:lnTo>
                  <a:lnTo>
                    <a:pt x="290" y="135"/>
                  </a:lnTo>
                  <a:lnTo>
                    <a:pt x="286" y="133"/>
                  </a:lnTo>
                  <a:lnTo>
                    <a:pt x="284" y="129"/>
                  </a:lnTo>
                  <a:lnTo>
                    <a:pt x="274" y="118"/>
                  </a:lnTo>
                  <a:lnTo>
                    <a:pt x="272" y="114"/>
                  </a:lnTo>
                  <a:lnTo>
                    <a:pt x="270" y="112"/>
                  </a:lnTo>
                  <a:lnTo>
                    <a:pt x="267" y="110"/>
                  </a:lnTo>
                  <a:lnTo>
                    <a:pt x="267" y="110"/>
                  </a:lnTo>
                  <a:lnTo>
                    <a:pt x="267" y="110"/>
                  </a:lnTo>
                  <a:lnTo>
                    <a:pt x="265" y="108"/>
                  </a:lnTo>
                  <a:lnTo>
                    <a:pt x="265" y="108"/>
                  </a:lnTo>
                  <a:lnTo>
                    <a:pt x="267" y="106"/>
                  </a:lnTo>
                  <a:lnTo>
                    <a:pt x="267" y="102"/>
                  </a:lnTo>
                  <a:lnTo>
                    <a:pt x="263" y="93"/>
                  </a:lnTo>
                  <a:lnTo>
                    <a:pt x="263" y="93"/>
                  </a:lnTo>
                  <a:lnTo>
                    <a:pt x="263" y="93"/>
                  </a:lnTo>
                  <a:lnTo>
                    <a:pt x="263" y="91"/>
                  </a:lnTo>
                  <a:lnTo>
                    <a:pt x="265" y="89"/>
                  </a:lnTo>
                  <a:lnTo>
                    <a:pt x="265" y="89"/>
                  </a:lnTo>
                  <a:lnTo>
                    <a:pt x="265" y="89"/>
                  </a:lnTo>
                  <a:lnTo>
                    <a:pt x="265" y="87"/>
                  </a:lnTo>
                  <a:lnTo>
                    <a:pt x="261" y="82"/>
                  </a:lnTo>
                  <a:lnTo>
                    <a:pt x="259" y="76"/>
                  </a:lnTo>
                  <a:lnTo>
                    <a:pt x="257" y="78"/>
                  </a:lnTo>
                  <a:lnTo>
                    <a:pt x="251" y="83"/>
                  </a:lnTo>
                  <a:lnTo>
                    <a:pt x="251" y="83"/>
                  </a:lnTo>
                  <a:lnTo>
                    <a:pt x="250" y="82"/>
                  </a:lnTo>
                  <a:lnTo>
                    <a:pt x="250" y="82"/>
                  </a:lnTo>
                  <a:lnTo>
                    <a:pt x="248" y="80"/>
                  </a:lnTo>
                  <a:lnTo>
                    <a:pt x="248" y="80"/>
                  </a:lnTo>
                  <a:lnTo>
                    <a:pt x="248" y="78"/>
                  </a:lnTo>
                  <a:lnTo>
                    <a:pt x="250" y="76"/>
                  </a:lnTo>
                  <a:lnTo>
                    <a:pt x="250" y="74"/>
                  </a:lnTo>
                  <a:lnTo>
                    <a:pt x="250" y="72"/>
                  </a:lnTo>
                  <a:lnTo>
                    <a:pt x="251" y="70"/>
                  </a:lnTo>
                  <a:lnTo>
                    <a:pt x="251" y="68"/>
                  </a:lnTo>
                  <a:lnTo>
                    <a:pt x="251" y="68"/>
                  </a:lnTo>
                  <a:lnTo>
                    <a:pt x="253" y="66"/>
                  </a:lnTo>
                  <a:lnTo>
                    <a:pt x="257" y="64"/>
                  </a:lnTo>
                  <a:lnTo>
                    <a:pt x="257" y="64"/>
                  </a:lnTo>
                  <a:lnTo>
                    <a:pt x="257" y="63"/>
                  </a:lnTo>
                  <a:lnTo>
                    <a:pt x="257" y="63"/>
                  </a:lnTo>
                  <a:lnTo>
                    <a:pt x="259" y="61"/>
                  </a:lnTo>
                  <a:lnTo>
                    <a:pt x="259" y="57"/>
                  </a:lnTo>
                  <a:lnTo>
                    <a:pt x="259" y="57"/>
                  </a:lnTo>
                  <a:lnTo>
                    <a:pt x="259" y="55"/>
                  </a:lnTo>
                  <a:lnTo>
                    <a:pt x="257" y="51"/>
                  </a:lnTo>
                  <a:lnTo>
                    <a:pt x="257" y="51"/>
                  </a:lnTo>
                  <a:lnTo>
                    <a:pt x="257" y="51"/>
                  </a:lnTo>
                  <a:lnTo>
                    <a:pt x="257" y="51"/>
                  </a:lnTo>
                  <a:lnTo>
                    <a:pt x="255" y="49"/>
                  </a:lnTo>
                  <a:lnTo>
                    <a:pt x="253" y="51"/>
                  </a:lnTo>
                  <a:lnTo>
                    <a:pt x="253" y="51"/>
                  </a:lnTo>
                  <a:lnTo>
                    <a:pt x="253" y="51"/>
                  </a:lnTo>
                  <a:lnTo>
                    <a:pt x="251" y="51"/>
                  </a:lnTo>
                  <a:lnTo>
                    <a:pt x="253" y="53"/>
                  </a:lnTo>
                  <a:lnTo>
                    <a:pt x="251" y="53"/>
                  </a:lnTo>
                  <a:lnTo>
                    <a:pt x="251" y="55"/>
                  </a:lnTo>
                  <a:lnTo>
                    <a:pt x="250" y="55"/>
                  </a:lnTo>
                  <a:lnTo>
                    <a:pt x="248" y="57"/>
                  </a:lnTo>
                  <a:lnTo>
                    <a:pt x="246" y="59"/>
                  </a:lnTo>
                  <a:lnTo>
                    <a:pt x="246" y="59"/>
                  </a:lnTo>
                  <a:lnTo>
                    <a:pt x="244" y="59"/>
                  </a:lnTo>
                  <a:lnTo>
                    <a:pt x="242" y="59"/>
                  </a:lnTo>
                  <a:lnTo>
                    <a:pt x="240" y="59"/>
                  </a:lnTo>
                  <a:lnTo>
                    <a:pt x="240" y="59"/>
                  </a:lnTo>
                  <a:lnTo>
                    <a:pt x="238" y="61"/>
                  </a:lnTo>
                  <a:lnTo>
                    <a:pt x="236" y="61"/>
                  </a:lnTo>
                  <a:lnTo>
                    <a:pt x="234" y="61"/>
                  </a:lnTo>
                  <a:lnTo>
                    <a:pt x="232" y="63"/>
                  </a:lnTo>
                  <a:lnTo>
                    <a:pt x="232" y="63"/>
                  </a:lnTo>
                  <a:lnTo>
                    <a:pt x="232" y="63"/>
                  </a:lnTo>
                  <a:lnTo>
                    <a:pt x="230" y="64"/>
                  </a:lnTo>
                  <a:lnTo>
                    <a:pt x="230" y="64"/>
                  </a:lnTo>
                  <a:lnTo>
                    <a:pt x="230" y="64"/>
                  </a:lnTo>
                  <a:lnTo>
                    <a:pt x="229" y="66"/>
                  </a:lnTo>
                  <a:lnTo>
                    <a:pt x="227" y="68"/>
                  </a:lnTo>
                  <a:lnTo>
                    <a:pt x="225" y="68"/>
                  </a:lnTo>
                  <a:lnTo>
                    <a:pt x="223" y="66"/>
                  </a:lnTo>
                  <a:lnTo>
                    <a:pt x="223" y="64"/>
                  </a:lnTo>
                  <a:lnTo>
                    <a:pt x="221" y="63"/>
                  </a:lnTo>
                  <a:lnTo>
                    <a:pt x="221" y="63"/>
                  </a:lnTo>
                  <a:lnTo>
                    <a:pt x="219" y="59"/>
                  </a:lnTo>
                  <a:lnTo>
                    <a:pt x="217" y="59"/>
                  </a:lnTo>
                  <a:lnTo>
                    <a:pt x="217" y="57"/>
                  </a:lnTo>
                  <a:lnTo>
                    <a:pt x="217" y="51"/>
                  </a:lnTo>
                  <a:lnTo>
                    <a:pt x="215" y="49"/>
                  </a:lnTo>
                  <a:lnTo>
                    <a:pt x="215" y="47"/>
                  </a:lnTo>
                  <a:lnTo>
                    <a:pt x="213" y="45"/>
                  </a:lnTo>
                  <a:lnTo>
                    <a:pt x="210" y="38"/>
                  </a:lnTo>
                  <a:lnTo>
                    <a:pt x="208" y="34"/>
                  </a:lnTo>
                  <a:lnTo>
                    <a:pt x="202" y="28"/>
                  </a:lnTo>
                  <a:lnTo>
                    <a:pt x="200" y="26"/>
                  </a:lnTo>
                  <a:lnTo>
                    <a:pt x="198" y="24"/>
                  </a:lnTo>
                  <a:lnTo>
                    <a:pt x="198" y="23"/>
                  </a:lnTo>
                  <a:lnTo>
                    <a:pt x="196" y="23"/>
                  </a:lnTo>
                  <a:lnTo>
                    <a:pt x="196" y="23"/>
                  </a:lnTo>
                  <a:lnTo>
                    <a:pt x="194" y="24"/>
                  </a:lnTo>
                  <a:lnTo>
                    <a:pt x="192" y="24"/>
                  </a:lnTo>
                  <a:lnTo>
                    <a:pt x="192" y="24"/>
                  </a:lnTo>
                  <a:lnTo>
                    <a:pt x="192" y="26"/>
                  </a:lnTo>
                  <a:lnTo>
                    <a:pt x="190" y="26"/>
                  </a:lnTo>
                  <a:lnTo>
                    <a:pt x="190" y="28"/>
                  </a:lnTo>
                  <a:lnTo>
                    <a:pt x="189" y="28"/>
                  </a:lnTo>
                  <a:lnTo>
                    <a:pt x="189" y="28"/>
                  </a:lnTo>
                  <a:lnTo>
                    <a:pt x="187" y="28"/>
                  </a:lnTo>
                  <a:lnTo>
                    <a:pt x="185" y="32"/>
                  </a:lnTo>
                  <a:lnTo>
                    <a:pt x="183" y="32"/>
                  </a:lnTo>
                  <a:lnTo>
                    <a:pt x="183" y="34"/>
                  </a:lnTo>
                  <a:lnTo>
                    <a:pt x="181" y="34"/>
                  </a:lnTo>
                  <a:lnTo>
                    <a:pt x="177" y="34"/>
                  </a:lnTo>
                  <a:lnTo>
                    <a:pt x="175" y="36"/>
                  </a:lnTo>
                  <a:lnTo>
                    <a:pt x="171" y="36"/>
                  </a:lnTo>
                  <a:lnTo>
                    <a:pt x="168" y="36"/>
                  </a:lnTo>
                  <a:lnTo>
                    <a:pt x="168" y="38"/>
                  </a:lnTo>
                  <a:lnTo>
                    <a:pt x="166" y="38"/>
                  </a:lnTo>
                  <a:lnTo>
                    <a:pt x="166" y="38"/>
                  </a:lnTo>
                  <a:lnTo>
                    <a:pt x="166" y="40"/>
                  </a:lnTo>
                  <a:lnTo>
                    <a:pt x="164" y="40"/>
                  </a:lnTo>
                  <a:lnTo>
                    <a:pt x="150" y="36"/>
                  </a:lnTo>
                  <a:lnTo>
                    <a:pt x="143" y="32"/>
                  </a:lnTo>
                  <a:lnTo>
                    <a:pt x="139" y="30"/>
                  </a:lnTo>
                  <a:lnTo>
                    <a:pt x="131" y="24"/>
                  </a:lnTo>
                  <a:lnTo>
                    <a:pt x="128" y="23"/>
                  </a:lnTo>
                  <a:lnTo>
                    <a:pt x="126" y="21"/>
                  </a:lnTo>
                  <a:lnTo>
                    <a:pt x="124" y="19"/>
                  </a:lnTo>
                  <a:lnTo>
                    <a:pt x="122" y="17"/>
                  </a:lnTo>
                  <a:lnTo>
                    <a:pt x="116" y="11"/>
                  </a:lnTo>
                  <a:lnTo>
                    <a:pt x="114" y="11"/>
                  </a:lnTo>
                  <a:lnTo>
                    <a:pt x="110" y="4"/>
                  </a:lnTo>
                  <a:lnTo>
                    <a:pt x="109" y="4"/>
                  </a:lnTo>
                  <a:lnTo>
                    <a:pt x="107" y="4"/>
                  </a:lnTo>
                  <a:lnTo>
                    <a:pt x="97" y="4"/>
                  </a:lnTo>
                  <a:lnTo>
                    <a:pt x="95" y="4"/>
                  </a:lnTo>
                  <a:lnTo>
                    <a:pt x="89" y="0"/>
                  </a:lnTo>
                  <a:lnTo>
                    <a:pt x="89" y="0"/>
                  </a:lnTo>
                  <a:lnTo>
                    <a:pt x="86" y="2"/>
                  </a:lnTo>
                  <a:lnTo>
                    <a:pt x="74" y="4"/>
                  </a:lnTo>
                  <a:lnTo>
                    <a:pt x="70" y="5"/>
                  </a:lnTo>
                  <a:lnTo>
                    <a:pt x="67" y="9"/>
                  </a:lnTo>
                  <a:lnTo>
                    <a:pt x="65" y="9"/>
                  </a:lnTo>
                  <a:lnTo>
                    <a:pt x="65" y="11"/>
                  </a:lnTo>
                  <a:lnTo>
                    <a:pt x="65" y="11"/>
                  </a:lnTo>
                  <a:lnTo>
                    <a:pt x="63" y="13"/>
                  </a:lnTo>
                  <a:lnTo>
                    <a:pt x="63" y="15"/>
                  </a:lnTo>
                  <a:lnTo>
                    <a:pt x="61" y="17"/>
                  </a:lnTo>
                  <a:lnTo>
                    <a:pt x="59" y="19"/>
                  </a:lnTo>
                  <a:lnTo>
                    <a:pt x="57" y="21"/>
                  </a:lnTo>
                  <a:lnTo>
                    <a:pt x="53" y="21"/>
                  </a:lnTo>
                  <a:lnTo>
                    <a:pt x="48" y="23"/>
                  </a:lnTo>
                  <a:lnTo>
                    <a:pt x="46" y="24"/>
                  </a:lnTo>
                  <a:lnTo>
                    <a:pt x="46" y="26"/>
                  </a:lnTo>
                  <a:lnTo>
                    <a:pt x="44" y="28"/>
                  </a:lnTo>
                  <a:lnTo>
                    <a:pt x="36" y="34"/>
                  </a:lnTo>
                  <a:lnTo>
                    <a:pt x="34" y="36"/>
                  </a:lnTo>
                  <a:lnTo>
                    <a:pt x="34" y="36"/>
                  </a:lnTo>
                  <a:lnTo>
                    <a:pt x="32" y="36"/>
                  </a:lnTo>
                  <a:lnTo>
                    <a:pt x="30" y="34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28" y="32"/>
                  </a:lnTo>
                  <a:lnTo>
                    <a:pt x="27" y="32"/>
                  </a:lnTo>
                  <a:lnTo>
                    <a:pt x="25" y="30"/>
                  </a:lnTo>
                  <a:lnTo>
                    <a:pt x="25" y="30"/>
                  </a:lnTo>
                  <a:lnTo>
                    <a:pt x="23" y="32"/>
                  </a:lnTo>
                  <a:lnTo>
                    <a:pt x="21" y="32"/>
                  </a:lnTo>
                  <a:lnTo>
                    <a:pt x="21" y="34"/>
                  </a:lnTo>
                  <a:lnTo>
                    <a:pt x="21" y="34"/>
                  </a:lnTo>
                  <a:lnTo>
                    <a:pt x="21" y="36"/>
                  </a:lnTo>
                  <a:lnTo>
                    <a:pt x="21" y="38"/>
                  </a:lnTo>
                  <a:lnTo>
                    <a:pt x="23" y="40"/>
                  </a:lnTo>
                  <a:lnTo>
                    <a:pt x="25" y="42"/>
                  </a:lnTo>
                  <a:lnTo>
                    <a:pt x="27" y="43"/>
                  </a:lnTo>
                  <a:lnTo>
                    <a:pt x="27" y="45"/>
                  </a:lnTo>
                  <a:lnTo>
                    <a:pt x="28" y="45"/>
                  </a:lnTo>
                  <a:lnTo>
                    <a:pt x="28" y="47"/>
                  </a:lnTo>
                  <a:lnTo>
                    <a:pt x="30" y="49"/>
                  </a:lnTo>
                  <a:lnTo>
                    <a:pt x="30" y="49"/>
                  </a:lnTo>
                  <a:lnTo>
                    <a:pt x="30" y="51"/>
                  </a:lnTo>
                  <a:lnTo>
                    <a:pt x="30" y="51"/>
                  </a:lnTo>
                  <a:lnTo>
                    <a:pt x="30" y="53"/>
                  </a:lnTo>
                  <a:lnTo>
                    <a:pt x="30" y="57"/>
                  </a:lnTo>
                  <a:lnTo>
                    <a:pt x="30" y="59"/>
                  </a:lnTo>
                  <a:lnTo>
                    <a:pt x="32" y="63"/>
                  </a:lnTo>
                  <a:lnTo>
                    <a:pt x="32" y="64"/>
                  </a:lnTo>
                  <a:lnTo>
                    <a:pt x="32" y="64"/>
                  </a:lnTo>
                  <a:lnTo>
                    <a:pt x="32" y="66"/>
                  </a:lnTo>
                  <a:lnTo>
                    <a:pt x="30" y="66"/>
                  </a:lnTo>
                  <a:lnTo>
                    <a:pt x="30" y="68"/>
                  </a:lnTo>
                  <a:lnTo>
                    <a:pt x="28" y="68"/>
                  </a:lnTo>
                  <a:lnTo>
                    <a:pt x="27" y="72"/>
                  </a:lnTo>
                  <a:lnTo>
                    <a:pt x="27" y="74"/>
                  </a:lnTo>
                  <a:lnTo>
                    <a:pt x="25" y="76"/>
                  </a:lnTo>
                  <a:lnTo>
                    <a:pt x="25" y="78"/>
                  </a:lnTo>
                  <a:lnTo>
                    <a:pt x="25" y="78"/>
                  </a:lnTo>
                  <a:lnTo>
                    <a:pt x="27" y="80"/>
                  </a:lnTo>
                  <a:lnTo>
                    <a:pt x="27" y="80"/>
                  </a:lnTo>
                  <a:lnTo>
                    <a:pt x="30" y="87"/>
                  </a:lnTo>
                  <a:lnTo>
                    <a:pt x="30" y="87"/>
                  </a:lnTo>
                  <a:lnTo>
                    <a:pt x="30" y="89"/>
                  </a:lnTo>
                  <a:lnTo>
                    <a:pt x="30" y="89"/>
                  </a:lnTo>
                  <a:lnTo>
                    <a:pt x="25" y="91"/>
                  </a:lnTo>
                  <a:lnTo>
                    <a:pt x="19" y="97"/>
                  </a:lnTo>
                  <a:lnTo>
                    <a:pt x="15" y="101"/>
                  </a:lnTo>
                  <a:lnTo>
                    <a:pt x="13" y="102"/>
                  </a:lnTo>
                  <a:lnTo>
                    <a:pt x="11" y="104"/>
                  </a:lnTo>
                  <a:lnTo>
                    <a:pt x="9" y="104"/>
                  </a:lnTo>
                  <a:lnTo>
                    <a:pt x="4" y="106"/>
                  </a:lnTo>
                  <a:lnTo>
                    <a:pt x="4" y="106"/>
                  </a:lnTo>
                  <a:lnTo>
                    <a:pt x="4" y="106"/>
                  </a:lnTo>
                  <a:lnTo>
                    <a:pt x="2" y="108"/>
                  </a:lnTo>
                  <a:lnTo>
                    <a:pt x="2" y="110"/>
                  </a:lnTo>
                  <a:lnTo>
                    <a:pt x="2" y="112"/>
                  </a:lnTo>
                  <a:lnTo>
                    <a:pt x="4" y="112"/>
                  </a:lnTo>
                  <a:lnTo>
                    <a:pt x="4" y="114"/>
                  </a:lnTo>
                  <a:lnTo>
                    <a:pt x="4" y="114"/>
                  </a:lnTo>
                  <a:lnTo>
                    <a:pt x="6" y="114"/>
                  </a:lnTo>
                  <a:lnTo>
                    <a:pt x="6" y="112"/>
                  </a:lnTo>
                  <a:lnTo>
                    <a:pt x="6" y="112"/>
                  </a:lnTo>
                  <a:lnTo>
                    <a:pt x="8" y="112"/>
                  </a:lnTo>
                  <a:lnTo>
                    <a:pt x="8" y="112"/>
                  </a:lnTo>
                  <a:lnTo>
                    <a:pt x="8" y="114"/>
                  </a:lnTo>
                  <a:lnTo>
                    <a:pt x="8" y="116"/>
                  </a:lnTo>
                  <a:lnTo>
                    <a:pt x="6" y="116"/>
                  </a:lnTo>
                  <a:lnTo>
                    <a:pt x="6" y="118"/>
                  </a:lnTo>
                  <a:lnTo>
                    <a:pt x="0" y="123"/>
                  </a:lnTo>
                  <a:lnTo>
                    <a:pt x="0" y="125"/>
                  </a:lnTo>
                  <a:lnTo>
                    <a:pt x="0" y="125"/>
                  </a:lnTo>
                  <a:lnTo>
                    <a:pt x="0" y="125"/>
                  </a:lnTo>
                  <a:lnTo>
                    <a:pt x="2" y="127"/>
                  </a:lnTo>
                  <a:lnTo>
                    <a:pt x="8" y="127"/>
                  </a:lnTo>
                  <a:lnTo>
                    <a:pt x="9" y="129"/>
                  </a:lnTo>
                  <a:lnTo>
                    <a:pt x="11" y="127"/>
                  </a:lnTo>
                  <a:lnTo>
                    <a:pt x="11" y="129"/>
                  </a:lnTo>
                  <a:lnTo>
                    <a:pt x="15" y="131"/>
                  </a:lnTo>
                  <a:lnTo>
                    <a:pt x="21" y="133"/>
                  </a:lnTo>
                  <a:lnTo>
                    <a:pt x="27" y="137"/>
                  </a:lnTo>
                  <a:lnTo>
                    <a:pt x="27" y="137"/>
                  </a:lnTo>
                  <a:lnTo>
                    <a:pt x="28" y="139"/>
                  </a:lnTo>
                  <a:lnTo>
                    <a:pt x="32" y="144"/>
                  </a:lnTo>
                  <a:lnTo>
                    <a:pt x="36" y="150"/>
                  </a:lnTo>
                  <a:lnTo>
                    <a:pt x="36" y="152"/>
                  </a:lnTo>
                  <a:lnTo>
                    <a:pt x="36" y="152"/>
                  </a:lnTo>
                  <a:lnTo>
                    <a:pt x="34" y="152"/>
                  </a:lnTo>
                  <a:lnTo>
                    <a:pt x="34" y="152"/>
                  </a:lnTo>
                  <a:lnTo>
                    <a:pt x="32" y="152"/>
                  </a:lnTo>
                  <a:lnTo>
                    <a:pt x="32" y="152"/>
                  </a:lnTo>
                  <a:lnTo>
                    <a:pt x="32" y="152"/>
                  </a:lnTo>
                  <a:lnTo>
                    <a:pt x="32" y="154"/>
                  </a:lnTo>
                  <a:lnTo>
                    <a:pt x="30" y="154"/>
                  </a:lnTo>
                  <a:lnTo>
                    <a:pt x="32" y="156"/>
                  </a:lnTo>
                  <a:lnTo>
                    <a:pt x="34" y="160"/>
                  </a:lnTo>
                  <a:lnTo>
                    <a:pt x="46" y="180"/>
                  </a:lnTo>
                  <a:lnTo>
                    <a:pt x="49" y="196"/>
                  </a:lnTo>
                  <a:lnTo>
                    <a:pt x="51" y="201"/>
                  </a:lnTo>
                  <a:lnTo>
                    <a:pt x="51" y="203"/>
                  </a:lnTo>
                  <a:lnTo>
                    <a:pt x="53" y="205"/>
                  </a:lnTo>
                  <a:lnTo>
                    <a:pt x="55" y="207"/>
                  </a:lnTo>
                  <a:lnTo>
                    <a:pt x="57" y="209"/>
                  </a:lnTo>
                  <a:lnTo>
                    <a:pt x="59" y="209"/>
                  </a:lnTo>
                  <a:lnTo>
                    <a:pt x="59" y="207"/>
                  </a:lnTo>
                  <a:lnTo>
                    <a:pt x="61" y="207"/>
                  </a:lnTo>
                  <a:lnTo>
                    <a:pt x="63" y="209"/>
                  </a:lnTo>
                  <a:lnTo>
                    <a:pt x="63" y="209"/>
                  </a:lnTo>
                  <a:lnTo>
                    <a:pt x="65" y="209"/>
                  </a:lnTo>
                  <a:lnTo>
                    <a:pt x="65" y="209"/>
                  </a:lnTo>
                  <a:lnTo>
                    <a:pt x="65" y="207"/>
                  </a:lnTo>
                  <a:lnTo>
                    <a:pt x="65" y="205"/>
                  </a:lnTo>
                  <a:lnTo>
                    <a:pt x="67" y="205"/>
                  </a:lnTo>
                  <a:lnTo>
                    <a:pt x="67" y="203"/>
                  </a:lnTo>
                  <a:lnTo>
                    <a:pt x="69" y="205"/>
                  </a:lnTo>
                  <a:lnTo>
                    <a:pt x="69" y="203"/>
                  </a:lnTo>
                  <a:lnTo>
                    <a:pt x="69" y="203"/>
                  </a:lnTo>
                  <a:lnTo>
                    <a:pt x="69" y="199"/>
                  </a:lnTo>
                  <a:lnTo>
                    <a:pt x="69" y="198"/>
                  </a:lnTo>
                  <a:lnTo>
                    <a:pt x="70" y="198"/>
                  </a:lnTo>
                  <a:lnTo>
                    <a:pt x="70" y="198"/>
                  </a:lnTo>
                  <a:lnTo>
                    <a:pt x="70" y="196"/>
                  </a:lnTo>
                  <a:lnTo>
                    <a:pt x="72" y="196"/>
                  </a:lnTo>
                  <a:lnTo>
                    <a:pt x="72" y="196"/>
                  </a:lnTo>
                  <a:lnTo>
                    <a:pt x="72" y="198"/>
                  </a:lnTo>
                  <a:lnTo>
                    <a:pt x="76" y="203"/>
                  </a:lnTo>
                  <a:lnTo>
                    <a:pt x="78" y="207"/>
                  </a:lnTo>
                  <a:lnTo>
                    <a:pt x="80" y="209"/>
                  </a:lnTo>
                  <a:lnTo>
                    <a:pt x="80" y="211"/>
                  </a:lnTo>
                  <a:lnTo>
                    <a:pt x="80" y="211"/>
                  </a:lnTo>
                  <a:lnTo>
                    <a:pt x="82" y="209"/>
                  </a:lnTo>
                  <a:lnTo>
                    <a:pt x="82" y="209"/>
                  </a:lnTo>
                  <a:lnTo>
                    <a:pt x="82" y="209"/>
                  </a:lnTo>
                  <a:lnTo>
                    <a:pt x="82" y="209"/>
                  </a:lnTo>
                  <a:lnTo>
                    <a:pt x="84" y="211"/>
                  </a:lnTo>
                  <a:lnTo>
                    <a:pt x="84" y="211"/>
                  </a:lnTo>
                  <a:lnTo>
                    <a:pt x="84" y="211"/>
                  </a:lnTo>
                  <a:lnTo>
                    <a:pt x="84" y="211"/>
                  </a:lnTo>
                  <a:lnTo>
                    <a:pt x="86" y="211"/>
                  </a:lnTo>
                  <a:lnTo>
                    <a:pt x="86" y="211"/>
                  </a:lnTo>
                  <a:lnTo>
                    <a:pt x="86" y="211"/>
                  </a:lnTo>
                  <a:lnTo>
                    <a:pt x="86" y="211"/>
                  </a:lnTo>
                  <a:lnTo>
                    <a:pt x="88" y="211"/>
                  </a:lnTo>
                  <a:lnTo>
                    <a:pt x="88" y="213"/>
                  </a:lnTo>
                  <a:lnTo>
                    <a:pt x="88" y="213"/>
                  </a:lnTo>
                  <a:lnTo>
                    <a:pt x="88" y="215"/>
                  </a:lnTo>
                  <a:lnTo>
                    <a:pt x="89" y="215"/>
                  </a:lnTo>
                  <a:lnTo>
                    <a:pt x="89" y="215"/>
                  </a:lnTo>
                  <a:lnTo>
                    <a:pt x="89" y="215"/>
                  </a:lnTo>
                  <a:lnTo>
                    <a:pt x="89" y="213"/>
                  </a:lnTo>
                  <a:lnTo>
                    <a:pt x="89" y="213"/>
                  </a:lnTo>
                  <a:lnTo>
                    <a:pt x="91" y="213"/>
                  </a:lnTo>
                  <a:lnTo>
                    <a:pt x="91" y="213"/>
                  </a:lnTo>
                  <a:lnTo>
                    <a:pt x="91" y="213"/>
                  </a:lnTo>
                  <a:lnTo>
                    <a:pt x="91" y="213"/>
                  </a:lnTo>
                  <a:lnTo>
                    <a:pt x="93" y="215"/>
                  </a:lnTo>
                  <a:lnTo>
                    <a:pt x="93" y="215"/>
                  </a:lnTo>
                  <a:lnTo>
                    <a:pt x="91" y="217"/>
                  </a:lnTo>
                  <a:lnTo>
                    <a:pt x="91" y="218"/>
                  </a:lnTo>
                  <a:lnTo>
                    <a:pt x="93" y="218"/>
                  </a:lnTo>
                  <a:lnTo>
                    <a:pt x="95" y="217"/>
                  </a:lnTo>
                  <a:lnTo>
                    <a:pt x="95" y="218"/>
                  </a:lnTo>
                  <a:lnTo>
                    <a:pt x="97" y="218"/>
                  </a:lnTo>
                  <a:lnTo>
                    <a:pt x="95" y="220"/>
                  </a:lnTo>
                  <a:lnTo>
                    <a:pt x="95" y="220"/>
                  </a:lnTo>
                  <a:lnTo>
                    <a:pt x="93" y="222"/>
                  </a:lnTo>
                  <a:lnTo>
                    <a:pt x="93" y="222"/>
                  </a:lnTo>
                  <a:lnTo>
                    <a:pt x="93" y="228"/>
                  </a:lnTo>
                  <a:lnTo>
                    <a:pt x="93" y="228"/>
                  </a:lnTo>
                  <a:lnTo>
                    <a:pt x="95" y="230"/>
                  </a:lnTo>
                  <a:lnTo>
                    <a:pt x="95" y="230"/>
                  </a:lnTo>
                  <a:lnTo>
                    <a:pt x="95" y="232"/>
                  </a:lnTo>
                  <a:lnTo>
                    <a:pt x="95" y="234"/>
                  </a:lnTo>
                  <a:lnTo>
                    <a:pt x="95" y="234"/>
                  </a:lnTo>
                  <a:lnTo>
                    <a:pt x="95" y="236"/>
                  </a:lnTo>
                  <a:lnTo>
                    <a:pt x="95" y="236"/>
                  </a:lnTo>
                  <a:lnTo>
                    <a:pt x="95" y="237"/>
                  </a:lnTo>
                  <a:lnTo>
                    <a:pt x="95" y="239"/>
                  </a:lnTo>
                  <a:lnTo>
                    <a:pt x="97" y="239"/>
                  </a:lnTo>
                  <a:lnTo>
                    <a:pt x="99" y="241"/>
                  </a:lnTo>
                  <a:lnTo>
                    <a:pt x="103" y="247"/>
                  </a:lnTo>
                  <a:lnTo>
                    <a:pt x="105" y="249"/>
                  </a:lnTo>
                  <a:lnTo>
                    <a:pt x="109" y="253"/>
                  </a:lnTo>
                  <a:lnTo>
                    <a:pt x="110" y="251"/>
                  </a:lnTo>
                  <a:lnTo>
                    <a:pt x="110" y="251"/>
                  </a:lnTo>
                  <a:lnTo>
                    <a:pt x="112" y="249"/>
                  </a:lnTo>
                  <a:lnTo>
                    <a:pt x="112" y="249"/>
                  </a:lnTo>
                  <a:lnTo>
                    <a:pt x="114" y="249"/>
                  </a:lnTo>
                  <a:lnTo>
                    <a:pt x="114" y="249"/>
                  </a:lnTo>
                  <a:lnTo>
                    <a:pt x="114" y="249"/>
                  </a:lnTo>
                  <a:lnTo>
                    <a:pt x="114" y="251"/>
                  </a:lnTo>
                  <a:lnTo>
                    <a:pt x="116" y="253"/>
                  </a:lnTo>
                  <a:lnTo>
                    <a:pt x="116" y="253"/>
                  </a:lnTo>
                  <a:lnTo>
                    <a:pt x="118" y="253"/>
                  </a:lnTo>
                  <a:lnTo>
                    <a:pt x="120" y="253"/>
                  </a:lnTo>
                  <a:lnTo>
                    <a:pt x="120" y="253"/>
                  </a:lnTo>
                  <a:lnTo>
                    <a:pt x="122" y="253"/>
                  </a:lnTo>
                  <a:lnTo>
                    <a:pt x="124" y="255"/>
                  </a:lnTo>
                  <a:lnTo>
                    <a:pt x="126" y="257"/>
                  </a:lnTo>
                  <a:lnTo>
                    <a:pt x="126" y="257"/>
                  </a:lnTo>
                  <a:lnTo>
                    <a:pt x="126" y="258"/>
                  </a:lnTo>
                  <a:lnTo>
                    <a:pt x="126" y="260"/>
                  </a:lnTo>
                  <a:lnTo>
                    <a:pt x="128" y="262"/>
                  </a:lnTo>
                  <a:lnTo>
                    <a:pt x="128" y="262"/>
                  </a:lnTo>
                  <a:lnTo>
                    <a:pt x="129" y="262"/>
                  </a:lnTo>
                  <a:lnTo>
                    <a:pt x="129" y="262"/>
                  </a:lnTo>
                  <a:lnTo>
                    <a:pt x="129" y="264"/>
                  </a:lnTo>
                  <a:lnTo>
                    <a:pt x="131" y="264"/>
                  </a:lnTo>
                  <a:lnTo>
                    <a:pt x="131" y="266"/>
                  </a:lnTo>
                  <a:lnTo>
                    <a:pt x="131" y="266"/>
                  </a:lnTo>
                  <a:lnTo>
                    <a:pt x="131" y="266"/>
                  </a:lnTo>
                  <a:lnTo>
                    <a:pt x="135" y="268"/>
                  </a:lnTo>
                  <a:lnTo>
                    <a:pt x="139" y="270"/>
                  </a:lnTo>
                  <a:lnTo>
                    <a:pt x="141" y="272"/>
                  </a:lnTo>
                  <a:lnTo>
                    <a:pt x="143" y="274"/>
                  </a:lnTo>
                  <a:lnTo>
                    <a:pt x="145" y="276"/>
                  </a:lnTo>
                  <a:lnTo>
                    <a:pt x="145" y="277"/>
                  </a:lnTo>
                  <a:lnTo>
                    <a:pt x="145" y="277"/>
                  </a:lnTo>
                  <a:lnTo>
                    <a:pt x="145" y="281"/>
                  </a:lnTo>
                  <a:lnTo>
                    <a:pt x="145" y="283"/>
                  </a:lnTo>
                  <a:lnTo>
                    <a:pt x="145" y="285"/>
                  </a:lnTo>
                  <a:lnTo>
                    <a:pt x="143" y="287"/>
                  </a:lnTo>
                  <a:lnTo>
                    <a:pt x="143" y="289"/>
                  </a:lnTo>
                  <a:lnTo>
                    <a:pt x="143" y="291"/>
                  </a:lnTo>
                  <a:lnTo>
                    <a:pt x="145" y="291"/>
                  </a:lnTo>
                  <a:lnTo>
                    <a:pt x="149" y="296"/>
                  </a:lnTo>
                  <a:lnTo>
                    <a:pt x="150" y="296"/>
                  </a:lnTo>
                  <a:lnTo>
                    <a:pt x="150" y="298"/>
                  </a:lnTo>
                  <a:lnTo>
                    <a:pt x="150" y="298"/>
                  </a:lnTo>
                  <a:lnTo>
                    <a:pt x="150" y="298"/>
                  </a:lnTo>
                  <a:lnTo>
                    <a:pt x="152" y="296"/>
                  </a:lnTo>
                  <a:lnTo>
                    <a:pt x="156" y="298"/>
                  </a:lnTo>
                  <a:lnTo>
                    <a:pt x="158" y="300"/>
                  </a:lnTo>
                  <a:lnTo>
                    <a:pt x="158" y="300"/>
                  </a:lnTo>
                  <a:lnTo>
                    <a:pt x="164" y="300"/>
                  </a:lnTo>
                  <a:lnTo>
                    <a:pt x="164" y="300"/>
                  </a:lnTo>
                  <a:lnTo>
                    <a:pt x="164" y="302"/>
                  </a:lnTo>
                  <a:lnTo>
                    <a:pt x="166" y="302"/>
                  </a:lnTo>
                  <a:lnTo>
                    <a:pt x="166" y="304"/>
                  </a:lnTo>
                  <a:lnTo>
                    <a:pt x="168" y="304"/>
                  </a:lnTo>
                  <a:lnTo>
                    <a:pt x="170" y="302"/>
                  </a:lnTo>
                  <a:lnTo>
                    <a:pt x="171" y="300"/>
                  </a:lnTo>
                  <a:lnTo>
                    <a:pt x="173" y="300"/>
                  </a:lnTo>
                  <a:lnTo>
                    <a:pt x="173" y="300"/>
                  </a:lnTo>
                  <a:lnTo>
                    <a:pt x="173" y="302"/>
                  </a:lnTo>
                  <a:lnTo>
                    <a:pt x="171" y="304"/>
                  </a:lnTo>
                  <a:lnTo>
                    <a:pt x="171" y="304"/>
                  </a:lnTo>
                  <a:lnTo>
                    <a:pt x="171" y="304"/>
                  </a:lnTo>
                  <a:lnTo>
                    <a:pt x="173" y="304"/>
                  </a:lnTo>
                  <a:lnTo>
                    <a:pt x="175" y="304"/>
                  </a:lnTo>
                  <a:lnTo>
                    <a:pt x="175" y="304"/>
                  </a:lnTo>
                  <a:lnTo>
                    <a:pt x="177" y="304"/>
                  </a:lnTo>
                  <a:lnTo>
                    <a:pt x="179" y="304"/>
                  </a:lnTo>
                  <a:lnTo>
                    <a:pt x="181" y="306"/>
                  </a:lnTo>
                  <a:lnTo>
                    <a:pt x="185" y="308"/>
                  </a:lnTo>
                  <a:lnTo>
                    <a:pt x="185" y="308"/>
                  </a:lnTo>
                  <a:lnTo>
                    <a:pt x="185" y="308"/>
                  </a:lnTo>
                  <a:lnTo>
                    <a:pt x="183" y="306"/>
                  </a:lnTo>
                  <a:lnTo>
                    <a:pt x="183" y="304"/>
                  </a:lnTo>
                  <a:lnTo>
                    <a:pt x="185" y="304"/>
                  </a:lnTo>
                  <a:lnTo>
                    <a:pt x="187" y="302"/>
                  </a:lnTo>
                  <a:lnTo>
                    <a:pt x="189" y="302"/>
                  </a:lnTo>
                  <a:lnTo>
                    <a:pt x="190" y="302"/>
                  </a:lnTo>
                  <a:lnTo>
                    <a:pt x="192" y="302"/>
                  </a:lnTo>
                  <a:lnTo>
                    <a:pt x="194" y="300"/>
                  </a:lnTo>
                  <a:lnTo>
                    <a:pt x="202" y="296"/>
                  </a:lnTo>
                  <a:lnTo>
                    <a:pt x="204" y="295"/>
                  </a:lnTo>
                  <a:lnTo>
                    <a:pt x="206" y="295"/>
                  </a:lnTo>
                  <a:lnTo>
                    <a:pt x="206" y="293"/>
                  </a:lnTo>
                  <a:lnTo>
                    <a:pt x="206" y="293"/>
                  </a:lnTo>
                  <a:lnTo>
                    <a:pt x="206" y="291"/>
                  </a:lnTo>
                  <a:lnTo>
                    <a:pt x="206" y="291"/>
                  </a:lnTo>
                  <a:lnTo>
                    <a:pt x="206" y="291"/>
                  </a:lnTo>
                  <a:lnTo>
                    <a:pt x="204" y="291"/>
                  </a:lnTo>
                  <a:lnTo>
                    <a:pt x="204" y="291"/>
                  </a:lnTo>
                  <a:lnTo>
                    <a:pt x="202" y="289"/>
                  </a:lnTo>
                  <a:lnTo>
                    <a:pt x="202" y="289"/>
                  </a:lnTo>
                  <a:lnTo>
                    <a:pt x="200" y="285"/>
                  </a:lnTo>
                  <a:lnTo>
                    <a:pt x="200" y="285"/>
                  </a:lnTo>
                  <a:lnTo>
                    <a:pt x="202" y="283"/>
                  </a:lnTo>
                  <a:lnTo>
                    <a:pt x="202" y="283"/>
                  </a:lnTo>
                  <a:lnTo>
                    <a:pt x="202" y="281"/>
                  </a:lnTo>
                  <a:lnTo>
                    <a:pt x="202" y="279"/>
                  </a:lnTo>
                  <a:lnTo>
                    <a:pt x="202" y="277"/>
                  </a:lnTo>
                  <a:lnTo>
                    <a:pt x="200" y="276"/>
                  </a:lnTo>
                  <a:lnTo>
                    <a:pt x="200" y="274"/>
                  </a:lnTo>
                  <a:lnTo>
                    <a:pt x="200" y="272"/>
                  </a:lnTo>
                  <a:lnTo>
                    <a:pt x="198" y="270"/>
                  </a:lnTo>
                  <a:lnTo>
                    <a:pt x="196" y="268"/>
                  </a:lnTo>
                  <a:lnTo>
                    <a:pt x="196" y="266"/>
                  </a:lnTo>
                  <a:lnTo>
                    <a:pt x="196" y="264"/>
                  </a:lnTo>
                  <a:lnTo>
                    <a:pt x="198" y="260"/>
                  </a:lnTo>
                  <a:lnTo>
                    <a:pt x="200" y="257"/>
                  </a:lnTo>
                  <a:lnTo>
                    <a:pt x="200" y="255"/>
                  </a:lnTo>
                  <a:lnTo>
                    <a:pt x="202" y="255"/>
                  </a:lnTo>
                  <a:lnTo>
                    <a:pt x="202" y="255"/>
                  </a:lnTo>
                  <a:lnTo>
                    <a:pt x="202" y="257"/>
                  </a:lnTo>
                  <a:lnTo>
                    <a:pt x="204" y="257"/>
                  </a:lnTo>
                  <a:lnTo>
                    <a:pt x="204" y="253"/>
                  </a:lnTo>
                  <a:lnTo>
                    <a:pt x="204" y="251"/>
                  </a:lnTo>
                  <a:lnTo>
                    <a:pt x="204" y="249"/>
                  </a:lnTo>
                  <a:lnTo>
                    <a:pt x="204" y="249"/>
                  </a:lnTo>
                  <a:lnTo>
                    <a:pt x="202" y="249"/>
                  </a:lnTo>
                  <a:lnTo>
                    <a:pt x="202" y="247"/>
                  </a:lnTo>
                  <a:lnTo>
                    <a:pt x="200" y="245"/>
                  </a:lnTo>
                  <a:lnTo>
                    <a:pt x="200" y="245"/>
                  </a:lnTo>
                  <a:lnTo>
                    <a:pt x="200" y="243"/>
                  </a:lnTo>
                  <a:lnTo>
                    <a:pt x="202" y="243"/>
                  </a:lnTo>
                  <a:lnTo>
                    <a:pt x="202" y="245"/>
                  </a:lnTo>
                  <a:lnTo>
                    <a:pt x="204" y="245"/>
                  </a:lnTo>
                  <a:lnTo>
                    <a:pt x="204" y="243"/>
                  </a:lnTo>
                  <a:lnTo>
                    <a:pt x="206" y="243"/>
                  </a:lnTo>
                  <a:lnTo>
                    <a:pt x="206" y="241"/>
                  </a:lnTo>
                  <a:lnTo>
                    <a:pt x="206" y="241"/>
                  </a:lnTo>
                  <a:lnTo>
                    <a:pt x="204" y="239"/>
                  </a:lnTo>
                  <a:lnTo>
                    <a:pt x="204" y="237"/>
                  </a:lnTo>
                  <a:lnTo>
                    <a:pt x="206" y="237"/>
                  </a:lnTo>
                  <a:lnTo>
                    <a:pt x="211" y="232"/>
                  </a:lnTo>
                  <a:lnTo>
                    <a:pt x="213" y="228"/>
                  </a:lnTo>
                  <a:lnTo>
                    <a:pt x="217" y="224"/>
                  </a:lnTo>
                  <a:lnTo>
                    <a:pt x="217" y="224"/>
                  </a:lnTo>
                  <a:lnTo>
                    <a:pt x="219" y="222"/>
                  </a:lnTo>
                  <a:lnTo>
                    <a:pt x="219" y="222"/>
                  </a:lnTo>
                  <a:lnTo>
                    <a:pt x="225" y="224"/>
                  </a:lnTo>
                  <a:lnTo>
                    <a:pt x="227" y="224"/>
                  </a:lnTo>
                  <a:lnTo>
                    <a:pt x="227" y="224"/>
                  </a:lnTo>
                  <a:lnTo>
                    <a:pt x="230" y="222"/>
                  </a:lnTo>
                  <a:lnTo>
                    <a:pt x="234" y="218"/>
                  </a:lnTo>
                  <a:lnTo>
                    <a:pt x="240" y="215"/>
                  </a:lnTo>
                  <a:lnTo>
                    <a:pt x="246" y="215"/>
                  </a:lnTo>
                  <a:lnTo>
                    <a:pt x="250" y="211"/>
                  </a:lnTo>
                  <a:lnTo>
                    <a:pt x="251" y="211"/>
                  </a:lnTo>
                  <a:lnTo>
                    <a:pt x="251" y="211"/>
                  </a:lnTo>
                  <a:lnTo>
                    <a:pt x="255" y="211"/>
                  </a:lnTo>
                  <a:lnTo>
                    <a:pt x="257" y="211"/>
                  </a:lnTo>
                  <a:lnTo>
                    <a:pt x="259" y="211"/>
                  </a:lnTo>
                  <a:lnTo>
                    <a:pt x="259" y="211"/>
                  </a:lnTo>
                  <a:lnTo>
                    <a:pt x="259" y="213"/>
                  </a:lnTo>
                  <a:lnTo>
                    <a:pt x="261" y="213"/>
                  </a:lnTo>
                  <a:lnTo>
                    <a:pt x="261" y="213"/>
                  </a:lnTo>
                  <a:lnTo>
                    <a:pt x="263" y="213"/>
                  </a:lnTo>
                  <a:lnTo>
                    <a:pt x="263" y="213"/>
                  </a:lnTo>
                  <a:lnTo>
                    <a:pt x="265" y="215"/>
                  </a:lnTo>
                  <a:lnTo>
                    <a:pt x="267" y="217"/>
                  </a:lnTo>
                  <a:lnTo>
                    <a:pt x="269" y="218"/>
                  </a:lnTo>
                  <a:lnTo>
                    <a:pt x="269" y="218"/>
                  </a:lnTo>
                  <a:lnTo>
                    <a:pt x="270" y="218"/>
                  </a:lnTo>
                  <a:lnTo>
                    <a:pt x="272" y="218"/>
                  </a:lnTo>
                  <a:lnTo>
                    <a:pt x="276" y="217"/>
                  </a:lnTo>
                  <a:lnTo>
                    <a:pt x="278" y="217"/>
                  </a:lnTo>
                  <a:lnTo>
                    <a:pt x="280" y="218"/>
                  </a:lnTo>
                  <a:lnTo>
                    <a:pt x="282" y="218"/>
                  </a:lnTo>
                  <a:lnTo>
                    <a:pt x="284" y="218"/>
                  </a:lnTo>
                  <a:lnTo>
                    <a:pt x="284" y="218"/>
                  </a:lnTo>
                  <a:lnTo>
                    <a:pt x="286" y="218"/>
                  </a:lnTo>
                  <a:lnTo>
                    <a:pt x="290" y="218"/>
                  </a:lnTo>
                  <a:lnTo>
                    <a:pt x="293" y="220"/>
                  </a:lnTo>
                  <a:lnTo>
                    <a:pt x="295" y="220"/>
                  </a:lnTo>
                  <a:lnTo>
                    <a:pt x="297" y="220"/>
                  </a:lnTo>
                  <a:lnTo>
                    <a:pt x="297" y="220"/>
                  </a:lnTo>
                  <a:lnTo>
                    <a:pt x="299" y="224"/>
                  </a:lnTo>
                  <a:lnTo>
                    <a:pt x="301" y="226"/>
                  </a:lnTo>
                  <a:lnTo>
                    <a:pt x="301" y="228"/>
                  </a:lnTo>
                  <a:lnTo>
                    <a:pt x="303" y="228"/>
                  </a:lnTo>
                  <a:lnTo>
                    <a:pt x="309" y="230"/>
                  </a:lnTo>
                  <a:lnTo>
                    <a:pt x="311" y="230"/>
                  </a:lnTo>
                  <a:lnTo>
                    <a:pt x="312" y="228"/>
                  </a:lnTo>
                  <a:lnTo>
                    <a:pt x="314" y="228"/>
                  </a:lnTo>
                  <a:lnTo>
                    <a:pt x="314" y="226"/>
                  </a:lnTo>
                  <a:lnTo>
                    <a:pt x="314" y="224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53">
              <a:extLst>
                <a:ext uri="{FF2B5EF4-FFF2-40B4-BE49-F238E27FC236}">
                  <a16:creationId xmlns:a16="http://schemas.microsoft.com/office/drawing/2014/main" xmlns="" id="{0F9DEE0F-9F7C-4387-A7D5-DBC706D6EC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0022" y="2183587"/>
              <a:ext cx="498475" cy="488950"/>
            </a:xfrm>
            <a:custGeom>
              <a:avLst/>
              <a:gdLst>
                <a:gd name="T0" fmla="*/ 301 w 314"/>
                <a:gd name="T1" fmla="*/ 211 h 308"/>
                <a:gd name="T2" fmla="*/ 293 w 314"/>
                <a:gd name="T3" fmla="*/ 198 h 308"/>
                <a:gd name="T4" fmla="*/ 293 w 314"/>
                <a:gd name="T5" fmla="*/ 171 h 308"/>
                <a:gd name="T6" fmla="*/ 288 w 314"/>
                <a:gd name="T7" fmla="*/ 163 h 308"/>
                <a:gd name="T8" fmla="*/ 291 w 314"/>
                <a:gd name="T9" fmla="*/ 139 h 308"/>
                <a:gd name="T10" fmla="*/ 267 w 314"/>
                <a:gd name="T11" fmla="*/ 110 h 308"/>
                <a:gd name="T12" fmla="*/ 263 w 314"/>
                <a:gd name="T13" fmla="*/ 91 h 308"/>
                <a:gd name="T14" fmla="*/ 251 w 314"/>
                <a:gd name="T15" fmla="*/ 83 h 308"/>
                <a:gd name="T16" fmla="*/ 251 w 314"/>
                <a:gd name="T17" fmla="*/ 70 h 308"/>
                <a:gd name="T18" fmla="*/ 259 w 314"/>
                <a:gd name="T19" fmla="*/ 57 h 308"/>
                <a:gd name="T20" fmla="*/ 253 w 314"/>
                <a:gd name="T21" fmla="*/ 51 h 308"/>
                <a:gd name="T22" fmla="*/ 246 w 314"/>
                <a:gd name="T23" fmla="*/ 59 h 308"/>
                <a:gd name="T24" fmla="*/ 232 w 314"/>
                <a:gd name="T25" fmla="*/ 63 h 308"/>
                <a:gd name="T26" fmla="*/ 223 w 314"/>
                <a:gd name="T27" fmla="*/ 64 h 308"/>
                <a:gd name="T28" fmla="*/ 213 w 314"/>
                <a:gd name="T29" fmla="*/ 45 h 308"/>
                <a:gd name="T30" fmla="*/ 194 w 314"/>
                <a:gd name="T31" fmla="*/ 24 h 308"/>
                <a:gd name="T32" fmla="*/ 185 w 314"/>
                <a:gd name="T33" fmla="*/ 32 h 308"/>
                <a:gd name="T34" fmla="*/ 166 w 314"/>
                <a:gd name="T35" fmla="*/ 38 h 308"/>
                <a:gd name="T36" fmla="*/ 126 w 314"/>
                <a:gd name="T37" fmla="*/ 21 h 308"/>
                <a:gd name="T38" fmla="*/ 95 w 314"/>
                <a:gd name="T39" fmla="*/ 4 h 308"/>
                <a:gd name="T40" fmla="*/ 65 w 314"/>
                <a:gd name="T41" fmla="*/ 11 h 308"/>
                <a:gd name="T42" fmla="*/ 46 w 314"/>
                <a:gd name="T43" fmla="*/ 26 h 308"/>
                <a:gd name="T44" fmla="*/ 28 w 314"/>
                <a:gd name="T45" fmla="*/ 32 h 308"/>
                <a:gd name="T46" fmla="*/ 21 w 314"/>
                <a:gd name="T47" fmla="*/ 38 h 308"/>
                <a:gd name="T48" fmla="*/ 30 w 314"/>
                <a:gd name="T49" fmla="*/ 51 h 308"/>
                <a:gd name="T50" fmla="*/ 30 w 314"/>
                <a:gd name="T51" fmla="*/ 66 h 308"/>
                <a:gd name="T52" fmla="*/ 27 w 314"/>
                <a:gd name="T53" fmla="*/ 80 h 308"/>
                <a:gd name="T54" fmla="*/ 11 w 314"/>
                <a:gd name="T55" fmla="*/ 104 h 308"/>
                <a:gd name="T56" fmla="*/ 4 w 314"/>
                <a:gd name="T57" fmla="*/ 114 h 308"/>
                <a:gd name="T58" fmla="*/ 6 w 314"/>
                <a:gd name="T59" fmla="*/ 116 h 308"/>
                <a:gd name="T60" fmla="*/ 11 w 314"/>
                <a:gd name="T61" fmla="*/ 127 h 308"/>
                <a:gd name="T62" fmla="*/ 36 w 314"/>
                <a:gd name="T63" fmla="*/ 152 h 308"/>
                <a:gd name="T64" fmla="*/ 32 w 314"/>
                <a:gd name="T65" fmla="*/ 156 h 308"/>
                <a:gd name="T66" fmla="*/ 59 w 314"/>
                <a:gd name="T67" fmla="*/ 209 h 308"/>
                <a:gd name="T68" fmla="*/ 67 w 314"/>
                <a:gd name="T69" fmla="*/ 205 h 308"/>
                <a:gd name="T70" fmla="*/ 70 w 314"/>
                <a:gd name="T71" fmla="*/ 196 h 308"/>
                <a:gd name="T72" fmla="*/ 82 w 314"/>
                <a:gd name="T73" fmla="*/ 209 h 308"/>
                <a:gd name="T74" fmla="*/ 86 w 314"/>
                <a:gd name="T75" fmla="*/ 211 h 308"/>
                <a:gd name="T76" fmla="*/ 89 w 314"/>
                <a:gd name="T77" fmla="*/ 215 h 308"/>
                <a:gd name="T78" fmla="*/ 91 w 314"/>
                <a:gd name="T79" fmla="*/ 217 h 308"/>
                <a:gd name="T80" fmla="*/ 93 w 314"/>
                <a:gd name="T81" fmla="*/ 222 h 308"/>
                <a:gd name="T82" fmla="*/ 95 w 314"/>
                <a:gd name="T83" fmla="*/ 236 h 308"/>
                <a:gd name="T84" fmla="*/ 110 w 314"/>
                <a:gd name="T85" fmla="*/ 251 h 308"/>
                <a:gd name="T86" fmla="*/ 118 w 314"/>
                <a:gd name="T87" fmla="*/ 253 h 308"/>
                <a:gd name="T88" fmla="*/ 128 w 314"/>
                <a:gd name="T89" fmla="*/ 262 h 308"/>
                <a:gd name="T90" fmla="*/ 135 w 314"/>
                <a:gd name="T91" fmla="*/ 268 h 308"/>
                <a:gd name="T92" fmla="*/ 145 w 314"/>
                <a:gd name="T93" fmla="*/ 285 h 308"/>
                <a:gd name="T94" fmla="*/ 150 w 314"/>
                <a:gd name="T95" fmla="*/ 298 h 308"/>
                <a:gd name="T96" fmla="*/ 166 w 314"/>
                <a:gd name="T97" fmla="*/ 304 h 308"/>
                <a:gd name="T98" fmla="*/ 171 w 314"/>
                <a:gd name="T99" fmla="*/ 304 h 308"/>
                <a:gd name="T100" fmla="*/ 185 w 314"/>
                <a:gd name="T101" fmla="*/ 308 h 308"/>
                <a:gd name="T102" fmla="*/ 202 w 314"/>
                <a:gd name="T103" fmla="*/ 296 h 308"/>
                <a:gd name="T104" fmla="*/ 204 w 314"/>
                <a:gd name="T105" fmla="*/ 291 h 308"/>
                <a:gd name="T106" fmla="*/ 202 w 314"/>
                <a:gd name="T107" fmla="*/ 277 h 308"/>
                <a:gd name="T108" fmla="*/ 200 w 314"/>
                <a:gd name="T109" fmla="*/ 257 h 308"/>
                <a:gd name="T110" fmla="*/ 204 w 314"/>
                <a:gd name="T111" fmla="*/ 249 h 308"/>
                <a:gd name="T112" fmla="*/ 204 w 314"/>
                <a:gd name="T113" fmla="*/ 243 h 308"/>
                <a:gd name="T114" fmla="*/ 217 w 314"/>
                <a:gd name="T115" fmla="*/ 224 h 308"/>
                <a:gd name="T116" fmla="*/ 240 w 314"/>
                <a:gd name="T117" fmla="*/ 215 h 308"/>
                <a:gd name="T118" fmla="*/ 259 w 314"/>
                <a:gd name="T119" fmla="*/ 213 h 308"/>
                <a:gd name="T120" fmla="*/ 270 w 314"/>
                <a:gd name="T121" fmla="*/ 218 h 308"/>
                <a:gd name="T122" fmla="*/ 290 w 314"/>
                <a:gd name="T123" fmla="*/ 218 h 308"/>
                <a:gd name="T124" fmla="*/ 309 w 314"/>
                <a:gd name="T125" fmla="*/ 230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4" h="308">
                  <a:moveTo>
                    <a:pt x="314" y="224"/>
                  </a:moveTo>
                  <a:lnTo>
                    <a:pt x="312" y="220"/>
                  </a:lnTo>
                  <a:lnTo>
                    <a:pt x="311" y="217"/>
                  </a:lnTo>
                  <a:lnTo>
                    <a:pt x="307" y="213"/>
                  </a:lnTo>
                  <a:lnTo>
                    <a:pt x="307" y="213"/>
                  </a:lnTo>
                  <a:lnTo>
                    <a:pt x="305" y="209"/>
                  </a:lnTo>
                  <a:lnTo>
                    <a:pt x="305" y="211"/>
                  </a:lnTo>
                  <a:lnTo>
                    <a:pt x="303" y="211"/>
                  </a:lnTo>
                  <a:lnTo>
                    <a:pt x="301" y="211"/>
                  </a:lnTo>
                  <a:lnTo>
                    <a:pt x="299" y="211"/>
                  </a:lnTo>
                  <a:lnTo>
                    <a:pt x="297" y="211"/>
                  </a:lnTo>
                  <a:lnTo>
                    <a:pt x="295" y="211"/>
                  </a:lnTo>
                  <a:lnTo>
                    <a:pt x="293" y="209"/>
                  </a:lnTo>
                  <a:lnTo>
                    <a:pt x="291" y="209"/>
                  </a:lnTo>
                  <a:lnTo>
                    <a:pt x="291" y="207"/>
                  </a:lnTo>
                  <a:lnTo>
                    <a:pt x="291" y="205"/>
                  </a:lnTo>
                  <a:lnTo>
                    <a:pt x="291" y="201"/>
                  </a:lnTo>
                  <a:lnTo>
                    <a:pt x="293" y="198"/>
                  </a:lnTo>
                  <a:lnTo>
                    <a:pt x="293" y="194"/>
                  </a:lnTo>
                  <a:lnTo>
                    <a:pt x="291" y="192"/>
                  </a:lnTo>
                  <a:lnTo>
                    <a:pt x="288" y="190"/>
                  </a:lnTo>
                  <a:lnTo>
                    <a:pt x="288" y="186"/>
                  </a:lnTo>
                  <a:lnTo>
                    <a:pt x="297" y="180"/>
                  </a:lnTo>
                  <a:lnTo>
                    <a:pt x="299" y="179"/>
                  </a:lnTo>
                  <a:lnTo>
                    <a:pt x="299" y="177"/>
                  </a:lnTo>
                  <a:lnTo>
                    <a:pt x="297" y="173"/>
                  </a:lnTo>
                  <a:lnTo>
                    <a:pt x="293" y="171"/>
                  </a:lnTo>
                  <a:lnTo>
                    <a:pt x="291" y="171"/>
                  </a:lnTo>
                  <a:lnTo>
                    <a:pt x="291" y="169"/>
                  </a:lnTo>
                  <a:lnTo>
                    <a:pt x="290" y="169"/>
                  </a:lnTo>
                  <a:lnTo>
                    <a:pt x="290" y="169"/>
                  </a:lnTo>
                  <a:lnTo>
                    <a:pt x="290" y="167"/>
                  </a:lnTo>
                  <a:lnTo>
                    <a:pt x="288" y="165"/>
                  </a:lnTo>
                  <a:lnTo>
                    <a:pt x="288" y="165"/>
                  </a:lnTo>
                  <a:lnTo>
                    <a:pt x="288" y="163"/>
                  </a:lnTo>
                  <a:lnTo>
                    <a:pt x="288" y="163"/>
                  </a:lnTo>
                  <a:lnTo>
                    <a:pt x="288" y="161"/>
                  </a:lnTo>
                  <a:lnTo>
                    <a:pt x="286" y="160"/>
                  </a:lnTo>
                  <a:lnTo>
                    <a:pt x="286" y="158"/>
                  </a:lnTo>
                  <a:lnTo>
                    <a:pt x="288" y="154"/>
                  </a:lnTo>
                  <a:lnTo>
                    <a:pt x="288" y="152"/>
                  </a:lnTo>
                  <a:lnTo>
                    <a:pt x="290" y="146"/>
                  </a:lnTo>
                  <a:lnTo>
                    <a:pt x="290" y="144"/>
                  </a:lnTo>
                  <a:lnTo>
                    <a:pt x="291" y="140"/>
                  </a:lnTo>
                  <a:lnTo>
                    <a:pt x="291" y="139"/>
                  </a:lnTo>
                  <a:lnTo>
                    <a:pt x="291" y="135"/>
                  </a:lnTo>
                  <a:lnTo>
                    <a:pt x="290" y="135"/>
                  </a:lnTo>
                  <a:lnTo>
                    <a:pt x="286" y="133"/>
                  </a:lnTo>
                  <a:lnTo>
                    <a:pt x="284" y="129"/>
                  </a:lnTo>
                  <a:lnTo>
                    <a:pt x="274" y="118"/>
                  </a:lnTo>
                  <a:lnTo>
                    <a:pt x="272" y="114"/>
                  </a:lnTo>
                  <a:lnTo>
                    <a:pt x="270" y="112"/>
                  </a:lnTo>
                  <a:lnTo>
                    <a:pt x="267" y="110"/>
                  </a:lnTo>
                  <a:lnTo>
                    <a:pt x="267" y="110"/>
                  </a:lnTo>
                  <a:lnTo>
                    <a:pt x="267" y="110"/>
                  </a:lnTo>
                  <a:lnTo>
                    <a:pt x="265" y="108"/>
                  </a:lnTo>
                  <a:lnTo>
                    <a:pt x="265" y="108"/>
                  </a:lnTo>
                  <a:lnTo>
                    <a:pt x="267" y="106"/>
                  </a:lnTo>
                  <a:lnTo>
                    <a:pt x="267" y="102"/>
                  </a:lnTo>
                  <a:lnTo>
                    <a:pt x="263" y="93"/>
                  </a:lnTo>
                  <a:lnTo>
                    <a:pt x="263" y="93"/>
                  </a:lnTo>
                  <a:lnTo>
                    <a:pt x="263" y="93"/>
                  </a:lnTo>
                  <a:lnTo>
                    <a:pt x="263" y="91"/>
                  </a:lnTo>
                  <a:lnTo>
                    <a:pt x="265" y="89"/>
                  </a:lnTo>
                  <a:lnTo>
                    <a:pt x="265" y="89"/>
                  </a:lnTo>
                  <a:lnTo>
                    <a:pt x="265" y="89"/>
                  </a:lnTo>
                  <a:lnTo>
                    <a:pt x="265" y="87"/>
                  </a:lnTo>
                  <a:lnTo>
                    <a:pt x="261" y="82"/>
                  </a:lnTo>
                  <a:lnTo>
                    <a:pt x="259" y="76"/>
                  </a:lnTo>
                  <a:lnTo>
                    <a:pt x="257" y="78"/>
                  </a:lnTo>
                  <a:lnTo>
                    <a:pt x="251" y="83"/>
                  </a:lnTo>
                  <a:lnTo>
                    <a:pt x="251" y="83"/>
                  </a:lnTo>
                  <a:lnTo>
                    <a:pt x="250" y="82"/>
                  </a:lnTo>
                  <a:lnTo>
                    <a:pt x="250" y="82"/>
                  </a:lnTo>
                  <a:lnTo>
                    <a:pt x="248" y="80"/>
                  </a:lnTo>
                  <a:lnTo>
                    <a:pt x="248" y="80"/>
                  </a:lnTo>
                  <a:lnTo>
                    <a:pt x="248" y="78"/>
                  </a:lnTo>
                  <a:lnTo>
                    <a:pt x="250" y="76"/>
                  </a:lnTo>
                  <a:lnTo>
                    <a:pt x="250" y="74"/>
                  </a:lnTo>
                  <a:lnTo>
                    <a:pt x="250" y="72"/>
                  </a:lnTo>
                  <a:lnTo>
                    <a:pt x="251" y="70"/>
                  </a:lnTo>
                  <a:lnTo>
                    <a:pt x="251" y="68"/>
                  </a:lnTo>
                  <a:lnTo>
                    <a:pt x="251" y="68"/>
                  </a:lnTo>
                  <a:lnTo>
                    <a:pt x="253" y="66"/>
                  </a:lnTo>
                  <a:lnTo>
                    <a:pt x="257" y="64"/>
                  </a:lnTo>
                  <a:lnTo>
                    <a:pt x="257" y="64"/>
                  </a:lnTo>
                  <a:lnTo>
                    <a:pt x="257" y="63"/>
                  </a:lnTo>
                  <a:lnTo>
                    <a:pt x="257" y="63"/>
                  </a:lnTo>
                  <a:lnTo>
                    <a:pt x="259" y="61"/>
                  </a:lnTo>
                  <a:lnTo>
                    <a:pt x="259" y="57"/>
                  </a:lnTo>
                  <a:lnTo>
                    <a:pt x="259" y="57"/>
                  </a:lnTo>
                  <a:lnTo>
                    <a:pt x="259" y="55"/>
                  </a:lnTo>
                  <a:lnTo>
                    <a:pt x="257" y="51"/>
                  </a:lnTo>
                  <a:lnTo>
                    <a:pt x="257" y="51"/>
                  </a:lnTo>
                  <a:lnTo>
                    <a:pt x="257" y="51"/>
                  </a:lnTo>
                  <a:lnTo>
                    <a:pt x="257" y="51"/>
                  </a:lnTo>
                  <a:lnTo>
                    <a:pt x="255" y="49"/>
                  </a:lnTo>
                  <a:lnTo>
                    <a:pt x="253" y="51"/>
                  </a:lnTo>
                  <a:lnTo>
                    <a:pt x="253" y="51"/>
                  </a:lnTo>
                  <a:lnTo>
                    <a:pt x="253" y="51"/>
                  </a:lnTo>
                  <a:lnTo>
                    <a:pt x="251" y="51"/>
                  </a:lnTo>
                  <a:lnTo>
                    <a:pt x="253" y="53"/>
                  </a:lnTo>
                  <a:lnTo>
                    <a:pt x="251" y="53"/>
                  </a:lnTo>
                  <a:lnTo>
                    <a:pt x="251" y="55"/>
                  </a:lnTo>
                  <a:lnTo>
                    <a:pt x="250" y="55"/>
                  </a:lnTo>
                  <a:lnTo>
                    <a:pt x="248" y="57"/>
                  </a:lnTo>
                  <a:lnTo>
                    <a:pt x="246" y="59"/>
                  </a:lnTo>
                  <a:lnTo>
                    <a:pt x="246" y="59"/>
                  </a:lnTo>
                  <a:lnTo>
                    <a:pt x="244" y="59"/>
                  </a:lnTo>
                  <a:lnTo>
                    <a:pt x="242" y="59"/>
                  </a:lnTo>
                  <a:lnTo>
                    <a:pt x="240" y="59"/>
                  </a:lnTo>
                  <a:lnTo>
                    <a:pt x="240" y="59"/>
                  </a:lnTo>
                  <a:lnTo>
                    <a:pt x="238" y="61"/>
                  </a:lnTo>
                  <a:lnTo>
                    <a:pt x="236" y="61"/>
                  </a:lnTo>
                  <a:lnTo>
                    <a:pt x="234" y="61"/>
                  </a:lnTo>
                  <a:lnTo>
                    <a:pt x="232" y="63"/>
                  </a:lnTo>
                  <a:lnTo>
                    <a:pt x="232" y="63"/>
                  </a:lnTo>
                  <a:lnTo>
                    <a:pt x="232" y="63"/>
                  </a:lnTo>
                  <a:lnTo>
                    <a:pt x="230" y="64"/>
                  </a:lnTo>
                  <a:lnTo>
                    <a:pt x="230" y="64"/>
                  </a:lnTo>
                  <a:lnTo>
                    <a:pt x="230" y="64"/>
                  </a:lnTo>
                  <a:lnTo>
                    <a:pt x="229" y="66"/>
                  </a:lnTo>
                  <a:lnTo>
                    <a:pt x="227" y="68"/>
                  </a:lnTo>
                  <a:lnTo>
                    <a:pt x="225" y="68"/>
                  </a:lnTo>
                  <a:lnTo>
                    <a:pt x="223" y="66"/>
                  </a:lnTo>
                  <a:lnTo>
                    <a:pt x="223" y="64"/>
                  </a:lnTo>
                  <a:lnTo>
                    <a:pt x="221" y="63"/>
                  </a:lnTo>
                  <a:lnTo>
                    <a:pt x="221" y="63"/>
                  </a:lnTo>
                  <a:lnTo>
                    <a:pt x="219" y="59"/>
                  </a:lnTo>
                  <a:lnTo>
                    <a:pt x="217" y="59"/>
                  </a:lnTo>
                  <a:lnTo>
                    <a:pt x="217" y="57"/>
                  </a:lnTo>
                  <a:lnTo>
                    <a:pt x="217" y="51"/>
                  </a:lnTo>
                  <a:lnTo>
                    <a:pt x="215" y="49"/>
                  </a:lnTo>
                  <a:lnTo>
                    <a:pt x="215" y="47"/>
                  </a:lnTo>
                  <a:lnTo>
                    <a:pt x="213" y="45"/>
                  </a:lnTo>
                  <a:lnTo>
                    <a:pt x="210" y="38"/>
                  </a:lnTo>
                  <a:lnTo>
                    <a:pt x="208" y="34"/>
                  </a:lnTo>
                  <a:lnTo>
                    <a:pt x="202" y="28"/>
                  </a:lnTo>
                  <a:lnTo>
                    <a:pt x="200" y="26"/>
                  </a:lnTo>
                  <a:lnTo>
                    <a:pt x="198" y="24"/>
                  </a:lnTo>
                  <a:lnTo>
                    <a:pt x="198" y="23"/>
                  </a:lnTo>
                  <a:lnTo>
                    <a:pt x="196" y="23"/>
                  </a:lnTo>
                  <a:lnTo>
                    <a:pt x="196" y="23"/>
                  </a:lnTo>
                  <a:lnTo>
                    <a:pt x="194" y="24"/>
                  </a:lnTo>
                  <a:lnTo>
                    <a:pt x="192" y="24"/>
                  </a:lnTo>
                  <a:lnTo>
                    <a:pt x="192" y="24"/>
                  </a:lnTo>
                  <a:lnTo>
                    <a:pt x="192" y="26"/>
                  </a:lnTo>
                  <a:lnTo>
                    <a:pt x="190" y="26"/>
                  </a:lnTo>
                  <a:lnTo>
                    <a:pt x="190" y="28"/>
                  </a:lnTo>
                  <a:lnTo>
                    <a:pt x="189" y="28"/>
                  </a:lnTo>
                  <a:lnTo>
                    <a:pt x="189" y="28"/>
                  </a:lnTo>
                  <a:lnTo>
                    <a:pt x="187" y="28"/>
                  </a:lnTo>
                  <a:lnTo>
                    <a:pt x="185" y="32"/>
                  </a:lnTo>
                  <a:lnTo>
                    <a:pt x="183" y="32"/>
                  </a:lnTo>
                  <a:lnTo>
                    <a:pt x="183" y="34"/>
                  </a:lnTo>
                  <a:lnTo>
                    <a:pt x="181" y="34"/>
                  </a:lnTo>
                  <a:lnTo>
                    <a:pt x="177" y="34"/>
                  </a:lnTo>
                  <a:lnTo>
                    <a:pt x="175" y="36"/>
                  </a:lnTo>
                  <a:lnTo>
                    <a:pt x="171" y="36"/>
                  </a:lnTo>
                  <a:lnTo>
                    <a:pt x="168" y="36"/>
                  </a:lnTo>
                  <a:lnTo>
                    <a:pt x="168" y="38"/>
                  </a:lnTo>
                  <a:lnTo>
                    <a:pt x="166" y="38"/>
                  </a:lnTo>
                  <a:lnTo>
                    <a:pt x="166" y="38"/>
                  </a:lnTo>
                  <a:lnTo>
                    <a:pt x="166" y="40"/>
                  </a:lnTo>
                  <a:lnTo>
                    <a:pt x="164" y="40"/>
                  </a:lnTo>
                  <a:lnTo>
                    <a:pt x="150" y="36"/>
                  </a:lnTo>
                  <a:lnTo>
                    <a:pt x="143" y="32"/>
                  </a:lnTo>
                  <a:lnTo>
                    <a:pt x="139" y="30"/>
                  </a:lnTo>
                  <a:lnTo>
                    <a:pt x="131" y="24"/>
                  </a:lnTo>
                  <a:lnTo>
                    <a:pt x="128" y="23"/>
                  </a:lnTo>
                  <a:lnTo>
                    <a:pt x="126" y="21"/>
                  </a:lnTo>
                  <a:lnTo>
                    <a:pt x="124" y="19"/>
                  </a:lnTo>
                  <a:lnTo>
                    <a:pt x="122" y="17"/>
                  </a:lnTo>
                  <a:lnTo>
                    <a:pt x="116" y="11"/>
                  </a:lnTo>
                  <a:lnTo>
                    <a:pt x="114" y="11"/>
                  </a:lnTo>
                  <a:lnTo>
                    <a:pt x="110" y="4"/>
                  </a:lnTo>
                  <a:lnTo>
                    <a:pt x="109" y="4"/>
                  </a:lnTo>
                  <a:lnTo>
                    <a:pt x="107" y="4"/>
                  </a:lnTo>
                  <a:lnTo>
                    <a:pt x="97" y="4"/>
                  </a:lnTo>
                  <a:lnTo>
                    <a:pt x="95" y="4"/>
                  </a:lnTo>
                  <a:lnTo>
                    <a:pt x="89" y="0"/>
                  </a:lnTo>
                  <a:lnTo>
                    <a:pt x="89" y="0"/>
                  </a:lnTo>
                  <a:lnTo>
                    <a:pt x="86" y="2"/>
                  </a:lnTo>
                  <a:lnTo>
                    <a:pt x="74" y="4"/>
                  </a:lnTo>
                  <a:lnTo>
                    <a:pt x="70" y="5"/>
                  </a:lnTo>
                  <a:lnTo>
                    <a:pt x="67" y="9"/>
                  </a:lnTo>
                  <a:lnTo>
                    <a:pt x="65" y="9"/>
                  </a:lnTo>
                  <a:lnTo>
                    <a:pt x="65" y="11"/>
                  </a:lnTo>
                  <a:lnTo>
                    <a:pt x="65" y="11"/>
                  </a:lnTo>
                  <a:lnTo>
                    <a:pt x="63" y="13"/>
                  </a:lnTo>
                  <a:lnTo>
                    <a:pt x="63" y="15"/>
                  </a:lnTo>
                  <a:lnTo>
                    <a:pt x="61" y="17"/>
                  </a:lnTo>
                  <a:lnTo>
                    <a:pt x="59" y="19"/>
                  </a:lnTo>
                  <a:lnTo>
                    <a:pt x="57" y="21"/>
                  </a:lnTo>
                  <a:lnTo>
                    <a:pt x="53" y="21"/>
                  </a:lnTo>
                  <a:lnTo>
                    <a:pt x="48" y="23"/>
                  </a:lnTo>
                  <a:lnTo>
                    <a:pt x="46" y="24"/>
                  </a:lnTo>
                  <a:lnTo>
                    <a:pt x="46" y="26"/>
                  </a:lnTo>
                  <a:lnTo>
                    <a:pt x="44" y="28"/>
                  </a:lnTo>
                  <a:lnTo>
                    <a:pt x="36" y="34"/>
                  </a:lnTo>
                  <a:lnTo>
                    <a:pt x="34" y="36"/>
                  </a:lnTo>
                  <a:lnTo>
                    <a:pt x="34" y="36"/>
                  </a:lnTo>
                  <a:lnTo>
                    <a:pt x="32" y="36"/>
                  </a:lnTo>
                  <a:lnTo>
                    <a:pt x="30" y="34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28" y="32"/>
                  </a:lnTo>
                  <a:lnTo>
                    <a:pt x="27" y="32"/>
                  </a:lnTo>
                  <a:lnTo>
                    <a:pt x="25" y="30"/>
                  </a:lnTo>
                  <a:lnTo>
                    <a:pt x="25" y="30"/>
                  </a:lnTo>
                  <a:lnTo>
                    <a:pt x="23" y="32"/>
                  </a:lnTo>
                  <a:lnTo>
                    <a:pt x="21" y="32"/>
                  </a:lnTo>
                  <a:lnTo>
                    <a:pt x="21" y="34"/>
                  </a:lnTo>
                  <a:lnTo>
                    <a:pt x="21" y="34"/>
                  </a:lnTo>
                  <a:lnTo>
                    <a:pt x="21" y="36"/>
                  </a:lnTo>
                  <a:lnTo>
                    <a:pt x="21" y="38"/>
                  </a:lnTo>
                  <a:lnTo>
                    <a:pt x="23" y="40"/>
                  </a:lnTo>
                  <a:lnTo>
                    <a:pt x="25" y="42"/>
                  </a:lnTo>
                  <a:lnTo>
                    <a:pt x="27" y="43"/>
                  </a:lnTo>
                  <a:lnTo>
                    <a:pt x="27" y="45"/>
                  </a:lnTo>
                  <a:lnTo>
                    <a:pt x="28" y="45"/>
                  </a:lnTo>
                  <a:lnTo>
                    <a:pt x="28" y="47"/>
                  </a:lnTo>
                  <a:lnTo>
                    <a:pt x="30" y="49"/>
                  </a:lnTo>
                  <a:lnTo>
                    <a:pt x="30" y="49"/>
                  </a:lnTo>
                  <a:lnTo>
                    <a:pt x="30" y="51"/>
                  </a:lnTo>
                  <a:lnTo>
                    <a:pt x="30" y="51"/>
                  </a:lnTo>
                  <a:lnTo>
                    <a:pt x="30" y="53"/>
                  </a:lnTo>
                  <a:lnTo>
                    <a:pt x="30" y="57"/>
                  </a:lnTo>
                  <a:lnTo>
                    <a:pt x="30" y="59"/>
                  </a:lnTo>
                  <a:lnTo>
                    <a:pt x="32" y="63"/>
                  </a:lnTo>
                  <a:lnTo>
                    <a:pt x="32" y="64"/>
                  </a:lnTo>
                  <a:lnTo>
                    <a:pt x="32" y="64"/>
                  </a:lnTo>
                  <a:lnTo>
                    <a:pt x="32" y="66"/>
                  </a:lnTo>
                  <a:lnTo>
                    <a:pt x="30" y="66"/>
                  </a:lnTo>
                  <a:lnTo>
                    <a:pt x="30" y="68"/>
                  </a:lnTo>
                  <a:lnTo>
                    <a:pt x="28" y="68"/>
                  </a:lnTo>
                  <a:lnTo>
                    <a:pt x="27" y="72"/>
                  </a:lnTo>
                  <a:lnTo>
                    <a:pt x="27" y="74"/>
                  </a:lnTo>
                  <a:lnTo>
                    <a:pt x="25" y="76"/>
                  </a:lnTo>
                  <a:lnTo>
                    <a:pt x="25" y="78"/>
                  </a:lnTo>
                  <a:lnTo>
                    <a:pt x="25" y="78"/>
                  </a:lnTo>
                  <a:lnTo>
                    <a:pt x="27" y="80"/>
                  </a:lnTo>
                  <a:lnTo>
                    <a:pt x="27" y="80"/>
                  </a:lnTo>
                  <a:lnTo>
                    <a:pt x="30" y="87"/>
                  </a:lnTo>
                  <a:lnTo>
                    <a:pt x="30" y="87"/>
                  </a:lnTo>
                  <a:lnTo>
                    <a:pt x="30" y="89"/>
                  </a:lnTo>
                  <a:lnTo>
                    <a:pt x="30" y="89"/>
                  </a:lnTo>
                  <a:lnTo>
                    <a:pt x="25" y="91"/>
                  </a:lnTo>
                  <a:lnTo>
                    <a:pt x="19" y="97"/>
                  </a:lnTo>
                  <a:lnTo>
                    <a:pt x="15" y="101"/>
                  </a:lnTo>
                  <a:lnTo>
                    <a:pt x="13" y="102"/>
                  </a:lnTo>
                  <a:lnTo>
                    <a:pt x="11" y="104"/>
                  </a:lnTo>
                  <a:lnTo>
                    <a:pt x="9" y="104"/>
                  </a:lnTo>
                  <a:lnTo>
                    <a:pt x="4" y="106"/>
                  </a:lnTo>
                  <a:lnTo>
                    <a:pt x="4" y="106"/>
                  </a:lnTo>
                  <a:lnTo>
                    <a:pt x="4" y="106"/>
                  </a:lnTo>
                  <a:lnTo>
                    <a:pt x="2" y="108"/>
                  </a:lnTo>
                  <a:lnTo>
                    <a:pt x="2" y="110"/>
                  </a:lnTo>
                  <a:lnTo>
                    <a:pt x="2" y="112"/>
                  </a:lnTo>
                  <a:lnTo>
                    <a:pt x="4" y="112"/>
                  </a:lnTo>
                  <a:lnTo>
                    <a:pt x="4" y="114"/>
                  </a:lnTo>
                  <a:lnTo>
                    <a:pt x="4" y="114"/>
                  </a:lnTo>
                  <a:lnTo>
                    <a:pt x="6" y="114"/>
                  </a:lnTo>
                  <a:lnTo>
                    <a:pt x="6" y="112"/>
                  </a:lnTo>
                  <a:lnTo>
                    <a:pt x="6" y="112"/>
                  </a:lnTo>
                  <a:lnTo>
                    <a:pt x="8" y="112"/>
                  </a:lnTo>
                  <a:lnTo>
                    <a:pt x="8" y="112"/>
                  </a:lnTo>
                  <a:lnTo>
                    <a:pt x="8" y="114"/>
                  </a:lnTo>
                  <a:lnTo>
                    <a:pt x="8" y="116"/>
                  </a:lnTo>
                  <a:lnTo>
                    <a:pt x="6" y="116"/>
                  </a:lnTo>
                  <a:lnTo>
                    <a:pt x="6" y="118"/>
                  </a:lnTo>
                  <a:lnTo>
                    <a:pt x="0" y="123"/>
                  </a:lnTo>
                  <a:lnTo>
                    <a:pt x="0" y="125"/>
                  </a:lnTo>
                  <a:lnTo>
                    <a:pt x="0" y="125"/>
                  </a:lnTo>
                  <a:lnTo>
                    <a:pt x="0" y="125"/>
                  </a:lnTo>
                  <a:lnTo>
                    <a:pt x="2" y="127"/>
                  </a:lnTo>
                  <a:lnTo>
                    <a:pt x="8" y="127"/>
                  </a:lnTo>
                  <a:lnTo>
                    <a:pt x="9" y="129"/>
                  </a:lnTo>
                  <a:lnTo>
                    <a:pt x="11" y="127"/>
                  </a:lnTo>
                  <a:lnTo>
                    <a:pt x="11" y="129"/>
                  </a:lnTo>
                  <a:lnTo>
                    <a:pt x="15" y="131"/>
                  </a:lnTo>
                  <a:lnTo>
                    <a:pt x="21" y="133"/>
                  </a:lnTo>
                  <a:lnTo>
                    <a:pt x="27" y="137"/>
                  </a:lnTo>
                  <a:lnTo>
                    <a:pt x="27" y="137"/>
                  </a:lnTo>
                  <a:lnTo>
                    <a:pt x="28" y="139"/>
                  </a:lnTo>
                  <a:lnTo>
                    <a:pt x="32" y="144"/>
                  </a:lnTo>
                  <a:lnTo>
                    <a:pt x="36" y="150"/>
                  </a:lnTo>
                  <a:lnTo>
                    <a:pt x="36" y="152"/>
                  </a:lnTo>
                  <a:lnTo>
                    <a:pt x="36" y="152"/>
                  </a:lnTo>
                  <a:lnTo>
                    <a:pt x="34" y="152"/>
                  </a:lnTo>
                  <a:lnTo>
                    <a:pt x="34" y="152"/>
                  </a:lnTo>
                  <a:lnTo>
                    <a:pt x="32" y="152"/>
                  </a:lnTo>
                  <a:lnTo>
                    <a:pt x="32" y="152"/>
                  </a:lnTo>
                  <a:lnTo>
                    <a:pt x="32" y="152"/>
                  </a:lnTo>
                  <a:lnTo>
                    <a:pt x="32" y="154"/>
                  </a:lnTo>
                  <a:lnTo>
                    <a:pt x="30" y="154"/>
                  </a:lnTo>
                  <a:lnTo>
                    <a:pt x="32" y="156"/>
                  </a:lnTo>
                  <a:lnTo>
                    <a:pt x="34" y="160"/>
                  </a:lnTo>
                  <a:lnTo>
                    <a:pt x="46" y="180"/>
                  </a:lnTo>
                  <a:lnTo>
                    <a:pt x="49" y="196"/>
                  </a:lnTo>
                  <a:lnTo>
                    <a:pt x="51" y="201"/>
                  </a:lnTo>
                  <a:lnTo>
                    <a:pt x="51" y="203"/>
                  </a:lnTo>
                  <a:lnTo>
                    <a:pt x="53" y="205"/>
                  </a:lnTo>
                  <a:lnTo>
                    <a:pt x="55" y="207"/>
                  </a:lnTo>
                  <a:lnTo>
                    <a:pt x="57" y="209"/>
                  </a:lnTo>
                  <a:lnTo>
                    <a:pt x="59" y="209"/>
                  </a:lnTo>
                  <a:lnTo>
                    <a:pt x="59" y="207"/>
                  </a:lnTo>
                  <a:lnTo>
                    <a:pt x="61" y="207"/>
                  </a:lnTo>
                  <a:lnTo>
                    <a:pt x="63" y="209"/>
                  </a:lnTo>
                  <a:lnTo>
                    <a:pt x="63" y="209"/>
                  </a:lnTo>
                  <a:lnTo>
                    <a:pt x="65" y="209"/>
                  </a:lnTo>
                  <a:lnTo>
                    <a:pt x="65" y="209"/>
                  </a:lnTo>
                  <a:lnTo>
                    <a:pt x="65" y="207"/>
                  </a:lnTo>
                  <a:lnTo>
                    <a:pt x="65" y="205"/>
                  </a:lnTo>
                  <a:lnTo>
                    <a:pt x="67" y="205"/>
                  </a:lnTo>
                  <a:lnTo>
                    <a:pt x="67" y="203"/>
                  </a:lnTo>
                  <a:lnTo>
                    <a:pt x="69" y="205"/>
                  </a:lnTo>
                  <a:lnTo>
                    <a:pt x="69" y="203"/>
                  </a:lnTo>
                  <a:lnTo>
                    <a:pt x="69" y="203"/>
                  </a:lnTo>
                  <a:lnTo>
                    <a:pt x="69" y="199"/>
                  </a:lnTo>
                  <a:lnTo>
                    <a:pt x="69" y="198"/>
                  </a:lnTo>
                  <a:lnTo>
                    <a:pt x="70" y="198"/>
                  </a:lnTo>
                  <a:lnTo>
                    <a:pt x="70" y="198"/>
                  </a:lnTo>
                  <a:lnTo>
                    <a:pt x="70" y="196"/>
                  </a:lnTo>
                  <a:lnTo>
                    <a:pt x="72" y="196"/>
                  </a:lnTo>
                  <a:lnTo>
                    <a:pt x="72" y="196"/>
                  </a:lnTo>
                  <a:lnTo>
                    <a:pt x="72" y="198"/>
                  </a:lnTo>
                  <a:lnTo>
                    <a:pt x="76" y="203"/>
                  </a:lnTo>
                  <a:lnTo>
                    <a:pt x="78" y="207"/>
                  </a:lnTo>
                  <a:lnTo>
                    <a:pt x="80" y="209"/>
                  </a:lnTo>
                  <a:lnTo>
                    <a:pt x="80" y="211"/>
                  </a:lnTo>
                  <a:lnTo>
                    <a:pt x="80" y="211"/>
                  </a:lnTo>
                  <a:lnTo>
                    <a:pt x="82" y="209"/>
                  </a:lnTo>
                  <a:lnTo>
                    <a:pt x="82" y="209"/>
                  </a:lnTo>
                  <a:lnTo>
                    <a:pt x="82" y="209"/>
                  </a:lnTo>
                  <a:lnTo>
                    <a:pt x="82" y="209"/>
                  </a:lnTo>
                  <a:lnTo>
                    <a:pt x="84" y="211"/>
                  </a:lnTo>
                  <a:lnTo>
                    <a:pt x="84" y="211"/>
                  </a:lnTo>
                  <a:lnTo>
                    <a:pt x="84" y="211"/>
                  </a:lnTo>
                  <a:lnTo>
                    <a:pt x="84" y="211"/>
                  </a:lnTo>
                  <a:lnTo>
                    <a:pt x="86" y="211"/>
                  </a:lnTo>
                  <a:lnTo>
                    <a:pt x="86" y="211"/>
                  </a:lnTo>
                  <a:lnTo>
                    <a:pt x="86" y="211"/>
                  </a:lnTo>
                  <a:lnTo>
                    <a:pt x="86" y="211"/>
                  </a:lnTo>
                  <a:lnTo>
                    <a:pt x="88" y="211"/>
                  </a:lnTo>
                  <a:lnTo>
                    <a:pt x="88" y="213"/>
                  </a:lnTo>
                  <a:lnTo>
                    <a:pt x="88" y="213"/>
                  </a:lnTo>
                  <a:lnTo>
                    <a:pt x="88" y="215"/>
                  </a:lnTo>
                  <a:lnTo>
                    <a:pt x="89" y="215"/>
                  </a:lnTo>
                  <a:lnTo>
                    <a:pt x="89" y="215"/>
                  </a:lnTo>
                  <a:lnTo>
                    <a:pt x="89" y="215"/>
                  </a:lnTo>
                  <a:lnTo>
                    <a:pt x="89" y="213"/>
                  </a:lnTo>
                  <a:lnTo>
                    <a:pt x="89" y="213"/>
                  </a:lnTo>
                  <a:lnTo>
                    <a:pt x="91" y="213"/>
                  </a:lnTo>
                  <a:lnTo>
                    <a:pt x="91" y="213"/>
                  </a:lnTo>
                  <a:lnTo>
                    <a:pt x="91" y="213"/>
                  </a:lnTo>
                  <a:lnTo>
                    <a:pt x="91" y="213"/>
                  </a:lnTo>
                  <a:lnTo>
                    <a:pt x="93" y="215"/>
                  </a:lnTo>
                  <a:lnTo>
                    <a:pt x="93" y="215"/>
                  </a:lnTo>
                  <a:lnTo>
                    <a:pt x="91" y="217"/>
                  </a:lnTo>
                  <a:lnTo>
                    <a:pt x="91" y="218"/>
                  </a:lnTo>
                  <a:lnTo>
                    <a:pt x="93" y="218"/>
                  </a:lnTo>
                  <a:lnTo>
                    <a:pt x="95" y="217"/>
                  </a:lnTo>
                  <a:lnTo>
                    <a:pt x="95" y="218"/>
                  </a:lnTo>
                  <a:lnTo>
                    <a:pt x="97" y="218"/>
                  </a:lnTo>
                  <a:lnTo>
                    <a:pt x="95" y="220"/>
                  </a:lnTo>
                  <a:lnTo>
                    <a:pt x="95" y="220"/>
                  </a:lnTo>
                  <a:lnTo>
                    <a:pt x="93" y="222"/>
                  </a:lnTo>
                  <a:lnTo>
                    <a:pt x="93" y="222"/>
                  </a:lnTo>
                  <a:lnTo>
                    <a:pt x="93" y="228"/>
                  </a:lnTo>
                  <a:lnTo>
                    <a:pt x="93" y="228"/>
                  </a:lnTo>
                  <a:lnTo>
                    <a:pt x="95" y="230"/>
                  </a:lnTo>
                  <a:lnTo>
                    <a:pt x="95" y="230"/>
                  </a:lnTo>
                  <a:lnTo>
                    <a:pt x="95" y="232"/>
                  </a:lnTo>
                  <a:lnTo>
                    <a:pt x="95" y="234"/>
                  </a:lnTo>
                  <a:lnTo>
                    <a:pt x="95" y="234"/>
                  </a:lnTo>
                  <a:lnTo>
                    <a:pt x="95" y="236"/>
                  </a:lnTo>
                  <a:lnTo>
                    <a:pt x="95" y="236"/>
                  </a:lnTo>
                  <a:lnTo>
                    <a:pt x="95" y="237"/>
                  </a:lnTo>
                  <a:lnTo>
                    <a:pt x="95" y="239"/>
                  </a:lnTo>
                  <a:lnTo>
                    <a:pt x="97" y="239"/>
                  </a:lnTo>
                  <a:lnTo>
                    <a:pt x="99" y="241"/>
                  </a:lnTo>
                  <a:lnTo>
                    <a:pt x="103" y="247"/>
                  </a:lnTo>
                  <a:lnTo>
                    <a:pt x="105" y="249"/>
                  </a:lnTo>
                  <a:lnTo>
                    <a:pt x="109" y="253"/>
                  </a:lnTo>
                  <a:lnTo>
                    <a:pt x="110" y="251"/>
                  </a:lnTo>
                  <a:lnTo>
                    <a:pt x="110" y="251"/>
                  </a:lnTo>
                  <a:lnTo>
                    <a:pt x="112" y="249"/>
                  </a:lnTo>
                  <a:lnTo>
                    <a:pt x="112" y="249"/>
                  </a:lnTo>
                  <a:lnTo>
                    <a:pt x="114" y="249"/>
                  </a:lnTo>
                  <a:lnTo>
                    <a:pt x="114" y="249"/>
                  </a:lnTo>
                  <a:lnTo>
                    <a:pt x="114" y="249"/>
                  </a:lnTo>
                  <a:lnTo>
                    <a:pt x="114" y="251"/>
                  </a:lnTo>
                  <a:lnTo>
                    <a:pt x="116" y="253"/>
                  </a:lnTo>
                  <a:lnTo>
                    <a:pt x="116" y="253"/>
                  </a:lnTo>
                  <a:lnTo>
                    <a:pt x="118" y="253"/>
                  </a:lnTo>
                  <a:lnTo>
                    <a:pt x="120" y="253"/>
                  </a:lnTo>
                  <a:lnTo>
                    <a:pt x="120" y="253"/>
                  </a:lnTo>
                  <a:lnTo>
                    <a:pt x="122" y="253"/>
                  </a:lnTo>
                  <a:lnTo>
                    <a:pt x="124" y="255"/>
                  </a:lnTo>
                  <a:lnTo>
                    <a:pt x="126" y="257"/>
                  </a:lnTo>
                  <a:lnTo>
                    <a:pt x="126" y="257"/>
                  </a:lnTo>
                  <a:lnTo>
                    <a:pt x="126" y="258"/>
                  </a:lnTo>
                  <a:lnTo>
                    <a:pt x="126" y="260"/>
                  </a:lnTo>
                  <a:lnTo>
                    <a:pt x="128" y="262"/>
                  </a:lnTo>
                  <a:lnTo>
                    <a:pt x="128" y="262"/>
                  </a:lnTo>
                  <a:lnTo>
                    <a:pt x="129" y="262"/>
                  </a:lnTo>
                  <a:lnTo>
                    <a:pt x="129" y="262"/>
                  </a:lnTo>
                  <a:lnTo>
                    <a:pt x="129" y="264"/>
                  </a:lnTo>
                  <a:lnTo>
                    <a:pt x="131" y="264"/>
                  </a:lnTo>
                  <a:lnTo>
                    <a:pt x="131" y="266"/>
                  </a:lnTo>
                  <a:lnTo>
                    <a:pt x="131" y="266"/>
                  </a:lnTo>
                  <a:lnTo>
                    <a:pt x="131" y="266"/>
                  </a:lnTo>
                  <a:lnTo>
                    <a:pt x="135" y="268"/>
                  </a:lnTo>
                  <a:lnTo>
                    <a:pt x="139" y="270"/>
                  </a:lnTo>
                  <a:lnTo>
                    <a:pt x="141" y="272"/>
                  </a:lnTo>
                  <a:lnTo>
                    <a:pt x="143" y="274"/>
                  </a:lnTo>
                  <a:lnTo>
                    <a:pt x="145" y="276"/>
                  </a:lnTo>
                  <a:lnTo>
                    <a:pt x="145" y="277"/>
                  </a:lnTo>
                  <a:lnTo>
                    <a:pt x="145" y="277"/>
                  </a:lnTo>
                  <a:lnTo>
                    <a:pt x="145" y="281"/>
                  </a:lnTo>
                  <a:lnTo>
                    <a:pt x="145" y="283"/>
                  </a:lnTo>
                  <a:lnTo>
                    <a:pt x="145" y="285"/>
                  </a:lnTo>
                  <a:lnTo>
                    <a:pt x="143" y="287"/>
                  </a:lnTo>
                  <a:lnTo>
                    <a:pt x="143" y="289"/>
                  </a:lnTo>
                  <a:lnTo>
                    <a:pt x="143" y="291"/>
                  </a:lnTo>
                  <a:lnTo>
                    <a:pt x="145" y="291"/>
                  </a:lnTo>
                  <a:lnTo>
                    <a:pt x="149" y="296"/>
                  </a:lnTo>
                  <a:lnTo>
                    <a:pt x="150" y="296"/>
                  </a:lnTo>
                  <a:lnTo>
                    <a:pt x="150" y="298"/>
                  </a:lnTo>
                  <a:lnTo>
                    <a:pt x="150" y="298"/>
                  </a:lnTo>
                  <a:lnTo>
                    <a:pt x="150" y="298"/>
                  </a:lnTo>
                  <a:lnTo>
                    <a:pt x="152" y="296"/>
                  </a:lnTo>
                  <a:lnTo>
                    <a:pt x="156" y="298"/>
                  </a:lnTo>
                  <a:lnTo>
                    <a:pt x="158" y="300"/>
                  </a:lnTo>
                  <a:lnTo>
                    <a:pt x="158" y="300"/>
                  </a:lnTo>
                  <a:lnTo>
                    <a:pt x="164" y="300"/>
                  </a:lnTo>
                  <a:lnTo>
                    <a:pt x="164" y="300"/>
                  </a:lnTo>
                  <a:lnTo>
                    <a:pt x="164" y="302"/>
                  </a:lnTo>
                  <a:lnTo>
                    <a:pt x="166" y="302"/>
                  </a:lnTo>
                  <a:lnTo>
                    <a:pt x="166" y="304"/>
                  </a:lnTo>
                  <a:lnTo>
                    <a:pt x="168" y="304"/>
                  </a:lnTo>
                  <a:lnTo>
                    <a:pt x="170" y="302"/>
                  </a:lnTo>
                  <a:lnTo>
                    <a:pt x="171" y="300"/>
                  </a:lnTo>
                  <a:lnTo>
                    <a:pt x="173" y="300"/>
                  </a:lnTo>
                  <a:lnTo>
                    <a:pt x="173" y="300"/>
                  </a:lnTo>
                  <a:lnTo>
                    <a:pt x="173" y="302"/>
                  </a:lnTo>
                  <a:lnTo>
                    <a:pt x="171" y="304"/>
                  </a:lnTo>
                  <a:lnTo>
                    <a:pt x="171" y="304"/>
                  </a:lnTo>
                  <a:lnTo>
                    <a:pt x="171" y="304"/>
                  </a:lnTo>
                  <a:lnTo>
                    <a:pt x="173" y="304"/>
                  </a:lnTo>
                  <a:lnTo>
                    <a:pt x="175" y="304"/>
                  </a:lnTo>
                  <a:lnTo>
                    <a:pt x="175" y="304"/>
                  </a:lnTo>
                  <a:lnTo>
                    <a:pt x="177" y="304"/>
                  </a:lnTo>
                  <a:lnTo>
                    <a:pt x="179" y="304"/>
                  </a:lnTo>
                  <a:lnTo>
                    <a:pt x="181" y="306"/>
                  </a:lnTo>
                  <a:lnTo>
                    <a:pt x="185" y="308"/>
                  </a:lnTo>
                  <a:lnTo>
                    <a:pt x="185" y="308"/>
                  </a:lnTo>
                  <a:lnTo>
                    <a:pt x="185" y="308"/>
                  </a:lnTo>
                  <a:lnTo>
                    <a:pt x="183" y="306"/>
                  </a:lnTo>
                  <a:lnTo>
                    <a:pt x="183" y="304"/>
                  </a:lnTo>
                  <a:lnTo>
                    <a:pt x="185" y="304"/>
                  </a:lnTo>
                  <a:lnTo>
                    <a:pt x="187" y="302"/>
                  </a:lnTo>
                  <a:lnTo>
                    <a:pt x="189" y="302"/>
                  </a:lnTo>
                  <a:lnTo>
                    <a:pt x="190" y="302"/>
                  </a:lnTo>
                  <a:lnTo>
                    <a:pt x="192" y="302"/>
                  </a:lnTo>
                  <a:lnTo>
                    <a:pt x="194" y="300"/>
                  </a:lnTo>
                  <a:lnTo>
                    <a:pt x="202" y="296"/>
                  </a:lnTo>
                  <a:lnTo>
                    <a:pt x="204" y="295"/>
                  </a:lnTo>
                  <a:lnTo>
                    <a:pt x="206" y="295"/>
                  </a:lnTo>
                  <a:lnTo>
                    <a:pt x="206" y="293"/>
                  </a:lnTo>
                  <a:lnTo>
                    <a:pt x="206" y="293"/>
                  </a:lnTo>
                  <a:lnTo>
                    <a:pt x="206" y="291"/>
                  </a:lnTo>
                  <a:lnTo>
                    <a:pt x="206" y="291"/>
                  </a:lnTo>
                  <a:lnTo>
                    <a:pt x="206" y="291"/>
                  </a:lnTo>
                  <a:lnTo>
                    <a:pt x="204" y="291"/>
                  </a:lnTo>
                  <a:lnTo>
                    <a:pt x="204" y="291"/>
                  </a:lnTo>
                  <a:lnTo>
                    <a:pt x="202" y="289"/>
                  </a:lnTo>
                  <a:lnTo>
                    <a:pt x="202" y="289"/>
                  </a:lnTo>
                  <a:lnTo>
                    <a:pt x="200" y="285"/>
                  </a:lnTo>
                  <a:lnTo>
                    <a:pt x="200" y="285"/>
                  </a:lnTo>
                  <a:lnTo>
                    <a:pt x="202" y="283"/>
                  </a:lnTo>
                  <a:lnTo>
                    <a:pt x="202" y="283"/>
                  </a:lnTo>
                  <a:lnTo>
                    <a:pt x="202" y="281"/>
                  </a:lnTo>
                  <a:lnTo>
                    <a:pt x="202" y="279"/>
                  </a:lnTo>
                  <a:lnTo>
                    <a:pt x="202" y="277"/>
                  </a:lnTo>
                  <a:lnTo>
                    <a:pt x="200" y="276"/>
                  </a:lnTo>
                  <a:lnTo>
                    <a:pt x="200" y="274"/>
                  </a:lnTo>
                  <a:lnTo>
                    <a:pt x="200" y="272"/>
                  </a:lnTo>
                  <a:lnTo>
                    <a:pt x="198" y="270"/>
                  </a:lnTo>
                  <a:lnTo>
                    <a:pt x="196" y="268"/>
                  </a:lnTo>
                  <a:lnTo>
                    <a:pt x="196" y="266"/>
                  </a:lnTo>
                  <a:lnTo>
                    <a:pt x="196" y="264"/>
                  </a:lnTo>
                  <a:lnTo>
                    <a:pt x="198" y="260"/>
                  </a:lnTo>
                  <a:lnTo>
                    <a:pt x="200" y="257"/>
                  </a:lnTo>
                  <a:lnTo>
                    <a:pt x="200" y="255"/>
                  </a:lnTo>
                  <a:lnTo>
                    <a:pt x="202" y="255"/>
                  </a:lnTo>
                  <a:lnTo>
                    <a:pt x="202" y="255"/>
                  </a:lnTo>
                  <a:lnTo>
                    <a:pt x="202" y="257"/>
                  </a:lnTo>
                  <a:lnTo>
                    <a:pt x="204" y="257"/>
                  </a:lnTo>
                  <a:lnTo>
                    <a:pt x="204" y="253"/>
                  </a:lnTo>
                  <a:lnTo>
                    <a:pt x="204" y="251"/>
                  </a:lnTo>
                  <a:lnTo>
                    <a:pt x="204" y="249"/>
                  </a:lnTo>
                  <a:lnTo>
                    <a:pt x="204" y="249"/>
                  </a:lnTo>
                  <a:lnTo>
                    <a:pt x="202" y="249"/>
                  </a:lnTo>
                  <a:lnTo>
                    <a:pt x="202" y="247"/>
                  </a:lnTo>
                  <a:lnTo>
                    <a:pt x="200" y="245"/>
                  </a:lnTo>
                  <a:lnTo>
                    <a:pt x="200" y="245"/>
                  </a:lnTo>
                  <a:lnTo>
                    <a:pt x="200" y="243"/>
                  </a:lnTo>
                  <a:lnTo>
                    <a:pt x="202" y="243"/>
                  </a:lnTo>
                  <a:lnTo>
                    <a:pt x="202" y="245"/>
                  </a:lnTo>
                  <a:lnTo>
                    <a:pt x="204" y="245"/>
                  </a:lnTo>
                  <a:lnTo>
                    <a:pt x="204" y="243"/>
                  </a:lnTo>
                  <a:lnTo>
                    <a:pt x="206" y="243"/>
                  </a:lnTo>
                  <a:lnTo>
                    <a:pt x="206" y="241"/>
                  </a:lnTo>
                  <a:lnTo>
                    <a:pt x="206" y="241"/>
                  </a:lnTo>
                  <a:lnTo>
                    <a:pt x="204" y="239"/>
                  </a:lnTo>
                  <a:lnTo>
                    <a:pt x="204" y="237"/>
                  </a:lnTo>
                  <a:lnTo>
                    <a:pt x="206" y="237"/>
                  </a:lnTo>
                  <a:lnTo>
                    <a:pt x="211" y="232"/>
                  </a:lnTo>
                  <a:lnTo>
                    <a:pt x="213" y="228"/>
                  </a:lnTo>
                  <a:lnTo>
                    <a:pt x="217" y="224"/>
                  </a:lnTo>
                  <a:lnTo>
                    <a:pt x="217" y="224"/>
                  </a:lnTo>
                  <a:lnTo>
                    <a:pt x="219" y="222"/>
                  </a:lnTo>
                  <a:lnTo>
                    <a:pt x="219" y="222"/>
                  </a:lnTo>
                  <a:lnTo>
                    <a:pt x="225" y="224"/>
                  </a:lnTo>
                  <a:lnTo>
                    <a:pt x="227" y="224"/>
                  </a:lnTo>
                  <a:lnTo>
                    <a:pt x="227" y="224"/>
                  </a:lnTo>
                  <a:lnTo>
                    <a:pt x="230" y="222"/>
                  </a:lnTo>
                  <a:lnTo>
                    <a:pt x="234" y="218"/>
                  </a:lnTo>
                  <a:lnTo>
                    <a:pt x="240" y="215"/>
                  </a:lnTo>
                  <a:lnTo>
                    <a:pt x="246" y="215"/>
                  </a:lnTo>
                  <a:lnTo>
                    <a:pt x="250" y="211"/>
                  </a:lnTo>
                  <a:lnTo>
                    <a:pt x="251" y="211"/>
                  </a:lnTo>
                  <a:lnTo>
                    <a:pt x="251" y="211"/>
                  </a:lnTo>
                  <a:lnTo>
                    <a:pt x="255" y="211"/>
                  </a:lnTo>
                  <a:lnTo>
                    <a:pt x="257" y="211"/>
                  </a:lnTo>
                  <a:lnTo>
                    <a:pt x="259" y="211"/>
                  </a:lnTo>
                  <a:lnTo>
                    <a:pt x="259" y="211"/>
                  </a:lnTo>
                  <a:lnTo>
                    <a:pt x="259" y="213"/>
                  </a:lnTo>
                  <a:lnTo>
                    <a:pt x="261" y="213"/>
                  </a:lnTo>
                  <a:lnTo>
                    <a:pt x="261" y="213"/>
                  </a:lnTo>
                  <a:lnTo>
                    <a:pt x="263" y="213"/>
                  </a:lnTo>
                  <a:lnTo>
                    <a:pt x="263" y="213"/>
                  </a:lnTo>
                  <a:lnTo>
                    <a:pt x="265" y="215"/>
                  </a:lnTo>
                  <a:lnTo>
                    <a:pt x="267" y="217"/>
                  </a:lnTo>
                  <a:lnTo>
                    <a:pt x="269" y="218"/>
                  </a:lnTo>
                  <a:lnTo>
                    <a:pt x="269" y="218"/>
                  </a:lnTo>
                  <a:lnTo>
                    <a:pt x="270" y="218"/>
                  </a:lnTo>
                  <a:lnTo>
                    <a:pt x="272" y="218"/>
                  </a:lnTo>
                  <a:lnTo>
                    <a:pt x="276" y="217"/>
                  </a:lnTo>
                  <a:lnTo>
                    <a:pt x="278" y="217"/>
                  </a:lnTo>
                  <a:lnTo>
                    <a:pt x="280" y="218"/>
                  </a:lnTo>
                  <a:lnTo>
                    <a:pt x="282" y="218"/>
                  </a:lnTo>
                  <a:lnTo>
                    <a:pt x="284" y="218"/>
                  </a:lnTo>
                  <a:lnTo>
                    <a:pt x="284" y="218"/>
                  </a:lnTo>
                  <a:lnTo>
                    <a:pt x="286" y="218"/>
                  </a:lnTo>
                  <a:lnTo>
                    <a:pt x="290" y="218"/>
                  </a:lnTo>
                  <a:lnTo>
                    <a:pt x="293" y="220"/>
                  </a:lnTo>
                  <a:lnTo>
                    <a:pt x="295" y="220"/>
                  </a:lnTo>
                  <a:lnTo>
                    <a:pt x="297" y="220"/>
                  </a:lnTo>
                  <a:lnTo>
                    <a:pt x="297" y="220"/>
                  </a:lnTo>
                  <a:lnTo>
                    <a:pt x="299" y="224"/>
                  </a:lnTo>
                  <a:lnTo>
                    <a:pt x="301" y="226"/>
                  </a:lnTo>
                  <a:lnTo>
                    <a:pt x="301" y="228"/>
                  </a:lnTo>
                  <a:lnTo>
                    <a:pt x="303" y="228"/>
                  </a:lnTo>
                  <a:lnTo>
                    <a:pt x="309" y="230"/>
                  </a:lnTo>
                  <a:lnTo>
                    <a:pt x="311" y="230"/>
                  </a:lnTo>
                  <a:lnTo>
                    <a:pt x="312" y="228"/>
                  </a:lnTo>
                  <a:lnTo>
                    <a:pt x="314" y="228"/>
                  </a:lnTo>
                  <a:lnTo>
                    <a:pt x="314" y="226"/>
                  </a:lnTo>
                  <a:lnTo>
                    <a:pt x="314" y="224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53" name="Freeform 54">
              <a:extLst>
                <a:ext uri="{FF2B5EF4-FFF2-40B4-BE49-F238E27FC236}">
                  <a16:creationId xmlns:a16="http://schemas.microsoft.com/office/drawing/2014/main" xmlns="" id="{BC725235-F459-4BC4-893E-3E22D68285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510" y="2578874"/>
              <a:ext cx="457200" cy="546100"/>
            </a:xfrm>
            <a:custGeom>
              <a:avLst/>
              <a:gdLst>
                <a:gd name="T0" fmla="*/ 269 w 288"/>
                <a:gd name="T1" fmla="*/ 53 h 344"/>
                <a:gd name="T2" fmla="*/ 248 w 288"/>
                <a:gd name="T3" fmla="*/ 28 h 344"/>
                <a:gd name="T4" fmla="*/ 227 w 288"/>
                <a:gd name="T5" fmla="*/ 6 h 344"/>
                <a:gd name="T6" fmla="*/ 215 w 288"/>
                <a:gd name="T7" fmla="*/ 9 h 344"/>
                <a:gd name="T8" fmla="*/ 219 w 288"/>
                <a:gd name="T9" fmla="*/ 27 h 344"/>
                <a:gd name="T10" fmla="*/ 225 w 288"/>
                <a:gd name="T11" fmla="*/ 46 h 344"/>
                <a:gd name="T12" fmla="*/ 213 w 288"/>
                <a:gd name="T13" fmla="*/ 55 h 344"/>
                <a:gd name="T14" fmla="*/ 194 w 288"/>
                <a:gd name="T15" fmla="*/ 72 h 344"/>
                <a:gd name="T16" fmla="*/ 198 w 288"/>
                <a:gd name="T17" fmla="*/ 76 h 344"/>
                <a:gd name="T18" fmla="*/ 181 w 288"/>
                <a:gd name="T19" fmla="*/ 87 h 344"/>
                <a:gd name="T20" fmla="*/ 173 w 288"/>
                <a:gd name="T21" fmla="*/ 85 h 344"/>
                <a:gd name="T22" fmla="*/ 160 w 288"/>
                <a:gd name="T23" fmla="*/ 87 h 344"/>
                <a:gd name="T24" fmla="*/ 158 w 288"/>
                <a:gd name="T25" fmla="*/ 103 h 344"/>
                <a:gd name="T26" fmla="*/ 145 w 288"/>
                <a:gd name="T27" fmla="*/ 125 h 344"/>
                <a:gd name="T28" fmla="*/ 116 w 288"/>
                <a:gd name="T29" fmla="*/ 122 h 344"/>
                <a:gd name="T30" fmla="*/ 84 w 288"/>
                <a:gd name="T31" fmla="*/ 129 h 344"/>
                <a:gd name="T32" fmla="*/ 72 w 288"/>
                <a:gd name="T33" fmla="*/ 146 h 344"/>
                <a:gd name="T34" fmla="*/ 65 w 288"/>
                <a:gd name="T35" fmla="*/ 133 h 344"/>
                <a:gd name="T36" fmla="*/ 71 w 288"/>
                <a:gd name="T37" fmla="*/ 125 h 344"/>
                <a:gd name="T38" fmla="*/ 61 w 288"/>
                <a:gd name="T39" fmla="*/ 120 h 344"/>
                <a:gd name="T40" fmla="*/ 57 w 288"/>
                <a:gd name="T41" fmla="*/ 108 h 344"/>
                <a:gd name="T42" fmla="*/ 44 w 288"/>
                <a:gd name="T43" fmla="*/ 108 h 344"/>
                <a:gd name="T44" fmla="*/ 23 w 288"/>
                <a:gd name="T45" fmla="*/ 103 h 344"/>
                <a:gd name="T46" fmla="*/ 6 w 288"/>
                <a:gd name="T47" fmla="*/ 118 h 344"/>
                <a:gd name="T48" fmla="*/ 10 w 288"/>
                <a:gd name="T49" fmla="*/ 125 h 344"/>
                <a:gd name="T50" fmla="*/ 13 w 288"/>
                <a:gd name="T51" fmla="*/ 156 h 344"/>
                <a:gd name="T52" fmla="*/ 15 w 288"/>
                <a:gd name="T53" fmla="*/ 171 h 344"/>
                <a:gd name="T54" fmla="*/ 36 w 288"/>
                <a:gd name="T55" fmla="*/ 163 h 344"/>
                <a:gd name="T56" fmla="*/ 53 w 288"/>
                <a:gd name="T57" fmla="*/ 177 h 344"/>
                <a:gd name="T58" fmla="*/ 74 w 288"/>
                <a:gd name="T59" fmla="*/ 179 h 344"/>
                <a:gd name="T60" fmla="*/ 86 w 288"/>
                <a:gd name="T61" fmla="*/ 179 h 344"/>
                <a:gd name="T62" fmla="*/ 86 w 288"/>
                <a:gd name="T63" fmla="*/ 194 h 344"/>
                <a:gd name="T64" fmla="*/ 95 w 288"/>
                <a:gd name="T65" fmla="*/ 219 h 344"/>
                <a:gd name="T66" fmla="*/ 120 w 288"/>
                <a:gd name="T67" fmla="*/ 262 h 344"/>
                <a:gd name="T68" fmla="*/ 149 w 288"/>
                <a:gd name="T69" fmla="*/ 293 h 344"/>
                <a:gd name="T70" fmla="*/ 139 w 288"/>
                <a:gd name="T71" fmla="*/ 302 h 344"/>
                <a:gd name="T72" fmla="*/ 139 w 288"/>
                <a:gd name="T73" fmla="*/ 310 h 344"/>
                <a:gd name="T74" fmla="*/ 141 w 288"/>
                <a:gd name="T75" fmla="*/ 327 h 344"/>
                <a:gd name="T76" fmla="*/ 156 w 288"/>
                <a:gd name="T77" fmla="*/ 308 h 344"/>
                <a:gd name="T78" fmla="*/ 173 w 288"/>
                <a:gd name="T79" fmla="*/ 304 h 344"/>
                <a:gd name="T80" fmla="*/ 170 w 288"/>
                <a:gd name="T81" fmla="*/ 289 h 344"/>
                <a:gd name="T82" fmla="*/ 185 w 288"/>
                <a:gd name="T83" fmla="*/ 298 h 344"/>
                <a:gd name="T84" fmla="*/ 191 w 288"/>
                <a:gd name="T85" fmla="*/ 306 h 344"/>
                <a:gd name="T86" fmla="*/ 200 w 288"/>
                <a:gd name="T87" fmla="*/ 304 h 344"/>
                <a:gd name="T88" fmla="*/ 219 w 288"/>
                <a:gd name="T89" fmla="*/ 287 h 344"/>
                <a:gd name="T90" fmla="*/ 229 w 288"/>
                <a:gd name="T91" fmla="*/ 314 h 344"/>
                <a:gd name="T92" fmla="*/ 227 w 288"/>
                <a:gd name="T93" fmla="*/ 342 h 344"/>
                <a:gd name="T94" fmla="*/ 236 w 288"/>
                <a:gd name="T95" fmla="*/ 333 h 344"/>
                <a:gd name="T96" fmla="*/ 255 w 288"/>
                <a:gd name="T97" fmla="*/ 333 h 344"/>
                <a:gd name="T98" fmla="*/ 278 w 288"/>
                <a:gd name="T99" fmla="*/ 319 h 344"/>
                <a:gd name="T100" fmla="*/ 280 w 288"/>
                <a:gd name="T101" fmla="*/ 289 h 344"/>
                <a:gd name="T102" fmla="*/ 276 w 288"/>
                <a:gd name="T103" fmla="*/ 266 h 344"/>
                <a:gd name="T104" fmla="*/ 265 w 288"/>
                <a:gd name="T105" fmla="*/ 257 h 344"/>
                <a:gd name="T106" fmla="*/ 242 w 288"/>
                <a:gd name="T107" fmla="*/ 259 h 344"/>
                <a:gd name="T108" fmla="*/ 219 w 288"/>
                <a:gd name="T109" fmla="*/ 251 h 344"/>
                <a:gd name="T110" fmla="*/ 229 w 288"/>
                <a:gd name="T111" fmla="*/ 224 h 344"/>
                <a:gd name="T112" fmla="*/ 250 w 288"/>
                <a:gd name="T113" fmla="*/ 209 h 344"/>
                <a:gd name="T114" fmla="*/ 246 w 288"/>
                <a:gd name="T115" fmla="*/ 169 h 344"/>
                <a:gd name="T116" fmla="*/ 240 w 288"/>
                <a:gd name="T117" fmla="*/ 148 h 344"/>
                <a:gd name="T118" fmla="*/ 246 w 288"/>
                <a:gd name="T119" fmla="*/ 125 h 344"/>
                <a:gd name="T120" fmla="*/ 263 w 288"/>
                <a:gd name="T121" fmla="*/ 95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8" h="344">
                  <a:moveTo>
                    <a:pt x="288" y="59"/>
                  </a:moveTo>
                  <a:lnTo>
                    <a:pt x="288" y="59"/>
                  </a:lnTo>
                  <a:lnTo>
                    <a:pt x="288" y="59"/>
                  </a:lnTo>
                  <a:lnTo>
                    <a:pt x="284" y="57"/>
                  </a:lnTo>
                  <a:lnTo>
                    <a:pt x="282" y="55"/>
                  </a:lnTo>
                  <a:lnTo>
                    <a:pt x="280" y="55"/>
                  </a:lnTo>
                  <a:lnTo>
                    <a:pt x="278" y="55"/>
                  </a:lnTo>
                  <a:lnTo>
                    <a:pt x="278" y="55"/>
                  </a:lnTo>
                  <a:lnTo>
                    <a:pt x="276" y="55"/>
                  </a:lnTo>
                  <a:lnTo>
                    <a:pt x="274" y="55"/>
                  </a:lnTo>
                  <a:lnTo>
                    <a:pt x="274" y="55"/>
                  </a:lnTo>
                  <a:lnTo>
                    <a:pt x="274" y="55"/>
                  </a:lnTo>
                  <a:lnTo>
                    <a:pt x="276" y="53"/>
                  </a:lnTo>
                  <a:lnTo>
                    <a:pt x="276" y="51"/>
                  </a:lnTo>
                  <a:lnTo>
                    <a:pt x="276" y="51"/>
                  </a:lnTo>
                  <a:lnTo>
                    <a:pt x="274" y="51"/>
                  </a:lnTo>
                  <a:lnTo>
                    <a:pt x="273" y="53"/>
                  </a:lnTo>
                  <a:lnTo>
                    <a:pt x="271" y="55"/>
                  </a:lnTo>
                  <a:lnTo>
                    <a:pt x="269" y="55"/>
                  </a:lnTo>
                  <a:lnTo>
                    <a:pt x="269" y="53"/>
                  </a:lnTo>
                  <a:lnTo>
                    <a:pt x="267" y="53"/>
                  </a:lnTo>
                  <a:lnTo>
                    <a:pt x="267" y="51"/>
                  </a:lnTo>
                  <a:lnTo>
                    <a:pt x="267" y="51"/>
                  </a:lnTo>
                  <a:lnTo>
                    <a:pt x="261" y="51"/>
                  </a:lnTo>
                  <a:lnTo>
                    <a:pt x="261" y="51"/>
                  </a:lnTo>
                  <a:lnTo>
                    <a:pt x="259" y="49"/>
                  </a:lnTo>
                  <a:lnTo>
                    <a:pt x="255" y="47"/>
                  </a:lnTo>
                  <a:lnTo>
                    <a:pt x="253" y="49"/>
                  </a:lnTo>
                  <a:lnTo>
                    <a:pt x="253" y="49"/>
                  </a:lnTo>
                  <a:lnTo>
                    <a:pt x="253" y="49"/>
                  </a:lnTo>
                  <a:lnTo>
                    <a:pt x="253" y="47"/>
                  </a:lnTo>
                  <a:lnTo>
                    <a:pt x="252" y="47"/>
                  </a:lnTo>
                  <a:lnTo>
                    <a:pt x="248" y="42"/>
                  </a:lnTo>
                  <a:lnTo>
                    <a:pt x="246" y="42"/>
                  </a:lnTo>
                  <a:lnTo>
                    <a:pt x="246" y="40"/>
                  </a:lnTo>
                  <a:lnTo>
                    <a:pt x="246" y="38"/>
                  </a:lnTo>
                  <a:lnTo>
                    <a:pt x="248" y="36"/>
                  </a:lnTo>
                  <a:lnTo>
                    <a:pt x="248" y="34"/>
                  </a:lnTo>
                  <a:lnTo>
                    <a:pt x="248" y="32"/>
                  </a:lnTo>
                  <a:lnTo>
                    <a:pt x="248" y="28"/>
                  </a:lnTo>
                  <a:lnTo>
                    <a:pt x="248" y="28"/>
                  </a:lnTo>
                  <a:lnTo>
                    <a:pt x="248" y="27"/>
                  </a:lnTo>
                  <a:lnTo>
                    <a:pt x="246" y="25"/>
                  </a:lnTo>
                  <a:lnTo>
                    <a:pt x="244" y="23"/>
                  </a:lnTo>
                  <a:lnTo>
                    <a:pt x="242" y="21"/>
                  </a:lnTo>
                  <a:lnTo>
                    <a:pt x="238" y="19"/>
                  </a:lnTo>
                  <a:lnTo>
                    <a:pt x="234" y="17"/>
                  </a:lnTo>
                  <a:lnTo>
                    <a:pt x="234" y="17"/>
                  </a:lnTo>
                  <a:lnTo>
                    <a:pt x="234" y="17"/>
                  </a:lnTo>
                  <a:lnTo>
                    <a:pt x="234" y="15"/>
                  </a:lnTo>
                  <a:lnTo>
                    <a:pt x="232" y="15"/>
                  </a:lnTo>
                  <a:lnTo>
                    <a:pt x="232" y="13"/>
                  </a:lnTo>
                  <a:lnTo>
                    <a:pt x="232" y="13"/>
                  </a:lnTo>
                  <a:lnTo>
                    <a:pt x="231" y="13"/>
                  </a:lnTo>
                  <a:lnTo>
                    <a:pt x="231" y="13"/>
                  </a:lnTo>
                  <a:lnTo>
                    <a:pt x="229" y="11"/>
                  </a:lnTo>
                  <a:lnTo>
                    <a:pt x="229" y="9"/>
                  </a:lnTo>
                  <a:lnTo>
                    <a:pt x="229" y="8"/>
                  </a:lnTo>
                  <a:lnTo>
                    <a:pt x="229" y="8"/>
                  </a:lnTo>
                  <a:lnTo>
                    <a:pt x="227" y="6"/>
                  </a:lnTo>
                  <a:lnTo>
                    <a:pt x="225" y="4"/>
                  </a:lnTo>
                  <a:lnTo>
                    <a:pt x="223" y="4"/>
                  </a:lnTo>
                  <a:lnTo>
                    <a:pt x="223" y="4"/>
                  </a:lnTo>
                  <a:lnTo>
                    <a:pt x="221" y="4"/>
                  </a:lnTo>
                  <a:lnTo>
                    <a:pt x="219" y="4"/>
                  </a:lnTo>
                  <a:lnTo>
                    <a:pt x="219" y="4"/>
                  </a:lnTo>
                  <a:lnTo>
                    <a:pt x="217" y="2"/>
                  </a:lnTo>
                  <a:lnTo>
                    <a:pt x="217" y="0"/>
                  </a:lnTo>
                  <a:lnTo>
                    <a:pt x="217" y="0"/>
                  </a:lnTo>
                  <a:lnTo>
                    <a:pt x="217" y="0"/>
                  </a:lnTo>
                  <a:lnTo>
                    <a:pt x="215" y="0"/>
                  </a:lnTo>
                  <a:lnTo>
                    <a:pt x="215" y="0"/>
                  </a:lnTo>
                  <a:lnTo>
                    <a:pt x="213" y="2"/>
                  </a:lnTo>
                  <a:lnTo>
                    <a:pt x="213" y="2"/>
                  </a:lnTo>
                  <a:lnTo>
                    <a:pt x="212" y="4"/>
                  </a:lnTo>
                  <a:lnTo>
                    <a:pt x="213" y="4"/>
                  </a:lnTo>
                  <a:lnTo>
                    <a:pt x="213" y="6"/>
                  </a:lnTo>
                  <a:lnTo>
                    <a:pt x="215" y="8"/>
                  </a:lnTo>
                  <a:lnTo>
                    <a:pt x="215" y="9"/>
                  </a:lnTo>
                  <a:lnTo>
                    <a:pt x="215" y="9"/>
                  </a:lnTo>
                  <a:lnTo>
                    <a:pt x="217" y="9"/>
                  </a:lnTo>
                  <a:lnTo>
                    <a:pt x="217" y="9"/>
                  </a:lnTo>
                  <a:lnTo>
                    <a:pt x="219" y="9"/>
                  </a:lnTo>
                  <a:lnTo>
                    <a:pt x="219" y="11"/>
                  </a:lnTo>
                  <a:lnTo>
                    <a:pt x="219" y="11"/>
                  </a:lnTo>
                  <a:lnTo>
                    <a:pt x="219" y="11"/>
                  </a:lnTo>
                  <a:lnTo>
                    <a:pt x="217" y="13"/>
                  </a:lnTo>
                  <a:lnTo>
                    <a:pt x="217" y="15"/>
                  </a:lnTo>
                  <a:lnTo>
                    <a:pt x="217" y="17"/>
                  </a:lnTo>
                  <a:lnTo>
                    <a:pt x="217" y="17"/>
                  </a:lnTo>
                  <a:lnTo>
                    <a:pt x="217" y="19"/>
                  </a:lnTo>
                  <a:lnTo>
                    <a:pt x="217" y="21"/>
                  </a:lnTo>
                  <a:lnTo>
                    <a:pt x="217" y="21"/>
                  </a:lnTo>
                  <a:lnTo>
                    <a:pt x="217" y="21"/>
                  </a:lnTo>
                  <a:lnTo>
                    <a:pt x="217" y="23"/>
                  </a:lnTo>
                  <a:lnTo>
                    <a:pt x="217" y="25"/>
                  </a:lnTo>
                  <a:lnTo>
                    <a:pt x="217" y="27"/>
                  </a:lnTo>
                  <a:lnTo>
                    <a:pt x="219" y="28"/>
                  </a:lnTo>
                  <a:lnTo>
                    <a:pt x="219" y="27"/>
                  </a:lnTo>
                  <a:lnTo>
                    <a:pt x="219" y="27"/>
                  </a:lnTo>
                  <a:lnTo>
                    <a:pt x="219" y="27"/>
                  </a:lnTo>
                  <a:lnTo>
                    <a:pt x="221" y="27"/>
                  </a:lnTo>
                  <a:lnTo>
                    <a:pt x="221" y="28"/>
                  </a:lnTo>
                  <a:lnTo>
                    <a:pt x="221" y="28"/>
                  </a:lnTo>
                  <a:lnTo>
                    <a:pt x="221" y="30"/>
                  </a:lnTo>
                  <a:lnTo>
                    <a:pt x="221" y="32"/>
                  </a:lnTo>
                  <a:lnTo>
                    <a:pt x="223" y="32"/>
                  </a:lnTo>
                  <a:lnTo>
                    <a:pt x="223" y="32"/>
                  </a:lnTo>
                  <a:lnTo>
                    <a:pt x="223" y="32"/>
                  </a:lnTo>
                  <a:lnTo>
                    <a:pt x="223" y="32"/>
                  </a:lnTo>
                  <a:lnTo>
                    <a:pt x="225" y="34"/>
                  </a:lnTo>
                  <a:lnTo>
                    <a:pt x="225" y="36"/>
                  </a:lnTo>
                  <a:lnTo>
                    <a:pt x="225" y="36"/>
                  </a:lnTo>
                  <a:lnTo>
                    <a:pt x="225" y="36"/>
                  </a:lnTo>
                  <a:lnTo>
                    <a:pt x="225" y="40"/>
                  </a:lnTo>
                  <a:lnTo>
                    <a:pt x="225" y="42"/>
                  </a:lnTo>
                  <a:lnTo>
                    <a:pt x="225" y="44"/>
                  </a:lnTo>
                  <a:lnTo>
                    <a:pt x="225" y="44"/>
                  </a:lnTo>
                  <a:lnTo>
                    <a:pt x="225" y="44"/>
                  </a:lnTo>
                  <a:lnTo>
                    <a:pt x="225" y="46"/>
                  </a:lnTo>
                  <a:lnTo>
                    <a:pt x="225" y="46"/>
                  </a:lnTo>
                  <a:lnTo>
                    <a:pt x="225" y="47"/>
                  </a:lnTo>
                  <a:lnTo>
                    <a:pt x="225" y="47"/>
                  </a:lnTo>
                  <a:lnTo>
                    <a:pt x="225" y="47"/>
                  </a:lnTo>
                  <a:lnTo>
                    <a:pt x="225" y="51"/>
                  </a:lnTo>
                  <a:lnTo>
                    <a:pt x="225" y="53"/>
                  </a:lnTo>
                  <a:lnTo>
                    <a:pt x="225" y="57"/>
                  </a:lnTo>
                  <a:lnTo>
                    <a:pt x="225" y="57"/>
                  </a:lnTo>
                  <a:lnTo>
                    <a:pt x="225" y="59"/>
                  </a:lnTo>
                  <a:lnTo>
                    <a:pt x="225" y="61"/>
                  </a:lnTo>
                  <a:lnTo>
                    <a:pt x="223" y="61"/>
                  </a:lnTo>
                  <a:lnTo>
                    <a:pt x="223" y="63"/>
                  </a:lnTo>
                  <a:lnTo>
                    <a:pt x="221" y="61"/>
                  </a:lnTo>
                  <a:lnTo>
                    <a:pt x="221" y="61"/>
                  </a:lnTo>
                  <a:lnTo>
                    <a:pt x="221" y="57"/>
                  </a:lnTo>
                  <a:lnTo>
                    <a:pt x="219" y="55"/>
                  </a:lnTo>
                  <a:lnTo>
                    <a:pt x="219" y="55"/>
                  </a:lnTo>
                  <a:lnTo>
                    <a:pt x="217" y="55"/>
                  </a:lnTo>
                  <a:lnTo>
                    <a:pt x="215" y="55"/>
                  </a:lnTo>
                  <a:lnTo>
                    <a:pt x="213" y="55"/>
                  </a:lnTo>
                  <a:lnTo>
                    <a:pt x="212" y="53"/>
                  </a:lnTo>
                  <a:lnTo>
                    <a:pt x="212" y="53"/>
                  </a:lnTo>
                  <a:lnTo>
                    <a:pt x="210" y="55"/>
                  </a:lnTo>
                  <a:lnTo>
                    <a:pt x="208" y="55"/>
                  </a:lnTo>
                  <a:lnTo>
                    <a:pt x="208" y="57"/>
                  </a:lnTo>
                  <a:lnTo>
                    <a:pt x="208" y="59"/>
                  </a:lnTo>
                  <a:lnTo>
                    <a:pt x="208" y="61"/>
                  </a:lnTo>
                  <a:lnTo>
                    <a:pt x="208" y="61"/>
                  </a:lnTo>
                  <a:lnTo>
                    <a:pt x="208" y="61"/>
                  </a:lnTo>
                  <a:lnTo>
                    <a:pt x="210" y="61"/>
                  </a:lnTo>
                  <a:lnTo>
                    <a:pt x="210" y="61"/>
                  </a:lnTo>
                  <a:lnTo>
                    <a:pt x="210" y="61"/>
                  </a:lnTo>
                  <a:lnTo>
                    <a:pt x="210" y="63"/>
                  </a:lnTo>
                  <a:lnTo>
                    <a:pt x="210" y="63"/>
                  </a:lnTo>
                  <a:lnTo>
                    <a:pt x="208" y="65"/>
                  </a:lnTo>
                  <a:lnTo>
                    <a:pt x="202" y="68"/>
                  </a:lnTo>
                  <a:lnTo>
                    <a:pt x="200" y="68"/>
                  </a:lnTo>
                  <a:lnTo>
                    <a:pt x="198" y="70"/>
                  </a:lnTo>
                  <a:lnTo>
                    <a:pt x="198" y="70"/>
                  </a:lnTo>
                  <a:lnTo>
                    <a:pt x="194" y="72"/>
                  </a:lnTo>
                  <a:lnTo>
                    <a:pt x="192" y="72"/>
                  </a:lnTo>
                  <a:lnTo>
                    <a:pt x="191" y="74"/>
                  </a:lnTo>
                  <a:lnTo>
                    <a:pt x="191" y="74"/>
                  </a:lnTo>
                  <a:lnTo>
                    <a:pt x="191" y="76"/>
                  </a:lnTo>
                  <a:lnTo>
                    <a:pt x="191" y="76"/>
                  </a:lnTo>
                  <a:lnTo>
                    <a:pt x="192" y="76"/>
                  </a:lnTo>
                  <a:lnTo>
                    <a:pt x="192" y="76"/>
                  </a:lnTo>
                  <a:lnTo>
                    <a:pt x="192" y="76"/>
                  </a:lnTo>
                  <a:lnTo>
                    <a:pt x="192" y="76"/>
                  </a:lnTo>
                  <a:lnTo>
                    <a:pt x="194" y="74"/>
                  </a:lnTo>
                  <a:lnTo>
                    <a:pt x="194" y="74"/>
                  </a:lnTo>
                  <a:lnTo>
                    <a:pt x="196" y="74"/>
                  </a:lnTo>
                  <a:lnTo>
                    <a:pt x="196" y="74"/>
                  </a:lnTo>
                  <a:lnTo>
                    <a:pt x="196" y="74"/>
                  </a:lnTo>
                  <a:lnTo>
                    <a:pt x="196" y="74"/>
                  </a:lnTo>
                  <a:lnTo>
                    <a:pt x="196" y="74"/>
                  </a:lnTo>
                  <a:lnTo>
                    <a:pt x="196" y="76"/>
                  </a:lnTo>
                  <a:lnTo>
                    <a:pt x="196" y="76"/>
                  </a:lnTo>
                  <a:lnTo>
                    <a:pt x="198" y="76"/>
                  </a:lnTo>
                  <a:lnTo>
                    <a:pt x="198" y="76"/>
                  </a:lnTo>
                  <a:lnTo>
                    <a:pt x="198" y="78"/>
                  </a:lnTo>
                  <a:lnTo>
                    <a:pt x="200" y="78"/>
                  </a:lnTo>
                  <a:lnTo>
                    <a:pt x="200" y="78"/>
                  </a:lnTo>
                  <a:lnTo>
                    <a:pt x="200" y="78"/>
                  </a:lnTo>
                  <a:lnTo>
                    <a:pt x="200" y="78"/>
                  </a:lnTo>
                  <a:lnTo>
                    <a:pt x="200" y="80"/>
                  </a:lnTo>
                  <a:lnTo>
                    <a:pt x="200" y="80"/>
                  </a:lnTo>
                  <a:lnTo>
                    <a:pt x="200" y="80"/>
                  </a:lnTo>
                  <a:lnTo>
                    <a:pt x="200" y="82"/>
                  </a:lnTo>
                  <a:lnTo>
                    <a:pt x="200" y="84"/>
                  </a:lnTo>
                  <a:lnTo>
                    <a:pt x="200" y="84"/>
                  </a:lnTo>
                  <a:lnTo>
                    <a:pt x="200" y="85"/>
                  </a:lnTo>
                  <a:lnTo>
                    <a:pt x="196" y="87"/>
                  </a:lnTo>
                  <a:lnTo>
                    <a:pt x="191" y="91"/>
                  </a:lnTo>
                  <a:lnTo>
                    <a:pt x="187" y="91"/>
                  </a:lnTo>
                  <a:lnTo>
                    <a:pt x="187" y="91"/>
                  </a:lnTo>
                  <a:lnTo>
                    <a:pt x="185" y="89"/>
                  </a:lnTo>
                  <a:lnTo>
                    <a:pt x="183" y="89"/>
                  </a:lnTo>
                  <a:lnTo>
                    <a:pt x="183" y="89"/>
                  </a:lnTo>
                  <a:lnTo>
                    <a:pt x="181" y="87"/>
                  </a:lnTo>
                  <a:lnTo>
                    <a:pt x="181" y="85"/>
                  </a:lnTo>
                  <a:lnTo>
                    <a:pt x="181" y="82"/>
                  </a:lnTo>
                  <a:lnTo>
                    <a:pt x="179" y="80"/>
                  </a:lnTo>
                  <a:lnTo>
                    <a:pt x="179" y="80"/>
                  </a:lnTo>
                  <a:lnTo>
                    <a:pt x="179" y="80"/>
                  </a:lnTo>
                  <a:lnTo>
                    <a:pt x="177" y="80"/>
                  </a:lnTo>
                  <a:lnTo>
                    <a:pt x="177" y="82"/>
                  </a:lnTo>
                  <a:lnTo>
                    <a:pt x="177" y="82"/>
                  </a:lnTo>
                  <a:lnTo>
                    <a:pt x="177" y="82"/>
                  </a:lnTo>
                  <a:lnTo>
                    <a:pt x="177" y="84"/>
                  </a:lnTo>
                  <a:lnTo>
                    <a:pt x="177" y="84"/>
                  </a:lnTo>
                  <a:lnTo>
                    <a:pt x="177" y="84"/>
                  </a:lnTo>
                  <a:lnTo>
                    <a:pt x="177" y="85"/>
                  </a:lnTo>
                  <a:lnTo>
                    <a:pt x="177" y="87"/>
                  </a:lnTo>
                  <a:lnTo>
                    <a:pt x="177" y="87"/>
                  </a:lnTo>
                  <a:lnTo>
                    <a:pt x="175" y="87"/>
                  </a:lnTo>
                  <a:lnTo>
                    <a:pt x="175" y="87"/>
                  </a:lnTo>
                  <a:lnTo>
                    <a:pt x="175" y="87"/>
                  </a:lnTo>
                  <a:lnTo>
                    <a:pt x="175" y="87"/>
                  </a:lnTo>
                  <a:lnTo>
                    <a:pt x="173" y="85"/>
                  </a:lnTo>
                  <a:lnTo>
                    <a:pt x="173" y="85"/>
                  </a:lnTo>
                  <a:lnTo>
                    <a:pt x="172" y="85"/>
                  </a:lnTo>
                  <a:lnTo>
                    <a:pt x="172" y="85"/>
                  </a:lnTo>
                  <a:lnTo>
                    <a:pt x="172" y="85"/>
                  </a:lnTo>
                  <a:lnTo>
                    <a:pt x="172" y="87"/>
                  </a:lnTo>
                  <a:lnTo>
                    <a:pt x="172" y="87"/>
                  </a:lnTo>
                  <a:lnTo>
                    <a:pt x="172" y="87"/>
                  </a:lnTo>
                  <a:lnTo>
                    <a:pt x="172" y="89"/>
                  </a:lnTo>
                  <a:lnTo>
                    <a:pt x="170" y="89"/>
                  </a:lnTo>
                  <a:lnTo>
                    <a:pt x="170" y="89"/>
                  </a:lnTo>
                  <a:lnTo>
                    <a:pt x="168" y="87"/>
                  </a:lnTo>
                  <a:lnTo>
                    <a:pt x="168" y="87"/>
                  </a:lnTo>
                  <a:lnTo>
                    <a:pt x="166" y="87"/>
                  </a:lnTo>
                  <a:lnTo>
                    <a:pt x="166" y="87"/>
                  </a:lnTo>
                  <a:lnTo>
                    <a:pt x="162" y="85"/>
                  </a:lnTo>
                  <a:lnTo>
                    <a:pt x="162" y="85"/>
                  </a:lnTo>
                  <a:lnTo>
                    <a:pt x="162" y="85"/>
                  </a:lnTo>
                  <a:lnTo>
                    <a:pt x="160" y="85"/>
                  </a:lnTo>
                  <a:lnTo>
                    <a:pt x="160" y="87"/>
                  </a:lnTo>
                  <a:lnTo>
                    <a:pt x="160" y="87"/>
                  </a:lnTo>
                  <a:lnTo>
                    <a:pt x="160" y="87"/>
                  </a:lnTo>
                  <a:lnTo>
                    <a:pt x="162" y="89"/>
                  </a:lnTo>
                  <a:lnTo>
                    <a:pt x="162" y="89"/>
                  </a:lnTo>
                  <a:lnTo>
                    <a:pt x="164" y="89"/>
                  </a:lnTo>
                  <a:lnTo>
                    <a:pt x="164" y="89"/>
                  </a:lnTo>
                  <a:lnTo>
                    <a:pt x="166" y="91"/>
                  </a:lnTo>
                  <a:lnTo>
                    <a:pt x="164" y="91"/>
                  </a:lnTo>
                  <a:lnTo>
                    <a:pt x="162" y="91"/>
                  </a:lnTo>
                  <a:lnTo>
                    <a:pt x="162" y="91"/>
                  </a:lnTo>
                  <a:lnTo>
                    <a:pt x="162" y="91"/>
                  </a:lnTo>
                  <a:lnTo>
                    <a:pt x="162" y="93"/>
                  </a:lnTo>
                  <a:lnTo>
                    <a:pt x="162" y="93"/>
                  </a:lnTo>
                  <a:lnTo>
                    <a:pt x="162" y="93"/>
                  </a:lnTo>
                  <a:lnTo>
                    <a:pt x="162" y="95"/>
                  </a:lnTo>
                  <a:lnTo>
                    <a:pt x="162" y="95"/>
                  </a:lnTo>
                  <a:lnTo>
                    <a:pt x="162" y="95"/>
                  </a:lnTo>
                  <a:lnTo>
                    <a:pt x="162" y="95"/>
                  </a:lnTo>
                  <a:lnTo>
                    <a:pt x="160" y="97"/>
                  </a:lnTo>
                  <a:lnTo>
                    <a:pt x="160" y="97"/>
                  </a:lnTo>
                  <a:lnTo>
                    <a:pt x="158" y="103"/>
                  </a:lnTo>
                  <a:lnTo>
                    <a:pt x="158" y="104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8" y="108"/>
                  </a:lnTo>
                  <a:lnTo>
                    <a:pt x="158" y="108"/>
                  </a:lnTo>
                  <a:lnTo>
                    <a:pt x="158" y="110"/>
                  </a:lnTo>
                  <a:lnTo>
                    <a:pt x="160" y="110"/>
                  </a:lnTo>
                  <a:lnTo>
                    <a:pt x="160" y="110"/>
                  </a:lnTo>
                  <a:lnTo>
                    <a:pt x="162" y="112"/>
                  </a:lnTo>
                  <a:lnTo>
                    <a:pt x="162" y="112"/>
                  </a:lnTo>
                  <a:lnTo>
                    <a:pt x="162" y="114"/>
                  </a:lnTo>
                  <a:lnTo>
                    <a:pt x="162" y="116"/>
                  </a:lnTo>
                  <a:lnTo>
                    <a:pt x="158" y="116"/>
                  </a:lnTo>
                  <a:lnTo>
                    <a:pt x="156" y="118"/>
                  </a:lnTo>
                  <a:lnTo>
                    <a:pt x="154" y="120"/>
                  </a:lnTo>
                  <a:lnTo>
                    <a:pt x="152" y="120"/>
                  </a:lnTo>
                  <a:lnTo>
                    <a:pt x="149" y="122"/>
                  </a:lnTo>
                  <a:lnTo>
                    <a:pt x="147" y="125"/>
                  </a:lnTo>
                  <a:lnTo>
                    <a:pt x="145" y="125"/>
                  </a:lnTo>
                  <a:lnTo>
                    <a:pt x="145" y="125"/>
                  </a:lnTo>
                  <a:lnTo>
                    <a:pt x="141" y="125"/>
                  </a:lnTo>
                  <a:lnTo>
                    <a:pt x="141" y="125"/>
                  </a:lnTo>
                  <a:lnTo>
                    <a:pt x="139" y="127"/>
                  </a:lnTo>
                  <a:lnTo>
                    <a:pt x="137" y="127"/>
                  </a:lnTo>
                  <a:lnTo>
                    <a:pt x="135" y="127"/>
                  </a:lnTo>
                  <a:lnTo>
                    <a:pt x="133" y="127"/>
                  </a:lnTo>
                  <a:lnTo>
                    <a:pt x="131" y="127"/>
                  </a:lnTo>
                  <a:lnTo>
                    <a:pt x="130" y="125"/>
                  </a:lnTo>
                  <a:lnTo>
                    <a:pt x="130" y="125"/>
                  </a:lnTo>
                  <a:lnTo>
                    <a:pt x="128" y="122"/>
                  </a:lnTo>
                  <a:lnTo>
                    <a:pt x="128" y="122"/>
                  </a:lnTo>
                  <a:lnTo>
                    <a:pt x="126" y="120"/>
                  </a:lnTo>
                  <a:lnTo>
                    <a:pt x="126" y="118"/>
                  </a:lnTo>
                  <a:lnTo>
                    <a:pt x="124" y="118"/>
                  </a:lnTo>
                  <a:lnTo>
                    <a:pt x="122" y="118"/>
                  </a:lnTo>
                  <a:lnTo>
                    <a:pt x="122" y="118"/>
                  </a:lnTo>
                  <a:lnTo>
                    <a:pt x="120" y="118"/>
                  </a:lnTo>
                  <a:lnTo>
                    <a:pt x="116" y="120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16" y="124"/>
                  </a:lnTo>
                  <a:lnTo>
                    <a:pt x="116" y="124"/>
                  </a:lnTo>
                  <a:lnTo>
                    <a:pt x="114" y="124"/>
                  </a:lnTo>
                  <a:lnTo>
                    <a:pt x="114" y="125"/>
                  </a:lnTo>
                  <a:lnTo>
                    <a:pt x="111" y="124"/>
                  </a:lnTo>
                  <a:lnTo>
                    <a:pt x="109" y="124"/>
                  </a:lnTo>
                  <a:lnTo>
                    <a:pt x="107" y="125"/>
                  </a:lnTo>
                  <a:lnTo>
                    <a:pt x="105" y="125"/>
                  </a:lnTo>
                  <a:lnTo>
                    <a:pt x="103" y="125"/>
                  </a:lnTo>
                  <a:lnTo>
                    <a:pt x="99" y="124"/>
                  </a:lnTo>
                  <a:lnTo>
                    <a:pt x="99" y="122"/>
                  </a:lnTo>
                  <a:lnTo>
                    <a:pt x="99" y="124"/>
                  </a:lnTo>
                  <a:lnTo>
                    <a:pt x="97" y="122"/>
                  </a:lnTo>
                  <a:lnTo>
                    <a:pt x="93" y="122"/>
                  </a:lnTo>
                  <a:lnTo>
                    <a:pt x="91" y="120"/>
                  </a:lnTo>
                  <a:lnTo>
                    <a:pt x="91" y="120"/>
                  </a:lnTo>
                  <a:lnTo>
                    <a:pt x="90" y="120"/>
                  </a:lnTo>
                  <a:lnTo>
                    <a:pt x="90" y="124"/>
                  </a:lnTo>
                  <a:lnTo>
                    <a:pt x="88" y="125"/>
                  </a:lnTo>
                  <a:lnTo>
                    <a:pt x="84" y="129"/>
                  </a:lnTo>
                  <a:lnTo>
                    <a:pt x="84" y="131"/>
                  </a:lnTo>
                  <a:lnTo>
                    <a:pt x="82" y="133"/>
                  </a:lnTo>
                  <a:lnTo>
                    <a:pt x="82" y="133"/>
                  </a:lnTo>
                  <a:lnTo>
                    <a:pt x="82" y="135"/>
                  </a:lnTo>
                  <a:lnTo>
                    <a:pt x="82" y="135"/>
                  </a:lnTo>
                  <a:lnTo>
                    <a:pt x="80" y="135"/>
                  </a:lnTo>
                  <a:lnTo>
                    <a:pt x="80" y="137"/>
                  </a:lnTo>
                  <a:lnTo>
                    <a:pt x="80" y="135"/>
                  </a:lnTo>
                  <a:lnTo>
                    <a:pt x="78" y="135"/>
                  </a:lnTo>
                  <a:lnTo>
                    <a:pt x="78" y="137"/>
                  </a:lnTo>
                  <a:lnTo>
                    <a:pt x="76" y="139"/>
                  </a:lnTo>
                  <a:lnTo>
                    <a:pt x="76" y="141"/>
                  </a:lnTo>
                  <a:lnTo>
                    <a:pt x="76" y="141"/>
                  </a:lnTo>
                  <a:lnTo>
                    <a:pt x="76" y="143"/>
                  </a:lnTo>
                  <a:lnTo>
                    <a:pt x="76" y="143"/>
                  </a:lnTo>
                  <a:lnTo>
                    <a:pt x="78" y="144"/>
                  </a:lnTo>
                  <a:lnTo>
                    <a:pt x="76" y="144"/>
                  </a:lnTo>
                  <a:lnTo>
                    <a:pt x="76" y="144"/>
                  </a:lnTo>
                  <a:lnTo>
                    <a:pt x="74" y="146"/>
                  </a:lnTo>
                  <a:lnTo>
                    <a:pt x="72" y="146"/>
                  </a:lnTo>
                  <a:lnTo>
                    <a:pt x="71" y="146"/>
                  </a:lnTo>
                  <a:lnTo>
                    <a:pt x="71" y="144"/>
                  </a:lnTo>
                  <a:lnTo>
                    <a:pt x="71" y="143"/>
                  </a:lnTo>
                  <a:lnTo>
                    <a:pt x="71" y="143"/>
                  </a:lnTo>
                  <a:lnTo>
                    <a:pt x="69" y="143"/>
                  </a:lnTo>
                  <a:lnTo>
                    <a:pt x="69" y="141"/>
                  </a:lnTo>
                  <a:lnTo>
                    <a:pt x="69" y="141"/>
                  </a:lnTo>
                  <a:lnTo>
                    <a:pt x="69" y="141"/>
                  </a:lnTo>
                  <a:lnTo>
                    <a:pt x="69" y="139"/>
                  </a:lnTo>
                  <a:lnTo>
                    <a:pt x="67" y="139"/>
                  </a:lnTo>
                  <a:lnTo>
                    <a:pt x="67" y="137"/>
                  </a:lnTo>
                  <a:lnTo>
                    <a:pt x="67" y="137"/>
                  </a:lnTo>
                  <a:lnTo>
                    <a:pt x="67" y="137"/>
                  </a:lnTo>
                  <a:lnTo>
                    <a:pt x="67" y="137"/>
                  </a:lnTo>
                  <a:lnTo>
                    <a:pt x="67" y="137"/>
                  </a:lnTo>
                  <a:lnTo>
                    <a:pt x="67" y="135"/>
                  </a:lnTo>
                  <a:lnTo>
                    <a:pt x="65" y="135"/>
                  </a:lnTo>
                  <a:lnTo>
                    <a:pt x="65" y="133"/>
                  </a:lnTo>
                  <a:lnTo>
                    <a:pt x="65" y="133"/>
                  </a:lnTo>
                  <a:lnTo>
                    <a:pt x="65" y="133"/>
                  </a:lnTo>
                  <a:lnTo>
                    <a:pt x="67" y="133"/>
                  </a:lnTo>
                  <a:lnTo>
                    <a:pt x="67" y="133"/>
                  </a:lnTo>
                  <a:lnTo>
                    <a:pt x="67" y="131"/>
                  </a:lnTo>
                  <a:lnTo>
                    <a:pt x="69" y="131"/>
                  </a:lnTo>
                  <a:lnTo>
                    <a:pt x="69" y="131"/>
                  </a:lnTo>
                  <a:lnTo>
                    <a:pt x="69" y="131"/>
                  </a:lnTo>
                  <a:lnTo>
                    <a:pt x="69" y="129"/>
                  </a:lnTo>
                  <a:lnTo>
                    <a:pt x="69" y="127"/>
                  </a:lnTo>
                  <a:lnTo>
                    <a:pt x="69" y="127"/>
                  </a:lnTo>
                  <a:lnTo>
                    <a:pt x="69" y="127"/>
                  </a:lnTo>
                  <a:lnTo>
                    <a:pt x="69" y="127"/>
                  </a:lnTo>
                  <a:lnTo>
                    <a:pt x="69" y="127"/>
                  </a:lnTo>
                  <a:lnTo>
                    <a:pt x="69" y="127"/>
                  </a:lnTo>
                  <a:lnTo>
                    <a:pt x="69" y="127"/>
                  </a:lnTo>
                  <a:lnTo>
                    <a:pt x="71" y="127"/>
                  </a:lnTo>
                  <a:lnTo>
                    <a:pt x="71" y="127"/>
                  </a:lnTo>
                  <a:lnTo>
                    <a:pt x="71" y="127"/>
                  </a:lnTo>
                  <a:lnTo>
                    <a:pt x="71" y="127"/>
                  </a:lnTo>
                  <a:lnTo>
                    <a:pt x="71" y="127"/>
                  </a:lnTo>
                  <a:lnTo>
                    <a:pt x="71" y="125"/>
                  </a:lnTo>
                  <a:lnTo>
                    <a:pt x="71" y="125"/>
                  </a:lnTo>
                  <a:lnTo>
                    <a:pt x="71" y="125"/>
                  </a:lnTo>
                  <a:lnTo>
                    <a:pt x="69" y="124"/>
                  </a:lnTo>
                  <a:lnTo>
                    <a:pt x="69" y="122"/>
                  </a:lnTo>
                  <a:lnTo>
                    <a:pt x="69" y="120"/>
                  </a:lnTo>
                  <a:lnTo>
                    <a:pt x="67" y="120"/>
                  </a:lnTo>
                  <a:lnTo>
                    <a:pt x="67" y="118"/>
                  </a:lnTo>
                  <a:lnTo>
                    <a:pt x="67" y="118"/>
                  </a:lnTo>
                  <a:lnTo>
                    <a:pt x="67" y="118"/>
                  </a:lnTo>
                  <a:lnTo>
                    <a:pt x="67" y="118"/>
                  </a:lnTo>
                  <a:lnTo>
                    <a:pt x="65" y="118"/>
                  </a:lnTo>
                  <a:lnTo>
                    <a:pt x="65" y="118"/>
                  </a:lnTo>
                  <a:lnTo>
                    <a:pt x="63" y="120"/>
                  </a:lnTo>
                  <a:lnTo>
                    <a:pt x="63" y="120"/>
                  </a:lnTo>
                  <a:lnTo>
                    <a:pt x="63" y="122"/>
                  </a:lnTo>
                  <a:lnTo>
                    <a:pt x="63" y="122"/>
                  </a:lnTo>
                  <a:lnTo>
                    <a:pt x="63" y="122"/>
                  </a:lnTo>
                  <a:lnTo>
                    <a:pt x="63" y="122"/>
                  </a:lnTo>
                  <a:lnTo>
                    <a:pt x="63" y="122"/>
                  </a:lnTo>
                  <a:lnTo>
                    <a:pt x="61" y="120"/>
                  </a:lnTo>
                  <a:lnTo>
                    <a:pt x="61" y="120"/>
                  </a:lnTo>
                  <a:lnTo>
                    <a:pt x="59" y="120"/>
                  </a:lnTo>
                  <a:lnTo>
                    <a:pt x="59" y="118"/>
                  </a:lnTo>
                  <a:lnTo>
                    <a:pt x="59" y="118"/>
                  </a:lnTo>
                  <a:lnTo>
                    <a:pt x="59" y="116"/>
                  </a:lnTo>
                  <a:lnTo>
                    <a:pt x="59" y="116"/>
                  </a:lnTo>
                  <a:lnTo>
                    <a:pt x="59" y="114"/>
                  </a:lnTo>
                  <a:lnTo>
                    <a:pt x="57" y="114"/>
                  </a:lnTo>
                  <a:lnTo>
                    <a:pt x="57" y="114"/>
                  </a:lnTo>
                  <a:lnTo>
                    <a:pt x="57" y="114"/>
                  </a:lnTo>
                  <a:lnTo>
                    <a:pt x="57" y="114"/>
                  </a:lnTo>
                  <a:lnTo>
                    <a:pt x="59" y="114"/>
                  </a:lnTo>
                  <a:lnTo>
                    <a:pt x="59" y="112"/>
                  </a:lnTo>
                  <a:lnTo>
                    <a:pt x="59" y="112"/>
                  </a:lnTo>
                  <a:lnTo>
                    <a:pt x="59" y="112"/>
                  </a:lnTo>
                  <a:lnTo>
                    <a:pt x="59" y="110"/>
                  </a:lnTo>
                  <a:lnTo>
                    <a:pt x="59" y="110"/>
                  </a:lnTo>
                  <a:lnTo>
                    <a:pt x="59" y="108"/>
                  </a:lnTo>
                  <a:lnTo>
                    <a:pt x="59" y="108"/>
                  </a:lnTo>
                  <a:lnTo>
                    <a:pt x="57" y="108"/>
                  </a:lnTo>
                  <a:lnTo>
                    <a:pt x="57" y="108"/>
                  </a:lnTo>
                  <a:lnTo>
                    <a:pt x="57" y="108"/>
                  </a:lnTo>
                  <a:lnTo>
                    <a:pt x="57" y="108"/>
                  </a:lnTo>
                  <a:lnTo>
                    <a:pt x="57" y="110"/>
                  </a:lnTo>
                  <a:lnTo>
                    <a:pt x="57" y="110"/>
                  </a:lnTo>
                  <a:lnTo>
                    <a:pt x="57" y="110"/>
                  </a:lnTo>
                  <a:lnTo>
                    <a:pt x="55" y="112"/>
                  </a:lnTo>
                  <a:lnTo>
                    <a:pt x="55" y="112"/>
                  </a:lnTo>
                  <a:lnTo>
                    <a:pt x="55" y="112"/>
                  </a:lnTo>
                  <a:lnTo>
                    <a:pt x="53" y="112"/>
                  </a:lnTo>
                  <a:lnTo>
                    <a:pt x="51" y="114"/>
                  </a:lnTo>
                  <a:lnTo>
                    <a:pt x="50" y="114"/>
                  </a:lnTo>
                  <a:lnTo>
                    <a:pt x="50" y="114"/>
                  </a:lnTo>
                  <a:lnTo>
                    <a:pt x="48" y="112"/>
                  </a:lnTo>
                  <a:lnTo>
                    <a:pt x="48" y="112"/>
                  </a:lnTo>
                  <a:lnTo>
                    <a:pt x="48" y="112"/>
                  </a:lnTo>
                  <a:lnTo>
                    <a:pt x="46" y="112"/>
                  </a:lnTo>
                  <a:lnTo>
                    <a:pt x="44" y="110"/>
                  </a:lnTo>
                  <a:lnTo>
                    <a:pt x="44" y="110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44" y="106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2" y="104"/>
                  </a:lnTo>
                  <a:lnTo>
                    <a:pt x="40" y="104"/>
                  </a:lnTo>
                  <a:lnTo>
                    <a:pt x="36" y="104"/>
                  </a:lnTo>
                  <a:lnTo>
                    <a:pt x="34" y="104"/>
                  </a:lnTo>
                  <a:lnTo>
                    <a:pt x="34" y="103"/>
                  </a:lnTo>
                  <a:lnTo>
                    <a:pt x="34" y="103"/>
                  </a:lnTo>
                  <a:lnTo>
                    <a:pt x="32" y="103"/>
                  </a:lnTo>
                  <a:lnTo>
                    <a:pt x="32" y="101"/>
                  </a:lnTo>
                  <a:lnTo>
                    <a:pt x="32" y="101"/>
                  </a:lnTo>
                  <a:lnTo>
                    <a:pt x="30" y="101"/>
                  </a:lnTo>
                  <a:lnTo>
                    <a:pt x="29" y="103"/>
                  </a:lnTo>
                  <a:lnTo>
                    <a:pt x="25" y="103"/>
                  </a:lnTo>
                  <a:lnTo>
                    <a:pt x="25" y="103"/>
                  </a:lnTo>
                  <a:lnTo>
                    <a:pt x="23" y="103"/>
                  </a:lnTo>
                  <a:lnTo>
                    <a:pt x="23" y="103"/>
                  </a:lnTo>
                  <a:lnTo>
                    <a:pt x="19" y="106"/>
                  </a:lnTo>
                  <a:lnTo>
                    <a:pt x="19" y="106"/>
                  </a:lnTo>
                  <a:lnTo>
                    <a:pt x="19" y="106"/>
                  </a:lnTo>
                  <a:lnTo>
                    <a:pt x="17" y="108"/>
                  </a:lnTo>
                  <a:lnTo>
                    <a:pt x="17" y="108"/>
                  </a:lnTo>
                  <a:lnTo>
                    <a:pt x="17" y="108"/>
                  </a:lnTo>
                  <a:lnTo>
                    <a:pt x="15" y="108"/>
                  </a:lnTo>
                  <a:lnTo>
                    <a:pt x="10" y="106"/>
                  </a:lnTo>
                  <a:lnTo>
                    <a:pt x="4" y="106"/>
                  </a:lnTo>
                  <a:lnTo>
                    <a:pt x="4" y="108"/>
                  </a:lnTo>
                  <a:lnTo>
                    <a:pt x="4" y="110"/>
                  </a:lnTo>
                  <a:lnTo>
                    <a:pt x="6" y="110"/>
                  </a:lnTo>
                  <a:lnTo>
                    <a:pt x="6" y="110"/>
                  </a:lnTo>
                  <a:lnTo>
                    <a:pt x="8" y="112"/>
                  </a:lnTo>
                  <a:lnTo>
                    <a:pt x="8" y="112"/>
                  </a:lnTo>
                  <a:lnTo>
                    <a:pt x="8" y="114"/>
                  </a:lnTo>
                  <a:lnTo>
                    <a:pt x="8" y="114"/>
                  </a:lnTo>
                  <a:lnTo>
                    <a:pt x="8" y="116"/>
                  </a:lnTo>
                  <a:lnTo>
                    <a:pt x="6" y="116"/>
                  </a:lnTo>
                  <a:lnTo>
                    <a:pt x="6" y="118"/>
                  </a:lnTo>
                  <a:lnTo>
                    <a:pt x="2" y="118"/>
                  </a:lnTo>
                  <a:lnTo>
                    <a:pt x="2" y="118"/>
                  </a:lnTo>
                  <a:lnTo>
                    <a:pt x="2" y="118"/>
                  </a:lnTo>
                  <a:lnTo>
                    <a:pt x="0" y="120"/>
                  </a:lnTo>
                  <a:lnTo>
                    <a:pt x="0" y="122"/>
                  </a:lnTo>
                  <a:lnTo>
                    <a:pt x="0" y="124"/>
                  </a:lnTo>
                  <a:lnTo>
                    <a:pt x="0" y="125"/>
                  </a:lnTo>
                  <a:lnTo>
                    <a:pt x="0" y="125"/>
                  </a:lnTo>
                  <a:lnTo>
                    <a:pt x="0" y="127"/>
                  </a:lnTo>
                  <a:lnTo>
                    <a:pt x="2" y="127"/>
                  </a:lnTo>
                  <a:lnTo>
                    <a:pt x="2" y="127"/>
                  </a:lnTo>
                  <a:lnTo>
                    <a:pt x="4" y="127"/>
                  </a:lnTo>
                  <a:lnTo>
                    <a:pt x="4" y="127"/>
                  </a:lnTo>
                  <a:lnTo>
                    <a:pt x="4" y="127"/>
                  </a:lnTo>
                  <a:lnTo>
                    <a:pt x="6" y="127"/>
                  </a:lnTo>
                  <a:lnTo>
                    <a:pt x="6" y="127"/>
                  </a:lnTo>
                  <a:lnTo>
                    <a:pt x="8" y="125"/>
                  </a:lnTo>
                  <a:lnTo>
                    <a:pt x="8" y="125"/>
                  </a:lnTo>
                  <a:lnTo>
                    <a:pt x="10" y="125"/>
                  </a:lnTo>
                  <a:lnTo>
                    <a:pt x="10" y="125"/>
                  </a:lnTo>
                  <a:lnTo>
                    <a:pt x="10" y="125"/>
                  </a:lnTo>
                  <a:lnTo>
                    <a:pt x="10" y="125"/>
                  </a:lnTo>
                  <a:lnTo>
                    <a:pt x="10" y="125"/>
                  </a:lnTo>
                  <a:lnTo>
                    <a:pt x="11" y="124"/>
                  </a:lnTo>
                  <a:lnTo>
                    <a:pt x="11" y="125"/>
                  </a:lnTo>
                  <a:lnTo>
                    <a:pt x="11" y="125"/>
                  </a:lnTo>
                  <a:lnTo>
                    <a:pt x="13" y="125"/>
                  </a:lnTo>
                  <a:lnTo>
                    <a:pt x="13" y="127"/>
                  </a:lnTo>
                  <a:lnTo>
                    <a:pt x="13" y="129"/>
                  </a:lnTo>
                  <a:lnTo>
                    <a:pt x="11" y="133"/>
                  </a:lnTo>
                  <a:lnTo>
                    <a:pt x="11" y="135"/>
                  </a:lnTo>
                  <a:lnTo>
                    <a:pt x="10" y="144"/>
                  </a:lnTo>
                  <a:lnTo>
                    <a:pt x="10" y="144"/>
                  </a:lnTo>
                  <a:lnTo>
                    <a:pt x="11" y="146"/>
                  </a:lnTo>
                  <a:lnTo>
                    <a:pt x="13" y="148"/>
                  </a:lnTo>
                  <a:lnTo>
                    <a:pt x="13" y="150"/>
                  </a:lnTo>
                  <a:lnTo>
                    <a:pt x="13" y="150"/>
                  </a:lnTo>
                  <a:lnTo>
                    <a:pt x="13" y="154"/>
                  </a:lnTo>
                  <a:lnTo>
                    <a:pt x="13" y="156"/>
                  </a:lnTo>
                  <a:lnTo>
                    <a:pt x="13" y="156"/>
                  </a:lnTo>
                  <a:lnTo>
                    <a:pt x="11" y="156"/>
                  </a:lnTo>
                  <a:lnTo>
                    <a:pt x="11" y="156"/>
                  </a:lnTo>
                  <a:lnTo>
                    <a:pt x="8" y="156"/>
                  </a:lnTo>
                  <a:lnTo>
                    <a:pt x="8" y="156"/>
                  </a:lnTo>
                  <a:lnTo>
                    <a:pt x="8" y="158"/>
                  </a:lnTo>
                  <a:lnTo>
                    <a:pt x="6" y="158"/>
                  </a:lnTo>
                  <a:lnTo>
                    <a:pt x="6" y="160"/>
                  </a:lnTo>
                  <a:lnTo>
                    <a:pt x="8" y="160"/>
                  </a:lnTo>
                  <a:lnTo>
                    <a:pt x="8" y="160"/>
                  </a:lnTo>
                  <a:lnTo>
                    <a:pt x="8" y="162"/>
                  </a:lnTo>
                  <a:lnTo>
                    <a:pt x="10" y="163"/>
                  </a:lnTo>
                  <a:lnTo>
                    <a:pt x="10" y="163"/>
                  </a:lnTo>
                  <a:lnTo>
                    <a:pt x="11" y="165"/>
                  </a:lnTo>
                  <a:lnTo>
                    <a:pt x="11" y="167"/>
                  </a:lnTo>
                  <a:lnTo>
                    <a:pt x="11" y="169"/>
                  </a:lnTo>
                  <a:lnTo>
                    <a:pt x="13" y="171"/>
                  </a:lnTo>
                  <a:lnTo>
                    <a:pt x="13" y="171"/>
                  </a:lnTo>
                  <a:lnTo>
                    <a:pt x="15" y="171"/>
                  </a:lnTo>
                  <a:lnTo>
                    <a:pt x="15" y="171"/>
                  </a:lnTo>
                  <a:lnTo>
                    <a:pt x="15" y="171"/>
                  </a:lnTo>
                  <a:lnTo>
                    <a:pt x="15" y="169"/>
                  </a:lnTo>
                  <a:lnTo>
                    <a:pt x="17" y="169"/>
                  </a:lnTo>
                  <a:lnTo>
                    <a:pt x="17" y="167"/>
                  </a:lnTo>
                  <a:lnTo>
                    <a:pt x="17" y="167"/>
                  </a:lnTo>
                  <a:lnTo>
                    <a:pt x="17" y="167"/>
                  </a:lnTo>
                  <a:lnTo>
                    <a:pt x="17" y="167"/>
                  </a:lnTo>
                  <a:lnTo>
                    <a:pt x="19" y="167"/>
                  </a:lnTo>
                  <a:lnTo>
                    <a:pt x="21" y="167"/>
                  </a:lnTo>
                  <a:lnTo>
                    <a:pt x="23" y="167"/>
                  </a:lnTo>
                  <a:lnTo>
                    <a:pt x="25" y="167"/>
                  </a:lnTo>
                  <a:lnTo>
                    <a:pt x="27" y="167"/>
                  </a:lnTo>
                  <a:lnTo>
                    <a:pt x="29" y="167"/>
                  </a:lnTo>
                  <a:lnTo>
                    <a:pt x="29" y="167"/>
                  </a:lnTo>
                  <a:lnTo>
                    <a:pt x="29" y="165"/>
                  </a:lnTo>
                  <a:lnTo>
                    <a:pt x="30" y="165"/>
                  </a:lnTo>
                  <a:lnTo>
                    <a:pt x="32" y="163"/>
                  </a:lnTo>
                  <a:lnTo>
                    <a:pt x="32" y="163"/>
                  </a:lnTo>
                  <a:lnTo>
                    <a:pt x="34" y="163"/>
                  </a:lnTo>
                  <a:lnTo>
                    <a:pt x="34" y="163"/>
                  </a:lnTo>
                  <a:lnTo>
                    <a:pt x="36" y="163"/>
                  </a:lnTo>
                  <a:lnTo>
                    <a:pt x="36" y="165"/>
                  </a:lnTo>
                  <a:lnTo>
                    <a:pt x="38" y="165"/>
                  </a:lnTo>
                  <a:lnTo>
                    <a:pt x="40" y="165"/>
                  </a:lnTo>
                  <a:lnTo>
                    <a:pt x="40" y="165"/>
                  </a:lnTo>
                  <a:lnTo>
                    <a:pt x="42" y="167"/>
                  </a:lnTo>
                  <a:lnTo>
                    <a:pt x="42" y="167"/>
                  </a:lnTo>
                  <a:lnTo>
                    <a:pt x="44" y="169"/>
                  </a:lnTo>
                  <a:lnTo>
                    <a:pt x="44" y="169"/>
                  </a:lnTo>
                  <a:lnTo>
                    <a:pt x="44" y="171"/>
                  </a:lnTo>
                  <a:lnTo>
                    <a:pt x="46" y="175"/>
                  </a:lnTo>
                  <a:lnTo>
                    <a:pt x="46" y="175"/>
                  </a:lnTo>
                  <a:lnTo>
                    <a:pt x="46" y="177"/>
                  </a:lnTo>
                  <a:lnTo>
                    <a:pt x="48" y="177"/>
                  </a:lnTo>
                  <a:lnTo>
                    <a:pt x="48" y="177"/>
                  </a:lnTo>
                  <a:lnTo>
                    <a:pt x="50" y="177"/>
                  </a:lnTo>
                  <a:lnTo>
                    <a:pt x="50" y="177"/>
                  </a:lnTo>
                  <a:lnTo>
                    <a:pt x="51" y="175"/>
                  </a:lnTo>
                  <a:lnTo>
                    <a:pt x="51" y="175"/>
                  </a:lnTo>
                  <a:lnTo>
                    <a:pt x="53" y="175"/>
                  </a:lnTo>
                  <a:lnTo>
                    <a:pt x="53" y="177"/>
                  </a:lnTo>
                  <a:lnTo>
                    <a:pt x="55" y="177"/>
                  </a:lnTo>
                  <a:lnTo>
                    <a:pt x="55" y="181"/>
                  </a:lnTo>
                  <a:lnTo>
                    <a:pt x="55" y="181"/>
                  </a:lnTo>
                  <a:lnTo>
                    <a:pt x="57" y="181"/>
                  </a:lnTo>
                  <a:lnTo>
                    <a:pt x="57" y="181"/>
                  </a:lnTo>
                  <a:lnTo>
                    <a:pt x="59" y="181"/>
                  </a:lnTo>
                  <a:lnTo>
                    <a:pt x="59" y="181"/>
                  </a:lnTo>
                  <a:lnTo>
                    <a:pt x="61" y="181"/>
                  </a:lnTo>
                  <a:lnTo>
                    <a:pt x="61" y="179"/>
                  </a:lnTo>
                  <a:lnTo>
                    <a:pt x="63" y="179"/>
                  </a:lnTo>
                  <a:lnTo>
                    <a:pt x="65" y="179"/>
                  </a:lnTo>
                  <a:lnTo>
                    <a:pt x="65" y="177"/>
                  </a:lnTo>
                  <a:lnTo>
                    <a:pt x="67" y="177"/>
                  </a:lnTo>
                  <a:lnTo>
                    <a:pt x="67" y="177"/>
                  </a:lnTo>
                  <a:lnTo>
                    <a:pt x="67" y="179"/>
                  </a:lnTo>
                  <a:lnTo>
                    <a:pt x="69" y="179"/>
                  </a:lnTo>
                  <a:lnTo>
                    <a:pt x="71" y="179"/>
                  </a:lnTo>
                  <a:lnTo>
                    <a:pt x="72" y="179"/>
                  </a:lnTo>
                  <a:lnTo>
                    <a:pt x="74" y="179"/>
                  </a:lnTo>
                  <a:lnTo>
                    <a:pt x="74" y="179"/>
                  </a:lnTo>
                  <a:lnTo>
                    <a:pt x="74" y="177"/>
                  </a:lnTo>
                  <a:lnTo>
                    <a:pt x="74" y="177"/>
                  </a:lnTo>
                  <a:lnTo>
                    <a:pt x="74" y="177"/>
                  </a:lnTo>
                  <a:lnTo>
                    <a:pt x="74" y="177"/>
                  </a:lnTo>
                  <a:lnTo>
                    <a:pt x="78" y="175"/>
                  </a:lnTo>
                  <a:lnTo>
                    <a:pt x="78" y="175"/>
                  </a:lnTo>
                  <a:lnTo>
                    <a:pt x="80" y="175"/>
                  </a:lnTo>
                  <a:lnTo>
                    <a:pt x="80" y="175"/>
                  </a:lnTo>
                  <a:lnTo>
                    <a:pt x="80" y="177"/>
                  </a:lnTo>
                  <a:lnTo>
                    <a:pt x="80" y="179"/>
                  </a:lnTo>
                  <a:lnTo>
                    <a:pt x="78" y="179"/>
                  </a:lnTo>
                  <a:lnTo>
                    <a:pt x="80" y="181"/>
                  </a:lnTo>
                  <a:lnTo>
                    <a:pt x="80" y="181"/>
                  </a:lnTo>
                  <a:lnTo>
                    <a:pt x="80" y="181"/>
                  </a:lnTo>
                  <a:lnTo>
                    <a:pt x="80" y="181"/>
                  </a:lnTo>
                  <a:lnTo>
                    <a:pt x="82" y="181"/>
                  </a:lnTo>
                  <a:lnTo>
                    <a:pt x="82" y="181"/>
                  </a:lnTo>
                  <a:lnTo>
                    <a:pt x="82" y="179"/>
                  </a:lnTo>
                  <a:lnTo>
                    <a:pt x="84" y="179"/>
                  </a:lnTo>
                  <a:lnTo>
                    <a:pt x="86" y="179"/>
                  </a:lnTo>
                  <a:lnTo>
                    <a:pt x="86" y="179"/>
                  </a:lnTo>
                  <a:lnTo>
                    <a:pt x="86" y="181"/>
                  </a:lnTo>
                  <a:lnTo>
                    <a:pt x="88" y="182"/>
                  </a:lnTo>
                  <a:lnTo>
                    <a:pt x="88" y="184"/>
                  </a:lnTo>
                  <a:lnTo>
                    <a:pt x="88" y="184"/>
                  </a:lnTo>
                  <a:lnTo>
                    <a:pt x="88" y="184"/>
                  </a:lnTo>
                  <a:lnTo>
                    <a:pt x="88" y="186"/>
                  </a:lnTo>
                  <a:lnTo>
                    <a:pt x="86" y="186"/>
                  </a:lnTo>
                  <a:lnTo>
                    <a:pt x="86" y="186"/>
                  </a:lnTo>
                  <a:lnTo>
                    <a:pt x="86" y="186"/>
                  </a:lnTo>
                  <a:lnTo>
                    <a:pt x="84" y="186"/>
                  </a:lnTo>
                  <a:lnTo>
                    <a:pt x="84" y="188"/>
                  </a:lnTo>
                  <a:lnTo>
                    <a:pt x="84" y="188"/>
                  </a:lnTo>
                  <a:lnTo>
                    <a:pt x="84" y="188"/>
                  </a:lnTo>
                  <a:lnTo>
                    <a:pt x="84" y="190"/>
                  </a:lnTo>
                  <a:lnTo>
                    <a:pt x="86" y="190"/>
                  </a:lnTo>
                  <a:lnTo>
                    <a:pt x="86" y="192"/>
                  </a:lnTo>
                  <a:lnTo>
                    <a:pt x="86" y="192"/>
                  </a:lnTo>
                  <a:lnTo>
                    <a:pt x="86" y="192"/>
                  </a:lnTo>
                  <a:lnTo>
                    <a:pt x="86" y="194"/>
                  </a:lnTo>
                  <a:lnTo>
                    <a:pt x="86" y="194"/>
                  </a:lnTo>
                  <a:lnTo>
                    <a:pt x="86" y="196"/>
                  </a:lnTo>
                  <a:lnTo>
                    <a:pt x="88" y="198"/>
                  </a:lnTo>
                  <a:lnTo>
                    <a:pt x="88" y="200"/>
                  </a:lnTo>
                  <a:lnTo>
                    <a:pt x="91" y="203"/>
                  </a:lnTo>
                  <a:lnTo>
                    <a:pt x="91" y="203"/>
                  </a:lnTo>
                  <a:lnTo>
                    <a:pt x="95" y="205"/>
                  </a:lnTo>
                  <a:lnTo>
                    <a:pt x="97" y="205"/>
                  </a:lnTo>
                  <a:lnTo>
                    <a:pt x="97" y="205"/>
                  </a:lnTo>
                  <a:lnTo>
                    <a:pt x="97" y="207"/>
                  </a:lnTo>
                  <a:lnTo>
                    <a:pt x="97" y="209"/>
                  </a:lnTo>
                  <a:lnTo>
                    <a:pt x="97" y="209"/>
                  </a:lnTo>
                  <a:lnTo>
                    <a:pt x="97" y="211"/>
                  </a:lnTo>
                  <a:lnTo>
                    <a:pt x="95" y="211"/>
                  </a:lnTo>
                  <a:lnTo>
                    <a:pt x="95" y="211"/>
                  </a:lnTo>
                  <a:lnTo>
                    <a:pt x="95" y="213"/>
                  </a:lnTo>
                  <a:lnTo>
                    <a:pt x="93" y="213"/>
                  </a:lnTo>
                  <a:lnTo>
                    <a:pt x="93" y="213"/>
                  </a:lnTo>
                  <a:lnTo>
                    <a:pt x="95" y="215"/>
                  </a:lnTo>
                  <a:lnTo>
                    <a:pt x="95" y="219"/>
                  </a:lnTo>
                  <a:lnTo>
                    <a:pt x="95" y="221"/>
                  </a:lnTo>
                  <a:lnTo>
                    <a:pt x="97" y="222"/>
                  </a:lnTo>
                  <a:lnTo>
                    <a:pt x="97" y="224"/>
                  </a:lnTo>
                  <a:lnTo>
                    <a:pt x="97" y="226"/>
                  </a:lnTo>
                  <a:lnTo>
                    <a:pt x="99" y="228"/>
                  </a:lnTo>
                  <a:lnTo>
                    <a:pt x="99" y="232"/>
                  </a:lnTo>
                  <a:lnTo>
                    <a:pt x="103" y="241"/>
                  </a:lnTo>
                  <a:lnTo>
                    <a:pt x="105" y="243"/>
                  </a:lnTo>
                  <a:lnTo>
                    <a:pt x="105" y="245"/>
                  </a:lnTo>
                  <a:lnTo>
                    <a:pt x="107" y="247"/>
                  </a:lnTo>
                  <a:lnTo>
                    <a:pt x="109" y="251"/>
                  </a:lnTo>
                  <a:lnTo>
                    <a:pt x="111" y="251"/>
                  </a:lnTo>
                  <a:lnTo>
                    <a:pt x="111" y="251"/>
                  </a:lnTo>
                  <a:lnTo>
                    <a:pt x="111" y="253"/>
                  </a:lnTo>
                  <a:lnTo>
                    <a:pt x="114" y="257"/>
                  </a:lnTo>
                  <a:lnTo>
                    <a:pt x="118" y="260"/>
                  </a:lnTo>
                  <a:lnTo>
                    <a:pt x="120" y="260"/>
                  </a:lnTo>
                  <a:lnTo>
                    <a:pt x="120" y="262"/>
                  </a:lnTo>
                  <a:lnTo>
                    <a:pt x="120" y="262"/>
                  </a:lnTo>
                  <a:lnTo>
                    <a:pt x="120" y="262"/>
                  </a:lnTo>
                  <a:lnTo>
                    <a:pt x="120" y="264"/>
                  </a:lnTo>
                  <a:lnTo>
                    <a:pt x="120" y="266"/>
                  </a:lnTo>
                  <a:lnTo>
                    <a:pt x="122" y="266"/>
                  </a:lnTo>
                  <a:lnTo>
                    <a:pt x="122" y="266"/>
                  </a:lnTo>
                  <a:lnTo>
                    <a:pt x="124" y="266"/>
                  </a:lnTo>
                  <a:lnTo>
                    <a:pt x="124" y="266"/>
                  </a:lnTo>
                  <a:lnTo>
                    <a:pt x="124" y="266"/>
                  </a:lnTo>
                  <a:lnTo>
                    <a:pt x="126" y="266"/>
                  </a:lnTo>
                  <a:lnTo>
                    <a:pt x="128" y="268"/>
                  </a:lnTo>
                  <a:lnTo>
                    <a:pt x="130" y="268"/>
                  </a:lnTo>
                  <a:lnTo>
                    <a:pt x="131" y="268"/>
                  </a:lnTo>
                  <a:lnTo>
                    <a:pt x="133" y="270"/>
                  </a:lnTo>
                  <a:lnTo>
                    <a:pt x="137" y="276"/>
                  </a:lnTo>
                  <a:lnTo>
                    <a:pt x="145" y="283"/>
                  </a:lnTo>
                  <a:lnTo>
                    <a:pt x="145" y="285"/>
                  </a:lnTo>
                  <a:lnTo>
                    <a:pt x="147" y="287"/>
                  </a:lnTo>
                  <a:lnTo>
                    <a:pt x="147" y="289"/>
                  </a:lnTo>
                  <a:lnTo>
                    <a:pt x="147" y="289"/>
                  </a:lnTo>
                  <a:lnTo>
                    <a:pt x="149" y="291"/>
                  </a:lnTo>
                  <a:lnTo>
                    <a:pt x="149" y="293"/>
                  </a:lnTo>
                  <a:lnTo>
                    <a:pt x="149" y="293"/>
                  </a:lnTo>
                  <a:lnTo>
                    <a:pt x="149" y="295"/>
                  </a:lnTo>
                  <a:lnTo>
                    <a:pt x="147" y="295"/>
                  </a:lnTo>
                  <a:lnTo>
                    <a:pt x="147" y="293"/>
                  </a:lnTo>
                  <a:lnTo>
                    <a:pt x="145" y="291"/>
                  </a:lnTo>
                  <a:lnTo>
                    <a:pt x="145" y="291"/>
                  </a:lnTo>
                  <a:lnTo>
                    <a:pt x="145" y="291"/>
                  </a:lnTo>
                  <a:lnTo>
                    <a:pt x="143" y="293"/>
                  </a:lnTo>
                  <a:lnTo>
                    <a:pt x="143" y="295"/>
                  </a:lnTo>
                  <a:lnTo>
                    <a:pt x="141" y="295"/>
                  </a:lnTo>
                  <a:lnTo>
                    <a:pt x="141" y="295"/>
                  </a:lnTo>
                  <a:lnTo>
                    <a:pt x="139" y="297"/>
                  </a:lnTo>
                  <a:lnTo>
                    <a:pt x="137" y="297"/>
                  </a:lnTo>
                  <a:lnTo>
                    <a:pt x="137" y="297"/>
                  </a:lnTo>
                  <a:lnTo>
                    <a:pt x="137" y="297"/>
                  </a:lnTo>
                  <a:lnTo>
                    <a:pt x="135" y="298"/>
                  </a:lnTo>
                  <a:lnTo>
                    <a:pt x="137" y="298"/>
                  </a:lnTo>
                  <a:lnTo>
                    <a:pt x="137" y="300"/>
                  </a:lnTo>
                  <a:lnTo>
                    <a:pt x="139" y="302"/>
                  </a:lnTo>
                  <a:lnTo>
                    <a:pt x="139" y="302"/>
                  </a:lnTo>
                  <a:lnTo>
                    <a:pt x="141" y="302"/>
                  </a:lnTo>
                  <a:lnTo>
                    <a:pt x="141" y="300"/>
                  </a:lnTo>
                  <a:lnTo>
                    <a:pt x="141" y="300"/>
                  </a:lnTo>
                  <a:lnTo>
                    <a:pt x="141" y="300"/>
                  </a:lnTo>
                  <a:lnTo>
                    <a:pt x="143" y="298"/>
                  </a:lnTo>
                  <a:lnTo>
                    <a:pt x="143" y="298"/>
                  </a:lnTo>
                  <a:lnTo>
                    <a:pt x="143" y="298"/>
                  </a:lnTo>
                  <a:lnTo>
                    <a:pt x="145" y="300"/>
                  </a:lnTo>
                  <a:lnTo>
                    <a:pt x="145" y="300"/>
                  </a:lnTo>
                  <a:lnTo>
                    <a:pt x="145" y="302"/>
                  </a:lnTo>
                  <a:lnTo>
                    <a:pt x="143" y="304"/>
                  </a:lnTo>
                  <a:lnTo>
                    <a:pt x="141" y="306"/>
                  </a:lnTo>
                  <a:lnTo>
                    <a:pt x="141" y="306"/>
                  </a:lnTo>
                  <a:lnTo>
                    <a:pt x="141" y="308"/>
                  </a:lnTo>
                  <a:lnTo>
                    <a:pt x="139" y="308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39" y="312"/>
                  </a:lnTo>
                  <a:lnTo>
                    <a:pt x="139" y="312"/>
                  </a:lnTo>
                  <a:lnTo>
                    <a:pt x="141" y="314"/>
                  </a:lnTo>
                  <a:lnTo>
                    <a:pt x="141" y="314"/>
                  </a:lnTo>
                  <a:lnTo>
                    <a:pt x="139" y="314"/>
                  </a:lnTo>
                  <a:lnTo>
                    <a:pt x="139" y="316"/>
                  </a:lnTo>
                  <a:lnTo>
                    <a:pt x="139" y="316"/>
                  </a:lnTo>
                  <a:lnTo>
                    <a:pt x="137" y="316"/>
                  </a:lnTo>
                  <a:lnTo>
                    <a:pt x="135" y="316"/>
                  </a:lnTo>
                  <a:lnTo>
                    <a:pt x="135" y="316"/>
                  </a:lnTo>
                  <a:lnTo>
                    <a:pt x="135" y="318"/>
                  </a:lnTo>
                  <a:lnTo>
                    <a:pt x="135" y="319"/>
                  </a:lnTo>
                  <a:lnTo>
                    <a:pt x="139" y="321"/>
                  </a:lnTo>
                  <a:lnTo>
                    <a:pt x="139" y="321"/>
                  </a:lnTo>
                  <a:lnTo>
                    <a:pt x="139" y="323"/>
                  </a:lnTo>
                  <a:lnTo>
                    <a:pt x="139" y="323"/>
                  </a:lnTo>
                  <a:lnTo>
                    <a:pt x="139" y="325"/>
                  </a:lnTo>
                  <a:lnTo>
                    <a:pt x="139" y="325"/>
                  </a:lnTo>
                  <a:lnTo>
                    <a:pt x="141" y="327"/>
                  </a:lnTo>
                  <a:lnTo>
                    <a:pt x="141" y="327"/>
                  </a:lnTo>
                  <a:lnTo>
                    <a:pt x="151" y="325"/>
                  </a:lnTo>
                  <a:lnTo>
                    <a:pt x="152" y="327"/>
                  </a:lnTo>
                  <a:lnTo>
                    <a:pt x="154" y="329"/>
                  </a:lnTo>
                  <a:lnTo>
                    <a:pt x="158" y="331"/>
                  </a:lnTo>
                  <a:lnTo>
                    <a:pt x="160" y="329"/>
                  </a:lnTo>
                  <a:lnTo>
                    <a:pt x="162" y="327"/>
                  </a:lnTo>
                  <a:lnTo>
                    <a:pt x="162" y="327"/>
                  </a:lnTo>
                  <a:lnTo>
                    <a:pt x="162" y="327"/>
                  </a:lnTo>
                  <a:lnTo>
                    <a:pt x="160" y="325"/>
                  </a:lnTo>
                  <a:lnTo>
                    <a:pt x="160" y="325"/>
                  </a:lnTo>
                  <a:lnTo>
                    <a:pt x="160" y="323"/>
                  </a:lnTo>
                  <a:lnTo>
                    <a:pt x="160" y="323"/>
                  </a:lnTo>
                  <a:lnTo>
                    <a:pt x="160" y="321"/>
                  </a:lnTo>
                  <a:lnTo>
                    <a:pt x="158" y="321"/>
                  </a:lnTo>
                  <a:lnTo>
                    <a:pt x="158" y="319"/>
                  </a:lnTo>
                  <a:lnTo>
                    <a:pt x="158" y="319"/>
                  </a:lnTo>
                  <a:lnTo>
                    <a:pt x="158" y="318"/>
                  </a:lnTo>
                  <a:lnTo>
                    <a:pt x="158" y="316"/>
                  </a:lnTo>
                  <a:lnTo>
                    <a:pt x="156" y="312"/>
                  </a:lnTo>
                  <a:lnTo>
                    <a:pt x="156" y="308"/>
                  </a:lnTo>
                  <a:lnTo>
                    <a:pt x="156" y="308"/>
                  </a:lnTo>
                  <a:lnTo>
                    <a:pt x="156" y="306"/>
                  </a:lnTo>
                  <a:lnTo>
                    <a:pt x="156" y="304"/>
                  </a:lnTo>
                  <a:lnTo>
                    <a:pt x="156" y="304"/>
                  </a:lnTo>
                  <a:lnTo>
                    <a:pt x="158" y="304"/>
                  </a:lnTo>
                  <a:lnTo>
                    <a:pt x="158" y="302"/>
                  </a:lnTo>
                  <a:lnTo>
                    <a:pt x="158" y="302"/>
                  </a:lnTo>
                  <a:lnTo>
                    <a:pt x="158" y="302"/>
                  </a:lnTo>
                  <a:lnTo>
                    <a:pt x="160" y="304"/>
                  </a:lnTo>
                  <a:lnTo>
                    <a:pt x="162" y="304"/>
                  </a:lnTo>
                  <a:lnTo>
                    <a:pt x="162" y="304"/>
                  </a:lnTo>
                  <a:lnTo>
                    <a:pt x="164" y="304"/>
                  </a:lnTo>
                  <a:lnTo>
                    <a:pt x="164" y="302"/>
                  </a:lnTo>
                  <a:lnTo>
                    <a:pt x="164" y="302"/>
                  </a:lnTo>
                  <a:lnTo>
                    <a:pt x="166" y="302"/>
                  </a:lnTo>
                  <a:lnTo>
                    <a:pt x="166" y="302"/>
                  </a:lnTo>
                  <a:lnTo>
                    <a:pt x="170" y="306"/>
                  </a:lnTo>
                  <a:lnTo>
                    <a:pt x="172" y="306"/>
                  </a:lnTo>
                  <a:lnTo>
                    <a:pt x="172" y="306"/>
                  </a:lnTo>
                  <a:lnTo>
                    <a:pt x="173" y="304"/>
                  </a:lnTo>
                  <a:lnTo>
                    <a:pt x="173" y="302"/>
                  </a:lnTo>
                  <a:lnTo>
                    <a:pt x="173" y="302"/>
                  </a:lnTo>
                  <a:lnTo>
                    <a:pt x="173" y="300"/>
                  </a:lnTo>
                  <a:lnTo>
                    <a:pt x="172" y="300"/>
                  </a:lnTo>
                  <a:lnTo>
                    <a:pt x="170" y="300"/>
                  </a:lnTo>
                  <a:lnTo>
                    <a:pt x="170" y="298"/>
                  </a:lnTo>
                  <a:lnTo>
                    <a:pt x="170" y="298"/>
                  </a:lnTo>
                  <a:lnTo>
                    <a:pt x="170" y="298"/>
                  </a:lnTo>
                  <a:lnTo>
                    <a:pt x="172" y="298"/>
                  </a:lnTo>
                  <a:lnTo>
                    <a:pt x="172" y="297"/>
                  </a:lnTo>
                  <a:lnTo>
                    <a:pt x="173" y="297"/>
                  </a:lnTo>
                  <a:lnTo>
                    <a:pt x="173" y="297"/>
                  </a:lnTo>
                  <a:lnTo>
                    <a:pt x="173" y="295"/>
                  </a:lnTo>
                  <a:lnTo>
                    <a:pt x="172" y="295"/>
                  </a:lnTo>
                  <a:lnTo>
                    <a:pt x="170" y="295"/>
                  </a:lnTo>
                  <a:lnTo>
                    <a:pt x="170" y="293"/>
                  </a:lnTo>
                  <a:lnTo>
                    <a:pt x="170" y="293"/>
                  </a:lnTo>
                  <a:lnTo>
                    <a:pt x="170" y="291"/>
                  </a:lnTo>
                  <a:lnTo>
                    <a:pt x="170" y="289"/>
                  </a:lnTo>
                  <a:lnTo>
                    <a:pt x="170" y="289"/>
                  </a:lnTo>
                  <a:lnTo>
                    <a:pt x="172" y="291"/>
                  </a:lnTo>
                  <a:lnTo>
                    <a:pt x="172" y="291"/>
                  </a:lnTo>
                  <a:lnTo>
                    <a:pt x="173" y="291"/>
                  </a:lnTo>
                  <a:lnTo>
                    <a:pt x="173" y="291"/>
                  </a:lnTo>
                  <a:lnTo>
                    <a:pt x="173" y="293"/>
                  </a:lnTo>
                  <a:lnTo>
                    <a:pt x="173" y="293"/>
                  </a:lnTo>
                  <a:lnTo>
                    <a:pt x="173" y="293"/>
                  </a:lnTo>
                  <a:lnTo>
                    <a:pt x="175" y="295"/>
                  </a:lnTo>
                  <a:lnTo>
                    <a:pt x="175" y="295"/>
                  </a:lnTo>
                  <a:lnTo>
                    <a:pt x="175" y="295"/>
                  </a:lnTo>
                  <a:lnTo>
                    <a:pt x="179" y="293"/>
                  </a:lnTo>
                  <a:lnTo>
                    <a:pt x="181" y="293"/>
                  </a:lnTo>
                  <a:lnTo>
                    <a:pt x="183" y="293"/>
                  </a:lnTo>
                  <a:lnTo>
                    <a:pt x="183" y="293"/>
                  </a:lnTo>
                  <a:lnTo>
                    <a:pt x="185" y="297"/>
                  </a:lnTo>
                  <a:lnTo>
                    <a:pt x="187" y="298"/>
                  </a:lnTo>
                  <a:lnTo>
                    <a:pt x="187" y="298"/>
                  </a:lnTo>
                  <a:lnTo>
                    <a:pt x="187" y="298"/>
                  </a:lnTo>
                  <a:lnTo>
                    <a:pt x="185" y="298"/>
                  </a:lnTo>
                  <a:lnTo>
                    <a:pt x="185" y="298"/>
                  </a:lnTo>
                  <a:lnTo>
                    <a:pt x="183" y="298"/>
                  </a:lnTo>
                  <a:lnTo>
                    <a:pt x="183" y="298"/>
                  </a:lnTo>
                  <a:lnTo>
                    <a:pt x="183" y="298"/>
                  </a:lnTo>
                  <a:lnTo>
                    <a:pt x="183" y="298"/>
                  </a:lnTo>
                  <a:lnTo>
                    <a:pt x="183" y="298"/>
                  </a:lnTo>
                  <a:lnTo>
                    <a:pt x="183" y="300"/>
                  </a:lnTo>
                  <a:lnTo>
                    <a:pt x="185" y="300"/>
                  </a:lnTo>
                  <a:lnTo>
                    <a:pt x="185" y="302"/>
                  </a:lnTo>
                  <a:lnTo>
                    <a:pt x="185" y="302"/>
                  </a:lnTo>
                  <a:lnTo>
                    <a:pt x="185" y="302"/>
                  </a:lnTo>
                  <a:lnTo>
                    <a:pt x="185" y="302"/>
                  </a:lnTo>
                  <a:lnTo>
                    <a:pt x="183" y="302"/>
                  </a:lnTo>
                  <a:lnTo>
                    <a:pt x="183" y="304"/>
                  </a:lnTo>
                  <a:lnTo>
                    <a:pt x="183" y="304"/>
                  </a:lnTo>
                  <a:lnTo>
                    <a:pt x="183" y="304"/>
                  </a:lnTo>
                  <a:lnTo>
                    <a:pt x="187" y="306"/>
                  </a:lnTo>
                  <a:lnTo>
                    <a:pt x="187" y="306"/>
                  </a:lnTo>
                  <a:lnTo>
                    <a:pt x="189" y="306"/>
                  </a:lnTo>
                  <a:lnTo>
                    <a:pt x="189" y="306"/>
                  </a:lnTo>
                  <a:lnTo>
                    <a:pt x="191" y="306"/>
                  </a:lnTo>
                  <a:lnTo>
                    <a:pt x="191" y="308"/>
                  </a:lnTo>
                  <a:lnTo>
                    <a:pt x="191" y="312"/>
                  </a:lnTo>
                  <a:lnTo>
                    <a:pt x="191" y="312"/>
                  </a:lnTo>
                  <a:lnTo>
                    <a:pt x="192" y="314"/>
                  </a:lnTo>
                  <a:lnTo>
                    <a:pt x="192" y="314"/>
                  </a:lnTo>
                  <a:lnTo>
                    <a:pt x="192" y="314"/>
                  </a:lnTo>
                  <a:lnTo>
                    <a:pt x="194" y="314"/>
                  </a:lnTo>
                  <a:lnTo>
                    <a:pt x="196" y="312"/>
                  </a:lnTo>
                  <a:lnTo>
                    <a:pt x="196" y="310"/>
                  </a:lnTo>
                  <a:lnTo>
                    <a:pt x="196" y="310"/>
                  </a:lnTo>
                  <a:lnTo>
                    <a:pt x="198" y="310"/>
                  </a:lnTo>
                  <a:lnTo>
                    <a:pt x="198" y="310"/>
                  </a:lnTo>
                  <a:lnTo>
                    <a:pt x="200" y="310"/>
                  </a:lnTo>
                  <a:lnTo>
                    <a:pt x="202" y="310"/>
                  </a:lnTo>
                  <a:lnTo>
                    <a:pt x="202" y="308"/>
                  </a:lnTo>
                  <a:lnTo>
                    <a:pt x="202" y="308"/>
                  </a:lnTo>
                  <a:lnTo>
                    <a:pt x="202" y="308"/>
                  </a:lnTo>
                  <a:lnTo>
                    <a:pt x="202" y="306"/>
                  </a:lnTo>
                  <a:lnTo>
                    <a:pt x="200" y="304"/>
                  </a:lnTo>
                  <a:lnTo>
                    <a:pt x="200" y="304"/>
                  </a:lnTo>
                  <a:lnTo>
                    <a:pt x="200" y="302"/>
                  </a:lnTo>
                  <a:lnTo>
                    <a:pt x="200" y="302"/>
                  </a:lnTo>
                  <a:lnTo>
                    <a:pt x="202" y="302"/>
                  </a:lnTo>
                  <a:lnTo>
                    <a:pt x="202" y="300"/>
                  </a:lnTo>
                  <a:lnTo>
                    <a:pt x="202" y="300"/>
                  </a:lnTo>
                  <a:lnTo>
                    <a:pt x="204" y="300"/>
                  </a:lnTo>
                  <a:lnTo>
                    <a:pt x="204" y="298"/>
                  </a:lnTo>
                  <a:lnTo>
                    <a:pt x="206" y="298"/>
                  </a:lnTo>
                  <a:lnTo>
                    <a:pt x="206" y="298"/>
                  </a:lnTo>
                  <a:lnTo>
                    <a:pt x="208" y="297"/>
                  </a:lnTo>
                  <a:lnTo>
                    <a:pt x="210" y="297"/>
                  </a:lnTo>
                  <a:lnTo>
                    <a:pt x="210" y="295"/>
                  </a:lnTo>
                  <a:lnTo>
                    <a:pt x="212" y="295"/>
                  </a:lnTo>
                  <a:lnTo>
                    <a:pt x="213" y="291"/>
                  </a:lnTo>
                  <a:lnTo>
                    <a:pt x="215" y="289"/>
                  </a:lnTo>
                  <a:lnTo>
                    <a:pt x="215" y="289"/>
                  </a:lnTo>
                  <a:lnTo>
                    <a:pt x="215" y="287"/>
                  </a:lnTo>
                  <a:lnTo>
                    <a:pt x="217" y="287"/>
                  </a:lnTo>
                  <a:lnTo>
                    <a:pt x="219" y="287"/>
                  </a:lnTo>
                  <a:lnTo>
                    <a:pt x="219" y="287"/>
                  </a:lnTo>
                  <a:lnTo>
                    <a:pt x="219" y="287"/>
                  </a:lnTo>
                  <a:lnTo>
                    <a:pt x="221" y="287"/>
                  </a:lnTo>
                  <a:lnTo>
                    <a:pt x="221" y="287"/>
                  </a:lnTo>
                  <a:lnTo>
                    <a:pt x="221" y="287"/>
                  </a:lnTo>
                  <a:lnTo>
                    <a:pt x="223" y="289"/>
                  </a:lnTo>
                  <a:lnTo>
                    <a:pt x="223" y="291"/>
                  </a:lnTo>
                  <a:lnTo>
                    <a:pt x="227" y="293"/>
                  </a:lnTo>
                  <a:lnTo>
                    <a:pt x="229" y="295"/>
                  </a:lnTo>
                  <a:lnTo>
                    <a:pt x="229" y="295"/>
                  </a:lnTo>
                  <a:lnTo>
                    <a:pt x="229" y="297"/>
                  </a:lnTo>
                  <a:lnTo>
                    <a:pt x="229" y="298"/>
                  </a:lnTo>
                  <a:lnTo>
                    <a:pt x="227" y="304"/>
                  </a:lnTo>
                  <a:lnTo>
                    <a:pt x="227" y="306"/>
                  </a:lnTo>
                  <a:lnTo>
                    <a:pt x="227" y="308"/>
                  </a:lnTo>
                  <a:lnTo>
                    <a:pt x="227" y="310"/>
                  </a:lnTo>
                  <a:lnTo>
                    <a:pt x="227" y="312"/>
                  </a:lnTo>
                  <a:lnTo>
                    <a:pt x="229" y="312"/>
                  </a:lnTo>
                  <a:lnTo>
                    <a:pt x="229" y="312"/>
                  </a:lnTo>
                  <a:lnTo>
                    <a:pt x="229" y="314"/>
                  </a:lnTo>
                  <a:lnTo>
                    <a:pt x="229" y="314"/>
                  </a:lnTo>
                  <a:lnTo>
                    <a:pt x="229" y="316"/>
                  </a:lnTo>
                  <a:lnTo>
                    <a:pt x="229" y="316"/>
                  </a:lnTo>
                  <a:lnTo>
                    <a:pt x="229" y="318"/>
                  </a:lnTo>
                  <a:lnTo>
                    <a:pt x="229" y="319"/>
                  </a:lnTo>
                  <a:lnTo>
                    <a:pt x="229" y="319"/>
                  </a:lnTo>
                  <a:lnTo>
                    <a:pt x="229" y="321"/>
                  </a:lnTo>
                  <a:lnTo>
                    <a:pt x="229" y="325"/>
                  </a:lnTo>
                  <a:lnTo>
                    <a:pt x="229" y="325"/>
                  </a:lnTo>
                  <a:lnTo>
                    <a:pt x="229" y="327"/>
                  </a:lnTo>
                  <a:lnTo>
                    <a:pt x="229" y="327"/>
                  </a:lnTo>
                  <a:lnTo>
                    <a:pt x="227" y="329"/>
                  </a:lnTo>
                  <a:lnTo>
                    <a:pt x="227" y="331"/>
                  </a:lnTo>
                  <a:lnTo>
                    <a:pt x="225" y="337"/>
                  </a:lnTo>
                  <a:lnTo>
                    <a:pt x="225" y="338"/>
                  </a:lnTo>
                  <a:lnTo>
                    <a:pt x="225" y="338"/>
                  </a:lnTo>
                  <a:lnTo>
                    <a:pt x="225" y="340"/>
                  </a:lnTo>
                  <a:lnTo>
                    <a:pt x="227" y="340"/>
                  </a:lnTo>
                  <a:lnTo>
                    <a:pt x="227" y="340"/>
                  </a:lnTo>
                  <a:lnTo>
                    <a:pt x="227" y="340"/>
                  </a:lnTo>
                  <a:lnTo>
                    <a:pt x="227" y="342"/>
                  </a:lnTo>
                  <a:lnTo>
                    <a:pt x="225" y="342"/>
                  </a:lnTo>
                  <a:lnTo>
                    <a:pt x="225" y="342"/>
                  </a:lnTo>
                  <a:lnTo>
                    <a:pt x="223" y="342"/>
                  </a:lnTo>
                  <a:lnTo>
                    <a:pt x="223" y="344"/>
                  </a:lnTo>
                  <a:lnTo>
                    <a:pt x="225" y="344"/>
                  </a:lnTo>
                  <a:lnTo>
                    <a:pt x="225" y="344"/>
                  </a:lnTo>
                  <a:lnTo>
                    <a:pt x="225" y="344"/>
                  </a:lnTo>
                  <a:lnTo>
                    <a:pt x="229" y="344"/>
                  </a:lnTo>
                  <a:lnTo>
                    <a:pt x="231" y="344"/>
                  </a:lnTo>
                  <a:lnTo>
                    <a:pt x="232" y="342"/>
                  </a:lnTo>
                  <a:lnTo>
                    <a:pt x="232" y="340"/>
                  </a:lnTo>
                  <a:lnTo>
                    <a:pt x="234" y="338"/>
                  </a:lnTo>
                  <a:lnTo>
                    <a:pt x="236" y="338"/>
                  </a:lnTo>
                  <a:lnTo>
                    <a:pt x="240" y="338"/>
                  </a:lnTo>
                  <a:lnTo>
                    <a:pt x="240" y="337"/>
                  </a:lnTo>
                  <a:lnTo>
                    <a:pt x="240" y="337"/>
                  </a:lnTo>
                  <a:lnTo>
                    <a:pt x="240" y="337"/>
                  </a:lnTo>
                  <a:lnTo>
                    <a:pt x="238" y="335"/>
                  </a:lnTo>
                  <a:lnTo>
                    <a:pt x="236" y="333"/>
                  </a:lnTo>
                  <a:lnTo>
                    <a:pt x="236" y="333"/>
                  </a:lnTo>
                  <a:lnTo>
                    <a:pt x="238" y="331"/>
                  </a:lnTo>
                  <a:lnTo>
                    <a:pt x="238" y="331"/>
                  </a:lnTo>
                  <a:lnTo>
                    <a:pt x="240" y="331"/>
                  </a:lnTo>
                  <a:lnTo>
                    <a:pt x="244" y="333"/>
                  </a:lnTo>
                  <a:lnTo>
                    <a:pt x="244" y="333"/>
                  </a:lnTo>
                  <a:lnTo>
                    <a:pt x="246" y="333"/>
                  </a:lnTo>
                  <a:lnTo>
                    <a:pt x="248" y="331"/>
                  </a:lnTo>
                  <a:lnTo>
                    <a:pt x="248" y="329"/>
                  </a:lnTo>
                  <a:lnTo>
                    <a:pt x="250" y="329"/>
                  </a:lnTo>
                  <a:lnTo>
                    <a:pt x="250" y="331"/>
                  </a:lnTo>
                  <a:lnTo>
                    <a:pt x="250" y="331"/>
                  </a:lnTo>
                  <a:lnTo>
                    <a:pt x="250" y="331"/>
                  </a:lnTo>
                  <a:lnTo>
                    <a:pt x="252" y="331"/>
                  </a:lnTo>
                  <a:lnTo>
                    <a:pt x="252" y="331"/>
                  </a:lnTo>
                  <a:lnTo>
                    <a:pt x="252" y="329"/>
                  </a:lnTo>
                  <a:lnTo>
                    <a:pt x="253" y="329"/>
                  </a:lnTo>
                  <a:lnTo>
                    <a:pt x="253" y="331"/>
                  </a:lnTo>
                  <a:lnTo>
                    <a:pt x="253" y="331"/>
                  </a:lnTo>
                  <a:lnTo>
                    <a:pt x="255" y="333"/>
                  </a:lnTo>
                  <a:lnTo>
                    <a:pt x="255" y="333"/>
                  </a:lnTo>
                  <a:lnTo>
                    <a:pt x="255" y="333"/>
                  </a:lnTo>
                  <a:lnTo>
                    <a:pt x="255" y="333"/>
                  </a:lnTo>
                  <a:lnTo>
                    <a:pt x="257" y="331"/>
                  </a:lnTo>
                  <a:lnTo>
                    <a:pt x="259" y="331"/>
                  </a:lnTo>
                  <a:lnTo>
                    <a:pt x="263" y="329"/>
                  </a:lnTo>
                  <a:lnTo>
                    <a:pt x="263" y="327"/>
                  </a:lnTo>
                  <a:lnTo>
                    <a:pt x="263" y="327"/>
                  </a:lnTo>
                  <a:lnTo>
                    <a:pt x="265" y="327"/>
                  </a:lnTo>
                  <a:lnTo>
                    <a:pt x="265" y="327"/>
                  </a:lnTo>
                  <a:lnTo>
                    <a:pt x="265" y="327"/>
                  </a:lnTo>
                  <a:lnTo>
                    <a:pt x="267" y="325"/>
                  </a:lnTo>
                  <a:lnTo>
                    <a:pt x="271" y="325"/>
                  </a:lnTo>
                  <a:lnTo>
                    <a:pt x="271" y="325"/>
                  </a:lnTo>
                  <a:lnTo>
                    <a:pt x="273" y="321"/>
                  </a:lnTo>
                  <a:lnTo>
                    <a:pt x="274" y="321"/>
                  </a:lnTo>
                  <a:lnTo>
                    <a:pt x="274" y="321"/>
                  </a:lnTo>
                  <a:lnTo>
                    <a:pt x="276" y="323"/>
                  </a:lnTo>
                  <a:lnTo>
                    <a:pt x="276" y="323"/>
                  </a:lnTo>
                  <a:lnTo>
                    <a:pt x="278" y="321"/>
                  </a:lnTo>
                  <a:lnTo>
                    <a:pt x="278" y="319"/>
                  </a:lnTo>
                  <a:lnTo>
                    <a:pt x="280" y="318"/>
                  </a:lnTo>
                  <a:lnTo>
                    <a:pt x="280" y="318"/>
                  </a:lnTo>
                  <a:lnTo>
                    <a:pt x="282" y="316"/>
                  </a:lnTo>
                  <a:lnTo>
                    <a:pt x="282" y="314"/>
                  </a:lnTo>
                  <a:lnTo>
                    <a:pt x="282" y="310"/>
                  </a:lnTo>
                  <a:lnTo>
                    <a:pt x="280" y="308"/>
                  </a:lnTo>
                  <a:lnTo>
                    <a:pt x="280" y="308"/>
                  </a:lnTo>
                  <a:lnTo>
                    <a:pt x="278" y="306"/>
                  </a:lnTo>
                  <a:lnTo>
                    <a:pt x="276" y="306"/>
                  </a:lnTo>
                  <a:lnTo>
                    <a:pt x="278" y="302"/>
                  </a:lnTo>
                  <a:lnTo>
                    <a:pt x="278" y="300"/>
                  </a:lnTo>
                  <a:lnTo>
                    <a:pt x="276" y="298"/>
                  </a:lnTo>
                  <a:lnTo>
                    <a:pt x="280" y="300"/>
                  </a:lnTo>
                  <a:lnTo>
                    <a:pt x="280" y="298"/>
                  </a:lnTo>
                  <a:lnTo>
                    <a:pt x="280" y="295"/>
                  </a:lnTo>
                  <a:lnTo>
                    <a:pt x="280" y="293"/>
                  </a:lnTo>
                  <a:lnTo>
                    <a:pt x="284" y="291"/>
                  </a:lnTo>
                  <a:lnTo>
                    <a:pt x="282" y="291"/>
                  </a:lnTo>
                  <a:lnTo>
                    <a:pt x="280" y="291"/>
                  </a:lnTo>
                  <a:lnTo>
                    <a:pt x="280" y="289"/>
                  </a:lnTo>
                  <a:lnTo>
                    <a:pt x="280" y="289"/>
                  </a:lnTo>
                  <a:lnTo>
                    <a:pt x="280" y="289"/>
                  </a:lnTo>
                  <a:lnTo>
                    <a:pt x="282" y="287"/>
                  </a:lnTo>
                  <a:lnTo>
                    <a:pt x="282" y="287"/>
                  </a:lnTo>
                  <a:lnTo>
                    <a:pt x="282" y="287"/>
                  </a:lnTo>
                  <a:lnTo>
                    <a:pt x="282" y="285"/>
                  </a:lnTo>
                  <a:lnTo>
                    <a:pt x="284" y="285"/>
                  </a:lnTo>
                  <a:lnTo>
                    <a:pt x="284" y="285"/>
                  </a:lnTo>
                  <a:lnTo>
                    <a:pt x="282" y="283"/>
                  </a:lnTo>
                  <a:lnTo>
                    <a:pt x="280" y="283"/>
                  </a:lnTo>
                  <a:lnTo>
                    <a:pt x="280" y="283"/>
                  </a:lnTo>
                  <a:lnTo>
                    <a:pt x="278" y="281"/>
                  </a:lnTo>
                  <a:lnTo>
                    <a:pt x="278" y="281"/>
                  </a:lnTo>
                  <a:lnTo>
                    <a:pt x="278" y="279"/>
                  </a:lnTo>
                  <a:lnTo>
                    <a:pt x="276" y="278"/>
                  </a:lnTo>
                  <a:lnTo>
                    <a:pt x="278" y="276"/>
                  </a:lnTo>
                  <a:lnTo>
                    <a:pt x="280" y="270"/>
                  </a:lnTo>
                  <a:lnTo>
                    <a:pt x="278" y="270"/>
                  </a:lnTo>
                  <a:lnTo>
                    <a:pt x="276" y="270"/>
                  </a:lnTo>
                  <a:lnTo>
                    <a:pt x="276" y="266"/>
                  </a:lnTo>
                  <a:lnTo>
                    <a:pt x="276" y="266"/>
                  </a:lnTo>
                  <a:lnTo>
                    <a:pt x="276" y="266"/>
                  </a:lnTo>
                  <a:lnTo>
                    <a:pt x="274" y="266"/>
                  </a:lnTo>
                  <a:lnTo>
                    <a:pt x="273" y="266"/>
                  </a:lnTo>
                  <a:lnTo>
                    <a:pt x="273" y="264"/>
                  </a:lnTo>
                  <a:lnTo>
                    <a:pt x="273" y="264"/>
                  </a:lnTo>
                  <a:lnTo>
                    <a:pt x="273" y="262"/>
                  </a:lnTo>
                  <a:lnTo>
                    <a:pt x="273" y="262"/>
                  </a:lnTo>
                  <a:lnTo>
                    <a:pt x="273" y="262"/>
                  </a:lnTo>
                  <a:lnTo>
                    <a:pt x="271" y="262"/>
                  </a:lnTo>
                  <a:lnTo>
                    <a:pt x="271" y="262"/>
                  </a:lnTo>
                  <a:lnTo>
                    <a:pt x="269" y="262"/>
                  </a:lnTo>
                  <a:lnTo>
                    <a:pt x="269" y="262"/>
                  </a:lnTo>
                  <a:lnTo>
                    <a:pt x="269" y="262"/>
                  </a:lnTo>
                  <a:lnTo>
                    <a:pt x="269" y="260"/>
                  </a:lnTo>
                  <a:lnTo>
                    <a:pt x="269" y="260"/>
                  </a:lnTo>
                  <a:lnTo>
                    <a:pt x="267" y="260"/>
                  </a:lnTo>
                  <a:lnTo>
                    <a:pt x="267" y="259"/>
                  </a:lnTo>
                  <a:lnTo>
                    <a:pt x="265" y="259"/>
                  </a:lnTo>
                  <a:lnTo>
                    <a:pt x="265" y="257"/>
                  </a:lnTo>
                  <a:lnTo>
                    <a:pt x="265" y="257"/>
                  </a:lnTo>
                  <a:lnTo>
                    <a:pt x="259" y="257"/>
                  </a:lnTo>
                  <a:lnTo>
                    <a:pt x="257" y="259"/>
                  </a:lnTo>
                  <a:lnTo>
                    <a:pt x="255" y="259"/>
                  </a:lnTo>
                  <a:lnTo>
                    <a:pt x="255" y="260"/>
                  </a:lnTo>
                  <a:lnTo>
                    <a:pt x="255" y="260"/>
                  </a:lnTo>
                  <a:lnTo>
                    <a:pt x="255" y="262"/>
                  </a:lnTo>
                  <a:lnTo>
                    <a:pt x="255" y="262"/>
                  </a:lnTo>
                  <a:lnTo>
                    <a:pt x="255" y="262"/>
                  </a:lnTo>
                  <a:lnTo>
                    <a:pt x="255" y="264"/>
                  </a:lnTo>
                  <a:lnTo>
                    <a:pt x="255" y="264"/>
                  </a:lnTo>
                  <a:lnTo>
                    <a:pt x="255" y="264"/>
                  </a:lnTo>
                  <a:lnTo>
                    <a:pt x="255" y="264"/>
                  </a:lnTo>
                  <a:lnTo>
                    <a:pt x="252" y="266"/>
                  </a:lnTo>
                  <a:lnTo>
                    <a:pt x="248" y="264"/>
                  </a:lnTo>
                  <a:lnTo>
                    <a:pt x="246" y="262"/>
                  </a:lnTo>
                  <a:lnTo>
                    <a:pt x="244" y="262"/>
                  </a:lnTo>
                  <a:lnTo>
                    <a:pt x="244" y="260"/>
                  </a:lnTo>
                  <a:lnTo>
                    <a:pt x="242" y="260"/>
                  </a:lnTo>
                  <a:lnTo>
                    <a:pt x="242" y="259"/>
                  </a:lnTo>
                  <a:lnTo>
                    <a:pt x="242" y="257"/>
                  </a:lnTo>
                  <a:lnTo>
                    <a:pt x="240" y="257"/>
                  </a:lnTo>
                  <a:lnTo>
                    <a:pt x="240" y="255"/>
                  </a:lnTo>
                  <a:lnTo>
                    <a:pt x="234" y="253"/>
                  </a:lnTo>
                  <a:lnTo>
                    <a:pt x="234" y="253"/>
                  </a:lnTo>
                  <a:lnTo>
                    <a:pt x="232" y="253"/>
                  </a:lnTo>
                  <a:lnTo>
                    <a:pt x="232" y="253"/>
                  </a:lnTo>
                  <a:lnTo>
                    <a:pt x="232" y="255"/>
                  </a:lnTo>
                  <a:lnTo>
                    <a:pt x="232" y="255"/>
                  </a:lnTo>
                  <a:lnTo>
                    <a:pt x="231" y="255"/>
                  </a:lnTo>
                  <a:lnTo>
                    <a:pt x="225" y="255"/>
                  </a:lnTo>
                  <a:lnTo>
                    <a:pt x="223" y="257"/>
                  </a:lnTo>
                  <a:lnTo>
                    <a:pt x="221" y="255"/>
                  </a:lnTo>
                  <a:lnTo>
                    <a:pt x="221" y="255"/>
                  </a:lnTo>
                  <a:lnTo>
                    <a:pt x="221" y="255"/>
                  </a:lnTo>
                  <a:lnTo>
                    <a:pt x="221" y="253"/>
                  </a:lnTo>
                  <a:lnTo>
                    <a:pt x="221" y="253"/>
                  </a:lnTo>
                  <a:lnTo>
                    <a:pt x="219" y="251"/>
                  </a:lnTo>
                  <a:lnTo>
                    <a:pt x="219" y="251"/>
                  </a:lnTo>
                  <a:lnTo>
                    <a:pt x="219" y="251"/>
                  </a:lnTo>
                  <a:lnTo>
                    <a:pt x="219" y="249"/>
                  </a:lnTo>
                  <a:lnTo>
                    <a:pt x="221" y="247"/>
                  </a:lnTo>
                  <a:lnTo>
                    <a:pt x="221" y="245"/>
                  </a:lnTo>
                  <a:lnTo>
                    <a:pt x="223" y="245"/>
                  </a:lnTo>
                  <a:lnTo>
                    <a:pt x="223" y="245"/>
                  </a:lnTo>
                  <a:lnTo>
                    <a:pt x="225" y="243"/>
                  </a:lnTo>
                  <a:lnTo>
                    <a:pt x="225" y="243"/>
                  </a:lnTo>
                  <a:lnTo>
                    <a:pt x="227" y="243"/>
                  </a:lnTo>
                  <a:lnTo>
                    <a:pt x="227" y="241"/>
                  </a:lnTo>
                  <a:lnTo>
                    <a:pt x="227" y="240"/>
                  </a:lnTo>
                  <a:lnTo>
                    <a:pt x="229" y="240"/>
                  </a:lnTo>
                  <a:lnTo>
                    <a:pt x="229" y="238"/>
                  </a:lnTo>
                  <a:lnTo>
                    <a:pt x="229" y="236"/>
                  </a:lnTo>
                  <a:lnTo>
                    <a:pt x="229" y="236"/>
                  </a:lnTo>
                  <a:lnTo>
                    <a:pt x="229" y="234"/>
                  </a:lnTo>
                  <a:lnTo>
                    <a:pt x="229" y="234"/>
                  </a:lnTo>
                  <a:lnTo>
                    <a:pt x="229" y="228"/>
                  </a:lnTo>
                  <a:lnTo>
                    <a:pt x="229" y="226"/>
                  </a:lnTo>
                  <a:lnTo>
                    <a:pt x="229" y="226"/>
                  </a:lnTo>
                  <a:lnTo>
                    <a:pt x="229" y="224"/>
                  </a:lnTo>
                  <a:lnTo>
                    <a:pt x="231" y="222"/>
                  </a:lnTo>
                  <a:lnTo>
                    <a:pt x="232" y="222"/>
                  </a:lnTo>
                  <a:lnTo>
                    <a:pt x="234" y="221"/>
                  </a:lnTo>
                  <a:lnTo>
                    <a:pt x="236" y="221"/>
                  </a:lnTo>
                  <a:lnTo>
                    <a:pt x="238" y="221"/>
                  </a:lnTo>
                  <a:lnTo>
                    <a:pt x="240" y="219"/>
                  </a:lnTo>
                  <a:lnTo>
                    <a:pt x="240" y="219"/>
                  </a:lnTo>
                  <a:lnTo>
                    <a:pt x="240" y="219"/>
                  </a:lnTo>
                  <a:lnTo>
                    <a:pt x="246" y="219"/>
                  </a:lnTo>
                  <a:lnTo>
                    <a:pt x="246" y="221"/>
                  </a:lnTo>
                  <a:lnTo>
                    <a:pt x="248" y="221"/>
                  </a:lnTo>
                  <a:lnTo>
                    <a:pt x="248" y="221"/>
                  </a:lnTo>
                  <a:lnTo>
                    <a:pt x="252" y="219"/>
                  </a:lnTo>
                  <a:lnTo>
                    <a:pt x="253" y="217"/>
                  </a:lnTo>
                  <a:lnTo>
                    <a:pt x="253" y="215"/>
                  </a:lnTo>
                  <a:lnTo>
                    <a:pt x="253" y="215"/>
                  </a:lnTo>
                  <a:lnTo>
                    <a:pt x="253" y="215"/>
                  </a:lnTo>
                  <a:lnTo>
                    <a:pt x="253" y="213"/>
                  </a:lnTo>
                  <a:lnTo>
                    <a:pt x="253" y="211"/>
                  </a:lnTo>
                  <a:lnTo>
                    <a:pt x="250" y="209"/>
                  </a:lnTo>
                  <a:lnTo>
                    <a:pt x="250" y="207"/>
                  </a:lnTo>
                  <a:lnTo>
                    <a:pt x="252" y="207"/>
                  </a:lnTo>
                  <a:lnTo>
                    <a:pt x="252" y="205"/>
                  </a:lnTo>
                  <a:lnTo>
                    <a:pt x="250" y="201"/>
                  </a:lnTo>
                  <a:lnTo>
                    <a:pt x="248" y="196"/>
                  </a:lnTo>
                  <a:lnTo>
                    <a:pt x="248" y="196"/>
                  </a:lnTo>
                  <a:lnTo>
                    <a:pt x="248" y="194"/>
                  </a:lnTo>
                  <a:lnTo>
                    <a:pt x="246" y="194"/>
                  </a:lnTo>
                  <a:lnTo>
                    <a:pt x="246" y="194"/>
                  </a:lnTo>
                  <a:lnTo>
                    <a:pt x="246" y="194"/>
                  </a:lnTo>
                  <a:lnTo>
                    <a:pt x="246" y="194"/>
                  </a:lnTo>
                  <a:lnTo>
                    <a:pt x="248" y="192"/>
                  </a:lnTo>
                  <a:lnTo>
                    <a:pt x="248" y="192"/>
                  </a:lnTo>
                  <a:lnTo>
                    <a:pt x="246" y="177"/>
                  </a:lnTo>
                  <a:lnTo>
                    <a:pt x="246" y="175"/>
                  </a:lnTo>
                  <a:lnTo>
                    <a:pt x="248" y="175"/>
                  </a:lnTo>
                  <a:lnTo>
                    <a:pt x="248" y="173"/>
                  </a:lnTo>
                  <a:lnTo>
                    <a:pt x="248" y="171"/>
                  </a:lnTo>
                  <a:lnTo>
                    <a:pt x="246" y="171"/>
                  </a:lnTo>
                  <a:lnTo>
                    <a:pt x="246" y="169"/>
                  </a:lnTo>
                  <a:lnTo>
                    <a:pt x="246" y="167"/>
                  </a:lnTo>
                  <a:lnTo>
                    <a:pt x="246" y="165"/>
                  </a:lnTo>
                  <a:lnTo>
                    <a:pt x="246" y="165"/>
                  </a:lnTo>
                  <a:lnTo>
                    <a:pt x="248" y="163"/>
                  </a:lnTo>
                  <a:lnTo>
                    <a:pt x="248" y="163"/>
                  </a:lnTo>
                  <a:lnTo>
                    <a:pt x="248" y="162"/>
                  </a:lnTo>
                  <a:lnTo>
                    <a:pt x="246" y="162"/>
                  </a:lnTo>
                  <a:lnTo>
                    <a:pt x="244" y="162"/>
                  </a:lnTo>
                  <a:lnTo>
                    <a:pt x="240" y="162"/>
                  </a:lnTo>
                  <a:lnTo>
                    <a:pt x="240" y="162"/>
                  </a:lnTo>
                  <a:lnTo>
                    <a:pt x="240" y="160"/>
                  </a:lnTo>
                  <a:lnTo>
                    <a:pt x="244" y="156"/>
                  </a:lnTo>
                  <a:lnTo>
                    <a:pt x="246" y="154"/>
                  </a:lnTo>
                  <a:lnTo>
                    <a:pt x="244" y="154"/>
                  </a:lnTo>
                  <a:lnTo>
                    <a:pt x="240" y="154"/>
                  </a:lnTo>
                  <a:lnTo>
                    <a:pt x="240" y="152"/>
                  </a:lnTo>
                  <a:lnTo>
                    <a:pt x="240" y="152"/>
                  </a:lnTo>
                  <a:lnTo>
                    <a:pt x="240" y="152"/>
                  </a:lnTo>
                  <a:lnTo>
                    <a:pt x="240" y="150"/>
                  </a:lnTo>
                  <a:lnTo>
                    <a:pt x="240" y="148"/>
                  </a:lnTo>
                  <a:lnTo>
                    <a:pt x="240" y="148"/>
                  </a:lnTo>
                  <a:lnTo>
                    <a:pt x="240" y="146"/>
                  </a:lnTo>
                  <a:lnTo>
                    <a:pt x="240" y="146"/>
                  </a:lnTo>
                  <a:lnTo>
                    <a:pt x="242" y="144"/>
                  </a:lnTo>
                  <a:lnTo>
                    <a:pt x="242" y="144"/>
                  </a:lnTo>
                  <a:lnTo>
                    <a:pt x="244" y="144"/>
                  </a:lnTo>
                  <a:lnTo>
                    <a:pt x="242" y="143"/>
                  </a:lnTo>
                  <a:lnTo>
                    <a:pt x="242" y="141"/>
                  </a:lnTo>
                  <a:lnTo>
                    <a:pt x="242" y="141"/>
                  </a:lnTo>
                  <a:lnTo>
                    <a:pt x="242" y="139"/>
                  </a:lnTo>
                  <a:lnTo>
                    <a:pt x="242" y="137"/>
                  </a:lnTo>
                  <a:lnTo>
                    <a:pt x="244" y="133"/>
                  </a:lnTo>
                  <a:lnTo>
                    <a:pt x="244" y="131"/>
                  </a:lnTo>
                  <a:lnTo>
                    <a:pt x="246" y="131"/>
                  </a:lnTo>
                  <a:lnTo>
                    <a:pt x="246" y="129"/>
                  </a:lnTo>
                  <a:lnTo>
                    <a:pt x="248" y="129"/>
                  </a:lnTo>
                  <a:lnTo>
                    <a:pt x="246" y="127"/>
                  </a:lnTo>
                  <a:lnTo>
                    <a:pt x="246" y="127"/>
                  </a:lnTo>
                  <a:lnTo>
                    <a:pt x="246" y="125"/>
                  </a:lnTo>
                  <a:lnTo>
                    <a:pt x="246" y="125"/>
                  </a:lnTo>
                  <a:lnTo>
                    <a:pt x="248" y="124"/>
                  </a:lnTo>
                  <a:lnTo>
                    <a:pt x="248" y="124"/>
                  </a:lnTo>
                  <a:lnTo>
                    <a:pt x="248" y="125"/>
                  </a:lnTo>
                  <a:lnTo>
                    <a:pt x="250" y="124"/>
                  </a:lnTo>
                  <a:lnTo>
                    <a:pt x="250" y="122"/>
                  </a:lnTo>
                  <a:lnTo>
                    <a:pt x="253" y="108"/>
                  </a:lnTo>
                  <a:lnTo>
                    <a:pt x="253" y="104"/>
                  </a:lnTo>
                  <a:lnTo>
                    <a:pt x="255" y="103"/>
                  </a:lnTo>
                  <a:lnTo>
                    <a:pt x="255" y="103"/>
                  </a:lnTo>
                  <a:lnTo>
                    <a:pt x="259" y="99"/>
                  </a:lnTo>
                  <a:lnTo>
                    <a:pt x="259" y="97"/>
                  </a:lnTo>
                  <a:lnTo>
                    <a:pt x="259" y="97"/>
                  </a:lnTo>
                  <a:lnTo>
                    <a:pt x="259" y="97"/>
                  </a:lnTo>
                  <a:lnTo>
                    <a:pt x="261" y="95"/>
                  </a:lnTo>
                  <a:lnTo>
                    <a:pt x="261" y="95"/>
                  </a:lnTo>
                  <a:lnTo>
                    <a:pt x="261" y="97"/>
                  </a:lnTo>
                  <a:lnTo>
                    <a:pt x="263" y="95"/>
                  </a:lnTo>
                  <a:lnTo>
                    <a:pt x="263" y="95"/>
                  </a:lnTo>
                  <a:lnTo>
                    <a:pt x="263" y="95"/>
                  </a:lnTo>
                  <a:lnTo>
                    <a:pt x="263" y="95"/>
                  </a:lnTo>
                  <a:lnTo>
                    <a:pt x="263" y="95"/>
                  </a:lnTo>
                  <a:lnTo>
                    <a:pt x="263" y="93"/>
                  </a:lnTo>
                  <a:lnTo>
                    <a:pt x="263" y="93"/>
                  </a:lnTo>
                  <a:lnTo>
                    <a:pt x="265" y="93"/>
                  </a:lnTo>
                  <a:lnTo>
                    <a:pt x="269" y="89"/>
                  </a:lnTo>
                  <a:lnTo>
                    <a:pt x="271" y="87"/>
                  </a:lnTo>
                  <a:lnTo>
                    <a:pt x="271" y="85"/>
                  </a:lnTo>
                  <a:lnTo>
                    <a:pt x="273" y="84"/>
                  </a:lnTo>
                  <a:lnTo>
                    <a:pt x="274" y="82"/>
                  </a:lnTo>
                  <a:lnTo>
                    <a:pt x="280" y="76"/>
                  </a:lnTo>
                  <a:lnTo>
                    <a:pt x="284" y="72"/>
                  </a:lnTo>
                  <a:lnTo>
                    <a:pt x="286" y="70"/>
                  </a:lnTo>
                  <a:lnTo>
                    <a:pt x="288" y="65"/>
                  </a:lnTo>
                  <a:lnTo>
                    <a:pt x="288" y="61"/>
                  </a:lnTo>
                  <a:lnTo>
                    <a:pt x="288" y="59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55">
              <a:extLst>
                <a:ext uri="{FF2B5EF4-FFF2-40B4-BE49-F238E27FC236}">
                  <a16:creationId xmlns:a16="http://schemas.microsoft.com/office/drawing/2014/main" xmlns="" id="{8E3F2DF5-5FAD-42C6-ADFB-F44CC9D78B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510" y="2578874"/>
              <a:ext cx="457200" cy="546100"/>
            </a:xfrm>
            <a:custGeom>
              <a:avLst/>
              <a:gdLst>
                <a:gd name="T0" fmla="*/ 269 w 288"/>
                <a:gd name="T1" fmla="*/ 53 h 344"/>
                <a:gd name="T2" fmla="*/ 248 w 288"/>
                <a:gd name="T3" fmla="*/ 28 h 344"/>
                <a:gd name="T4" fmla="*/ 227 w 288"/>
                <a:gd name="T5" fmla="*/ 6 h 344"/>
                <a:gd name="T6" fmla="*/ 215 w 288"/>
                <a:gd name="T7" fmla="*/ 9 h 344"/>
                <a:gd name="T8" fmla="*/ 219 w 288"/>
                <a:gd name="T9" fmla="*/ 27 h 344"/>
                <a:gd name="T10" fmla="*/ 225 w 288"/>
                <a:gd name="T11" fmla="*/ 46 h 344"/>
                <a:gd name="T12" fmla="*/ 213 w 288"/>
                <a:gd name="T13" fmla="*/ 55 h 344"/>
                <a:gd name="T14" fmla="*/ 194 w 288"/>
                <a:gd name="T15" fmla="*/ 72 h 344"/>
                <a:gd name="T16" fmla="*/ 198 w 288"/>
                <a:gd name="T17" fmla="*/ 76 h 344"/>
                <a:gd name="T18" fmla="*/ 181 w 288"/>
                <a:gd name="T19" fmla="*/ 87 h 344"/>
                <a:gd name="T20" fmla="*/ 173 w 288"/>
                <a:gd name="T21" fmla="*/ 85 h 344"/>
                <a:gd name="T22" fmla="*/ 160 w 288"/>
                <a:gd name="T23" fmla="*/ 87 h 344"/>
                <a:gd name="T24" fmla="*/ 158 w 288"/>
                <a:gd name="T25" fmla="*/ 103 h 344"/>
                <a:gd name="T26" fmla="*/ 145 w 288"/>
                <a:gd name="T27" fmla="*/ 125 h 344"/>
                <a:gd name="T28" fmla="*/ 116 w 288"/>
                <a:gd name="T29" fmla="*/ 122 h 344"/>
                <a:gd name="T30" fmla="*/ 84 w 288"/>
                <a:gd name="T31" fmla="*/ 129 h 344"/>
                <a:gd name="T32" fmla="*/ 72 w 288"/>
                <a:gd name="T33" fmla="*/ 146 h 344"/>
                <a:gd name="T34" fmla="*/ 65 w 288"/>
                <a:gd name="T35" fmla="*/ 133 h 344"/>
                <a:gd name="T36" fmla="*/ 71 w 288"/>
                <a:gd name="T37" fmla="*/ 125 h 344"/>
                <a:gd name="T38" fmla="*/ 61 w 288"/>
                <a:gd name="T39" fmla="*/ 120 h 344"/>
                <a:gd name="T40" fmla="*/ 57 w 288"/>
                <a:gd name="T41" fmla="*/ 108 h 344"/>
                <a:gd name="T42" fmla="*/ 44 w 288"/>
                <a:gd name="T43" fmla="*/ 108 h 344"/>
                <a:gd name="T44" fmla="*/ 23 w 288"/>
                <a:gd name="T45" fmla="*/ 103 h 344"/>
                <a:gd name="T46" fmla="*/ 6 w 288"/>
                <a:gd name="T47" fmla="*/ 118 h 344"/>
                <a:gd name="T48" fmla="*/ 10 w 288"/>
                <a:gd name="T49" fmla="*/ 125 h 344"/>
                <a:gd name="T50" fmla="*/ 13 w 288"/>
                <a:gd name="T51" fmla="*/ 156 h 344"/>
                <a:gd name="T52" fmla="*/ 15 w 288"/>
                <a:gd name="T53" fmla="*/ 171 h 344"/>
                <a:gd name="T54" fmla="*/ 36 w 288"/>
                <a:gd name="T55" fmla="*/ 163 h 344"/>
                <a:gd name="T56" fmla="*/ 53 w 288"/>
                <a:gd name="T57" fmla="*/ 177 h 344"/>
                <a:gd name="T58" fmla="*/ 74 w 288"/>
                <a:gd name="T59" fmla="*/ 179 h 344"/>
                <a:gd name="T60" fmla="*/ 86 w 288"/>
                <a:gd name="T61" fmla="*/ 179 h 344"/>
                <a:gd name="T62" fmla="*/ 86 w 288"/>
                <a:gd name="T63" fmla="*/ 194 h 344"/>
                <a:gd name="T64" fmla="*/ 95 w 288"/>
                <a:gd name="T65" fmla="*/ 219 h 344"/>
                <a:gd name="T66" fmla="*/ 120 w 288"/>
                <a:gd name="T67" fmla="*/ 262 h 344"/>
                <a:gd name="T68" fmla="*/ 149 w 288"/>
                <a:gd name="T69" fmla="*/ 293 h 344"/>
                <a:gd name="T70" fmla="*/ 139 w 288"/>
                <a:gd name="T71" fmla="*/ 302 h 344"/>
                <a:gd name="T72" fmla="*/ 139 w 288"/>
                <a:gd name="T73" fmla="*/ 310 h 344"/>
                <a:gd name="T74" fmla="*/ 141 w 288"/>
                <a:gd name="T75" fmla="*/ 327 h 344"/>
                <a:gd name="T76" fmla="*/ 156 w 288"/>
                <a:gd name="T77" fmla="*/ 308 h 344"/>
                <a:gd name="T78" fmla="*/ 173 w 288"/>
                <a:gd name="T79" fmla="*/ 304 h 344"/>
                <a:gd name="T80" fmla="*/ 170 w 288"/>
                <a:gd name="T81" fmla="*/ 289 h 344"/>
                <a:gd name="T82" fmla="*/ 185 w 288"/>
                <a:gd name="T83" fmla="*/ 298 h 344"/>
                <a:gd name="T84" fmla="*/ 191 w 288"/>
                <a:gd name="T85" fmla="*/ 306 h 344"/>
                <a:gd name="T86" fmla="*/ 200 w 288"/>
                <a:gd name="T87" fmla="*/ 304 h 344"/>
                <a:gd name="T88" fmla="*/ 219 w 288"/>
                <a:gd name="T89" fmla="*/ 287 h 344"/>
                <a:gd name="T90" fmla="*/ 229 w 288"/>
                <a:gd name="T91" fmla="*/ 314 h 344"/>
                <a:gd name="T92" fmla="*/ 227 w 288"/>
                <a:gd name="T93" fmla="*/ 342 h 344"/>
                <a:gd name="T94" fmla="*/ 236 w 288"/>
                <a:gd name="T95" fmla="*/ 333 h 344"/>
                <a:gd name="T96" fmla="*/ 255 w 288"/>
                <a:gd name="T97" fmla="*/ 333 h 344"/>
                <a:gd name="T98" fmla="*/ 278 w 288"/>
                <a:gd name="T99" fmla="*/ 319 h 344"/>
                <a:gd name="T100" fmla="*/ 280 w 288"/>
                <a:gd name="T101" fmla="*/ 289 h 344"/>
                <a:gd name="T102" fmla="*/ 276 w 288"/>
                <a:gd name="T103" fmla="*/ 266 h 344"/>
                <a:gd name="T104" fmla="*/ 265 w 288"/>
                <a:gd name="T105" fmla="*/ 257 h 344"/>
                <a:gd name="T106" fmla="*/ 242 w 288"/>
                <a:gd name="T107" fmla="*/ 259 h 344"/>
                <a:gd name="T108" fmla="*/ 219 w 288"/>
                <a:gd name="T109" fmla="*/ 251 h 344"/>
                <a:gd name="T110" fmla="*/ 229 w 288"/>
                <a:gd name="T111" fmla="*/ 224 h 344"/>
                <a:gd name="T112" fmla="*/ 250 w 288"/>
                <a:gd name="T113" fmla="*/ 209 h 344"/>
                <a:gd name="T114" fmla="*/ 246 w 288"/>
                <a:gd name="T115" fmla="*/ 169 h 344"/>
                <a:gd name="T116" fmla="*/ 240 w 288"/>
                <a:gd name="T117" fmla="*/ 148 h 344"/>
                <a:gd name="T118" fmla="*/ 246 w 288"/>
                <a:gd name="T119" fmla="*/ 125 h 344"/>
                <a:gd name="T120" fmla="*/ 263 w 288"/>
                <a:gd name="T121" fmla="*/ 95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8" h="344">
                  <a:moveTo>
                    <a:pt x="288" y="59"/>
                  </a:moveTo>
                  <a:lnTo>
                    <a:pt x="288" y="59"/>
                  </a:lnTo>
                  <a:lnTo>
                    <a:pt x="288" y="59"/>
                  </a:lnTo>
                  <a:lnTo>
                    <a:pt x="284" y="57"/>
                  </a:lnTo>
                  <a:lnTo>
                    <a:pt x="282" y="55"/>
                  </a:lnTo>
                  <a:lnTo>
                    <a:pt x="280" y="55"/>
                  </a:lnTo>
                  <a:lnTo>
                    <a:pt x="278" y="55"/>
                  </a:lnTo>
                  <a:lnTo>
                    <a:pt x="278" y="55"/>
                  </a:lnTo>
                  <a:lnTo>
                    <a:pt x="276" y="55"/>
                  </a:lnTo>
                  <a:lnTo>
                    <a:pt x="274" y="55"/>
                  </a:lnTo>
                  <a:lnTo>
                    <a:pt x="274" y="55"/>
                  </a:lnTo>
                  <a:lnTo>
                    <a:pt x="274" y="55"/>
                  </a:lnTo>
                  <a:lnTo>
                    <a:pt x="276" y="53"/>
                  </a:lnTo>
                  <a:lnTo>
                    <a:pt x="276" y="51"/>
                  </a:lnTo>
                  <a:lnTo>
                    <a:pt x="276" y="51"/>
                  </a:lnTo>
                  <a:lnTo>
                    <a:pt x="274" y="51"/>
                  </a:lnTo>
                  <a:lnTo>
                    <a:pt x="273" y="53"/>
                  </a:lnTo>
                  <a:lnTo>
                    <a:pt x="271" y="55"/>
                  </a:lnTo>
                  <a:lnTo>
                    <a:pt x="269" y="55"/>
                  </a:lnTo>
                  <a:lnTo>
                    <a:pt x="269" y="53"/>
                  </a:lnTo>
                  <a:lnTo>
                    <a:pt x="267" y="53"/>
                  </a:lnTo>
                  <a:lnTo>
                    <a:pt x="267" y="51"/>
                  </a:lnTo>
                  <a:lnTo>
                    <a:pt x="267" y="51"/>
                  </a:lnTo>
                  <a:lnTo>
                    <a:pt x="261" y="51"/>
                  </a:lnTo>
                  <a:lnTo>
                    <a:pt x="261" y="51"/>
                  </a:lnTo>
                  <a:lnTo>
                    <a:pt x="259" y="49"/>
                  </a:lnTo>
                  <a:lnTo>
                    <a:pt x="255" y="47"/>
                  </a:lnTo>
                  <a:lnTo>
                    <a:pt x="253" y="49"/>
                  </a:lnTo>
                  <a:lnTo>
                    <a:pt x="253" y="49"/>
                  </a:lnTo>
                  <a:lnTo>
                    <a:pt x="253" y="49"/>
                  </a:lnTo>
                  <a:lnTo>
                    <a:pt x="253" y="47"/>
                  </a:lnTo>
                  <a:lnTo>
                    <a:pt x="252" y="47"/>
                  </a:lnTo>
                  <a:lnTo>
                    <a:pt x="248" y="42"/>
                  </a:lnTo>
                  <a:lnTo>
                    <a:pt x="246" y="42"/>
                  </a:lnTo>
                  <a:lnTo>
                    <a:pt x="246" y="40"/>
                  </a:lnTo>
                  <a:lnTo>
                    <a:pt x="246" y="38"/>
                  </a:lnTo>
                  <a:lnTo>
                    <a:pt x="248" y="36"/>
                  </a:lnTo>
                  <a:lnTo>
                    <a:pt x="248" y="34"/>
                  </a:lnTo>
                  <a:lnTo>
                    <a:pt x="248" y="32"/>
                  </a:lnTo>
                  <a:lnTo>
                    <a:pt x="248" y="28"/>
                  </a:lnTo>
                  <a:lnTo>
                    <a:pt x="248" y="28"/>
                  </a:lnTo>
                  <a:lnTo>
                    <a:pt x="248" y="27"/>
                  </a:lnTo>
                  <a:lnTo>
                    <a:pt x="246" y="25"/>
                  </a:lnTo>
                  <a:lnTo>
                    <a:pt x="244" y="23"/>
                  </a:lnTo>
                  <a:lnTo>
                    <a:pt x="242" y="21"/>
                  </a:lnTo>
                  <a:lnTo>
                    <a:pt x="238" y="19"/>
                  </a:lnTo>
                  <a:lnTo>
                    <a:pt x="234" y="17"/>
                  </a:lnTo>
                  <a:lnTo>
                    <a:pt x="234" y="17"/>
                  </a:lnTo>
                  <a:lnTo>
                    <a:pt x="234" y="17"/>
                  </a:lnTo>
                  <a:lnTo>
                    <a:pt x="234" y="15"/>
                  </a:lnTo>
                  <a:lnTo>
                    <a:pt x="232" y="15"/>
                  </a:lnTo>
                  <a:lnTo>
                    <a:pt x="232" y="13"/>
                  </a:lnTo>
                  <a:lnTo>
                    <a:pt x="232" y="13"/>
                  </a:lnTo>
                  <a:lnTo>
                    <a:pt x="231" y="13"/>
                  </a:lnTo>
                  <a:lnTo>
                    <a:pt x="231" y="13"/>
                  </a:lnTo>
                  <a:lnTo>
                    <a:pt x="229" y="11"/>
                  </a:lnTo>
                  <a:lnTo>
                    <a:pt x="229" y="9"/>
                  </a:lnTo>
                  <a:lnTo>
                    <a:pt x="229" y="8"/>
                  </a:lnTo>
                  <a:lnTo>
                    <a:pt x="229" y="8"/>
                  </a:lnTo>
                  <a:lnTo>
                    <a:pt x="227" y="6"/>
                  </a:lnTo>
                  <a:lnTo>
                    <a:pt x="225" y="4"/>
                  </a:lnTo>
                  <a:lnTo>
                    <a:pt x="223" y="4"/>
                  </a:lnTo>
                  <a:lnTo>
                    <a:pt x="223" y="4"/>
                  </a:lnTo>
                  <a:lnTo>
                    <a:pt x="221" y="4"/>
                  </a:lnTo>
                  <a:lnTo>
                    <a:pt x="219" y="4"/>
                  </a:lnTo>
                  <a:lnTo>
                    <a:pt x="219" y="4"/>
                  </a:lnTo>
                  <a:lnTo>
                    <a:pt x="217" y="2"/>
                  </a:lnTo>
                  <a:lnTo>
                    <a:pt x="217" y="0"/>
                  </a:lnTo>
                  <a:lnTo>
                    <a:pt x="217" y="0"/>
                  </a:lnTo>
                  <a:lnTo>
                    <a:pt x="217" y="0"/>
                  </a:lnTo>
                  <a:lnTo>
                    <a:pt x="215" y="0"/>
                  </a:lnTo>
                  <a:lnTo>
                    <a:pt x="215" y="0"/>
                  </a:lnTo>
                  <a:lnTo>
                    <a:pt x="213" y="2"/>
                  </a:lnTo>
                  <a:lnTo>
                    <a:pt x="213" y="2"/>
                  </a:lnTo>
                  <a:lnTo>
                    <a:pt x="212" y="4"/>
                  </a:lnTo>
                  <a:lnTo>
                    <a:pt x="213" y="4"/>
                  </a:lnTo>
                  <a:lnTo>
                    <a:pt x="213" y="6"/>
                  </a:lnTo>
                  <a:lnTo>
                    <a:pt x="215" y="8"/>
                  </a:lnTo>
                  <a:lnTo>
                    <a:pt x="215" y="9"/>
                  </a:lnTo>
                  <a:lnTo>
                    <a:pt x="215" y="9"/>
                  </a:lnTo>
                  <a:lnTo>
                    <a:pt x="217" y="9"/>
                  </a:lnTo>
                  <a:lnTo>
                    <a:pt x="217" y="9"/>
                  </a:lnTo>
                  <a:lnTo>
                    <a:pt x="219" y="9"/>
                  </a:lnTo>
                  <a:lnTo>
                    <a:pt x="219" y="11"/>
                  </a:lnTo>
                  <a:lnTo>
                    <a:pt x="219" y="11"/>
                  </a:lnTo>
                  <a:lnTo>
                    <a:pt x="219" y="11"/>
                  </a:lnTo>
                  <a:lnTo>
                    <a:pt x="217" y="13"/>
                  </a:lnTo>
                  <a:lnTo>
                    <a:pt x="217" y="15"/>
                  </a:lnTo>
                  <a:lnTo>
                    <a:pt x="217" y="17"/>
                  </a:lnTo>
                  <a:lnTo>
                    <a:pt x="217" y="17"/>
                  </a:lnTo>
                  <a:lnTo>
                    <a:pt x="217" y="19"/>
                  </a:lnTo>
                  <a:lnTo>
                    <a:pt x="217" y="21"/>
                  </a:lnTo>
                  <a:lnTo>
                    <a:pt x="217" y="21"/>
                  </a:lnTo>
                  <a:lnTo>
                    <a:pt x="217" y="21"/>
                  </a:lnTo>
                  <a:lnTo>
                    <a:pt x="217" y="23"/>
                  </a:lnTo>
                  <a:lnTo>
                    <a:pt x="217" y="25"/>
                  </a:lnTo>
                  <a:lnTo>
                    <a:pt x="217" y="27"/>
                  </a:lnTo>
                  <a:lnTo>
                    <a:pt x="219" y="28"/>
                  </a:lnTo>
                  <a:lnTo>
                    <a:pt x="219" y="27"/>
                  </a:lnTo>
                  <a:lnTo>
                    <a:pt x="219" y="27"/>
                  </a:lnTo>
                  <a:lnTo>
                    <a:pt x="219" y="27"/>
                  </a:lnTo>
                  <a:lnTo>
                    <a:pt x="221" y="27"/>
                  </a:lnTo>
                  <a:lnTo>
                    <a:pt x="221" y="28"/>
                  </a:lnTo>
                  <a:lnTo>
                    <a:pt x="221" y="28"/>
                  </a:lnTo>
                  <a:lnTo>
                    <a:pt x="221" y="30"/>
                  </a:lnTo>
                  <a:lnTo>
                    <a:pt x="221" y="32"/>
                  </a:lnTo>
                  <a:lnTo>
                    <a:pt x="223" y="32"/>
                  </a:lnTo>
                  <a:lnTo>
                    <a:pt x="223" y="32"/>
                  </a:lnTo>
                  <a:lnTo>
                    <a:pt x="223" y="32"/>
                  </a:lnTo>
                  <a:lnTo>
                    <a:pt x="223" y="32"/>
                  </a:lnTo>
                  <a:lnTo>
                    <a:pt x="225" y="34"/>
                  </a:lnTo>
                  <a:lnTo>
                    <a:pt x="225" y="36"/>
                  </a:lnTo>
                  <a:lnTo>
                    <a:pt x="225" y="36"/>
                  </a:lnTo>
                  <a:lnTo>
                    <a:pt x="225" y="36"/>
                  </a:lnTo>
                  <a:lnTo>
                    <a:pt x="225" y="40"/>
                  </a:lnTo>
                  <a:lnTo>
                    <a:pt x="225" y="42"/>
                  </a:lnTo>
                  <a:lnTo>
                    <a:pt x="225" y="44"/>
                  </a:lnTo>
                  <a:lnTo>
                    <a:pt x="225" y="44"/>
                  </a:lnTo>
                  <a:lnTo>
                    <a:pt x="225" y="44"/>
                  </a:lnTo>
                  <a:lnTo>
                    <a:pt x="225" y="46"/>
                  </a:lnTo>
                  <a:lnTo>
                    <a:pt x="225" y="46"/>
                  </a:lnTo>
                  <a:lnTo>
                    <a:pt x="225" y="47"/>
                  </a:lnTo>
                  <a:lnTo>
                    <a:pt x="225" y="47"/>
                  </a:lnTo>
                  <a:lnTo>
                    <a:pt x="225" y="47"/>
                  </a:lnTo>
                  <a:lnTo>
                    <a:pt x="225" y="51"/>
                  </a:lnTo>
                  <a:lnTo>
                    <a:pt x="225" y="53"/>
                  </a:lnTo>
                  <a:lnTo>
                    <a:pt x="225" y="57"/>
                  </a:lnTo>
                  <a:lnTo>
                    <a:pt x="225" y="57"/>
                  </a:lnTo>
                  <a:lnTo>
                    <a:pt x="225" y="59"/>
                  </a:lnTo>
                  <a:lnTo>
                    <a:pt x="225" y="61"/>
                  </a:lnTo>
                  <a:lnTo>
                    <a:pt x="223" y="61"/>
                  </a:lnTo>
                  <a:lnTo>
                    <a:pt x="223" y="63"/>
                  </a:lnTo>
                  <a:lnTo>
                    <a:pt x="221" y="61"/>
                  </a:lnTo>
                  <a:lnTo>
                    <a:pt x="221" y="61"/>
                  </a:lnTo>
                  <a:lnTo>
                    <a:pt x="221" y="57"/>
                  </a:lnTo>
                  <a:lnTo>
                    <a:pt x="219" y="55"/>
                  </a:lnTo>
                  <a:lnTo>
                    <a:pt x="219" y="55"/>
                  </a:lnTo>
                  <a:lnTo>
                    <a:pt x="217" y="55"/>
                  </a:lnTo>
                  <a:lnTo>
                    <a:pt x="215" y="55"/>
                  </a:lnTo>
                  <a:lnTo>
                    <a:pt x="213" y="55"/>
                  </a:lnTo>
                  <a:lnTo>
                    <a:pt x="212" y="53"/>
                  </a:lnTo>
                  <a:lnTo>
                    <a:pt x="212" y="53"/>
                  </a:lnTo>
                  <a:lnTo>
                    <a:pt x="210" y="55"/>
                  </a:lnTo>
                  <a:lnTo>
                    <a:pt x="208" y="55"/>
                  </a:lnTo>
                  <a:lnTo>
                    <a:pt x="208" y="57"/>
                  </a:lnTo>
                  <a:lnTo>
                    <a:pt x="208" y="59"/>
                  </a:lnTo>
                  <a:lnTo>
                    <a:pt x="208" y="61"/>
                  </a:lnTo>
                  <a:lnTo>
                    <a:pt x="208" y="61"/>
                  </a:lnTo>
                  <a:lnTo>
                    <a:pt x="208" y="61"/>
                  </a:lnTo>
                  <a:lnTo>
                    <a:pt x="210" y="61"/>
                  </a:lnTo>
                  <a:lnTo>
                    <a:pt x="210" y="61"/>
                  </a:lnTo>
                  <a:lnTo>
                    <a:pt x="210" y="61"/>
                  </a:lnTo>
                  <a:lnTo>
                    <a:pt x="210" y="63"/>
                  </a:lnTo>
                  <a:lnTo>
                    <a:pt x="210" y="63"/>
                  </a:lnTo>
                  <a:lnTo>
                    <a:pt x="208" y="65"/>
                  </a:lnTo>
                  <a:lnTo>
                    <a:pt x="202" y="68"/>
                  </a:lnTo>
                  <a:lnTo>
                    <a:pt x="200" y="68"/>
                  </a:lnTo>
                  <a:lnTo>
                    <a:pt x="198" y="70"/>
                  </a:lnTo>
                  <a:lnTo>
                    <a:pt x="198" y="70"/>
                  </a:lnTo>
                  <a:lnTo>
                    <a:pt x="194" y="72"/>
                  </a:lnTo>
                  <a:lnTo>
                    <a:pt x="192" y="72"/>
                  </a:lnTo>
                  <a:lnTo>
                    <a:pt x="191" y="74"/>
                  </a:lnTo>
                  <a:lnTo>
                    <a:pt x="191" y="74"/>
                  </a:lnTo>
                  <a:lnTo>
                    <a:pt x="191" y="76"/>
                  </a:lnTo>
                  <a:lnTo>
                    <a:pt x="191" y="76"/>
                  </a:lnTo>
                  <a:lnTo>
                    <a:pt x="192" y="76"/>
                  </a:lnTo>
                  <a:lnTo>
                    <a:pt x="192" y="76"/>
                  </a:lnTo>
                  <a:lnTo>
                    <a:pt x="192" y="76"/>
                  </a:lnTo>
                  <a:lnTo>
                    <a:pt x="192" y="76"/>
                  </a:lnTo>
                  <a:lnTo>
                    <a:pt x="194" y="74"/>
                  </a:lnTo>
                  <a:lnTo>
                    <a:pt x="194" y="74"/>
                  </a:lnTo>
                  <a:lnTo>
                    <a:pt x="196" y="74"/>
                  </a:lnTo>
                  <a:lnTo>
                    <a:pt x="196" y="74"/>
                  </a:lnTo>
                  <a:lnTo>
                    <a:pt x="196" y="74"/>
                  </a:lnTo>
                  <a:lnTo>
                    <a:pt x="196" y="74"/>
                  </a:lnTo>
                  <a:lnTo>
                    <a:pt x="196" y="74"/>
                  </a:lnTo>
                  <a:lnTo>
                    <a:pt x="196" y="76"/>
                  </a:lnTo>
                  <a:lnTo>
                    <a:pt x="196" y="76"/>
                  </a:lnTo>
                  <a:lnTo>
                    <a:pt x="198" y="76"/>
                  </a:lnTo>
                  <a:lnTo>
                    <a:pt x="198" y="76"/>
                  </a:lnTo>
                  <a:lnTo>
                    <a:pt x="198" y="78"/>
                  </a:lnTo>
                  <a:lnTo>
                    <a:pt x="200" y="78"/>
                  </a:lnTo>
                  <a:lnTo>
                    <a:pt x="200" y="78"/>
                  </a:lnTo>
                  <a:lnTo>
                    <a:pt x="200" y="78"/>
                  </a:lnTo>
                  <a:lnTo>
                    <a:pt x="200" y="78"/>
                  </a:lnTo>
                  <a:lnTo>
                    <a:pt x="200" y="80"/>
                  </a:lnTo>
                  <a:lnTo>
                    <a:pt x="200" y="80"/>
                  </a:lnTo>
                  <a:lnTo>
                    <a:pt x="200" y="80"/>
                  </a:lnTo>
                  <a:lnTo>
                    <a:pt x="200" y="82"/>
                  </a:lnTo>
                  <a:lnTo>
                    <a:pt x="200" y="84"/>
                  </a:lnTo>
                  <a:lnTo>
                    <a:pt x="200" y="84"/>
                  </a:lnTo>
                  <a:lnTo>
                    <a:pt x="200" y="85"/>
                  </a:lnTo>
                  <a:lnTo>
                    <a:pt x="196" y="87"/>
                  </a:lnTo>
                  <a:lnTo>
                    <a:pt x="191" y="91"/>
                  </a:lnTo>
                  <a:lnTo>
                    <a:pt x="187" y="91"/>
                  </a:lnTo>
                  <a:lnTo>
                    <a:pt x="187" y="91"/>
                  </a:lnTo>
                  <a:lnTo>
                    <a:pt x="185" y="89"/>
                  </a:lnTo>
                  <a:lnTo>
                    <a:pt x="183" y="89"/>
                  </a:lnTo>
                  <a:lnTo>
                    <a:pt x="183" y="89"/>
                  </a:lnTo>
                  <a:lnTo>
                    <a:pt x="181" y="87"/>
                  </a:lnTo>
                  <a:lnTo>
                    <a:pt x="181" y="85"/>
                  </a:lnTo>
                  <a:lnTo>
                    <a:pt x="181" y="82"/>
                  </a:lnTo>
                  <a:lnTo>
                    <a:pt x="179" y="80"/>
                  </a:lnTo>
                  <a:lnTo>
                    <a:pt x="179" y="80"/>
                  </a:lnTo>
                  <a:lnTo>
                    <a:pt x="179" y="80"/>
                  </a:lnTo>
                  <a:lnTo>
                    <a:pt x="177" y="80"/>
                  </a:lnTo>
                  <a:lnTo>
                    <a:pt x="177" y="82"/>
                  </a:lnTo>
                  <a:lnTo>
                    <a:pt x="177" y="82"/>
                  </a:lnTo>
                  <a:lnTo>
                    <a:pt x="177" y="82"/>
                  </a:lnTo>
                  <a:lnTo>
                    <a:pt x="177" y="84"/>
                  </a:lnTo>
                  <a:lnTo>
                    <a:pt x="177" y="84"/>
                  </a:lnTo>
                  <a:lnTo>
                    <a:pt x="177" y="84"/>
                  </a:lnTo>
                  <a:lnTo>
                    <a:pt x="177" y="85"/>
                  </a:lnTo>
                  <a:lnTo>
                    <a:pt x="177" y="87"/>
                  </a:lnTo>
                  <a:lnTo>
                    <a:pt x="177" y="87"/>
                  </a:lnTo>
                  <a:lnTo>
                    <a:pt x="175" y="87"/>
                  </a:lnTo>
                  <a:lnTo>
                    <a:pt x="175" y="87"/>
                  </a:lnTo>
                  <a:lnTo>
                    <a:pt x="175" y="87"/>
                  </a:lnTo>
                  <a:lnTo>
                    <a:pt x="175" y="87"/>
                  </a:lnTo>
                  <a:lnTo>
                    <a:pt x="173" y="85"/>
                  </a:lnTo>
                  <a:lnTo>
                    <a:pt x="173" y="85"/>
                  </a:lnTo>
                  <a:lnTo>
                    <a:pt x="172" y="85"/>
                  </a:lnTo>
                  <a:lnTo>
                    <a:pt x="172" y="85"/>
                  </a:lnTo>
                  <a:lnTo>
                    <a:pt x="172" y="85"/>
                  </a:lnTo>
                  <a:lnTo>
                    <a:pt x="172" y="87"/>
                  </a:lnTo>
                  <a:lnTo>
                    <a:pt x="172" y="87"/>
                  </a:lnTo>
                  <a:lnTo>
                    <a:pt x="172" y="87"/>
                  </a:lnTo>
                  <a:lnTo>
                    <a:pt x="172" y="89"/>
                  </a:lnTo>
                  <a:lnTo>
                    <a:pt x="170" y="89"/>
                  </a:lnTo>
                  <a:lnTo>
                    <a:pt x="170" y="89"/>
                  </a:lnTo>
                  <a:lnTo>
                    <a:pt x="168" y="87"/>
                  </a:lnTo>
                  <a:lnTo>
                    <a:pt x="168" y="87"/>
                  </a:lnTo>
                  <a:lnTo>
                    <a:pt x="166" y="87"/>
                  </a:lnTo>
                  <a:lnTo>
                    <a:pt x="166" y="87"/>
                  </a:lnTo>
                  <a:lnTo>
                    <a:pt x="162" y="85"/>
                  </a:lnTo>
                  <a:lnTo>
                    <a:pt x="162" y="85"/>
                  </a:lnTo>
                  <a:lnTo>
                    <a:pt x="162" y="85"/>
                  </a:lnTo>
                  <a:lnTo>
                    <a:pt x="160" y="85"/>
                  </a:lnTo>
                  <a:lnTo>
                    <a:pt x="160" y="87"/>
                  </a:lnTo>
                  <a:lnTo>
                    <a:pt x="160" y="87"/>
                  </a:lnTo>
                  <a:lnTo>
                    <a:pt x="160" y="87"/>
                  </a:lnTo>
                  <a:lnTo>
                    <a:pt x="162" y="89"/>
                  </a:lnTo>
                  <a:lnTo>
                    <a:pt x="162" y="89"/>
                  </a:lnTo>
                  <a:lnTo>
                    <a:pt x="164" y="89"/>
                  </a:lnTo>
                  <a:lnTo>
                    <a:pt x="164" y="89"/>
                  </a:lnTo>
                  <a:lnTo>
                    <a:pt x="166" y="91"/>
                  </a:lnTo>
                  <a:lnTo>
                    <a:pt x="164" y="91"/>
                  </a:lnTo>
                  <a:lnTo>
                    <a:pt x="162" y="91"/>
                  </a:lnTo>
                  <a:lnTo>
                    <a:pt x="162" y="91"/>
                  </a:lnTo>
                  <a:lnTo>
                    <a:pt x="162" y="91"/>
                  </a:lnTo>
                  <a:lnTo>
                    <a:pt x="162" y="93"/>
                  </a:lnTo>
                  <a:lnTo>
                    <a:pt x="162" y="93"/>
                  </a:lnTo>
                  <a:lnTo>
                    <a:pt x="162" y="93"/>
                  </a:lnTo>
                  <a:lnTo>
                    <a:pt x="162" y="95"/>
                  </a:lnTo>
                  <a:lnTo>
                    <a:pt x="162" y="95"/>
                  </a:lnTo>
                  <a:lnTo>
                    <a:pt x="162" y="95"/>
                  </a:lnTo>
                  <a:lnTo>
                    <a:pt x="162" y="95"/>
                  </a:lnTo>
                  <a:lnTo>
                    <a:pt x="160" y="97"/>
                  </a:lnTo>
                  <a:lnTo>
                    <a:pt x="160" y="97"/>
                  </a:lnTo>
                  <a:lnTo>
                    <a:pt x="158" y="103"/>
                  </a:lnTo>
                  <a:lnTo>
                    <a:pt x="158" y="104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8" y="108"/>
                  </a:lnTo>
                  <a:lnTo>
                    <a:pt x="158" y="108"/>
                  </a:lnTo>
                  <a:lnTo>
                    <a:pt x="158" y="110"/>
                  </a:lnTo>
                  <a:lnTo>
                    <a:pt x="160" y="110"/>
                  </a:lnTo>
                  <a:lnTo>
                    <a:pt x="160" y="110"/>
                  </a:lnTo>
                  <a:lnTo>
                    <a:pt x="162" y="112"/>
                  </a:lnTo>
                  <a:lnTo>
                    <a:pt x="162" y="112"/>
                  </a:lnTo>
                  <a:lnTo>
                    <a:pt x="162" y="114"/>
                  </a:lnTo>
                  <a:lnTo>
                    <a:pt x="162" y="116"/>
                  </a:lnTo>
                  <a:lnTo>
                    <a:pt x="158" y="116"/>
                  </a:lnTo>
                  <a:lnTo>
                    <a:pt x="156" y="118"/>
                  </a:lnTo>
                  <a:lnTo>
                    <a:pt x="154" y="120"/>
                  </a:lnTo>
                  <a:lnTo>
                    <a:pt x="152" y="120"/>
                  </a:lnTo>
                  <a:lnTo>
                    <a:pt x="149" y="122"/>
                  </a:lnTo>
                  <a:lnTo>
                    <a:pt x="147" y="125"/>
                  </a:lnTo>
                  <a:lnTo>
                    <a:pt x="145" y="125"/>
                  </a:lnTo>
                  <a:lnTo>
                    <a:pt x="145" y="125"/>
                  </a:lnTo>
                  <a:lnTo>
                    <a:pt x="141" y="125"/>
                  </a:lnTo>
                  <a:lnTo>
                    <a:pt x="141" y="125"/>
                  </a:lnTo>
                  <a:lnTo>
                    <a:pt x="139" y="127"/>
                  </a:lnTo>
                  <a:lnTo>
                    <a:pt x="137" y="127"/>
                  </a:lnTo>
                  <a:lnTo>
                    <a:pt x="135" y="127"/>
                  </a:lnTo>
                  <a:lnTo>
                    <a:pt x="133" y="127"/>
                  </a:lnTo>
                  <a:lnTo>
                    <a:pt x="131" y="127"/>
                  </a:lnTo>
                  <a:lnTo>
                    <a:pt x="130" y="125"/>
                  </a:lnTo>
                  <a:lnTo>
                    <a:pt x="130" y="125"/>
                  </a:lnTo>
                  <a:lnTo>
                    <a:pt x="128" y="122"/>
                  </a:lnTo>
                  <a:lnTo>
                    <a:pt x="128" y="122"/>
                  </a:lnTo>
                  <a:lnTo>
                    <a:pt x="126" y="120"/>
                  </a:lnTo>
                  <a:lnTo>
                    <a:pt x="126" y="118"/>
                  </a:lnTo>
                  <a:lnTo>
                    <a:pt x="124" y="118"/>
                  </a:lnTo>
                  <a:lnTo>
                    <a:pt x="122" y="118"/>
                  </a:lnTo>
                  <a:lnTo>
                    <a:pt x="122" y="118"/>
                  </a:lnTo>
                  <a:lnTo>
                    <a:pt x="120" y="118"/>
                  </a:lnTo>
                  <a:lnTo>
                    <a:pt x="116" y="120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16" y="124"/>
                  </a:lnTo>
                  <a:lnTo>
                    <a:pt x="116" y="124"/>
                  </a:lnTo>
                  <a:lnTo>
                    <a:pt x="114" y="124"/>
                  </a:lnTo>
                  <a:lnTo>
                    <a:pt x="114" y="125"/>
                  </a:lnTo>
                  <a:lnTo>
                    <a:pt x="111" y="124"/>
                  </a:lnTo>
                  <a:lnTo>
                    <a:pt x="109" y="124"/>
                  </a:lnTo>
                  <a:lnTo>
                    <a:pt x="107" y="125"/>
                  </a:lnTo>
                  <a:lnTo>
                    <a:pt x="105" y="125"/>
                  </a:lnTo>
                  <a:lnTo>
                    <a:pt x="103" y="125"/>
                  </a:lnTo>
                  <a:lnTo>
                    <a:pt x="99" y="124"/>
                  </a:lnTo>
                  <a:lnTo>
                    <a:pt x="99" y="122"/>
                  </a:lnTo>
                  <a:lnTo>
                    <a:pt x="99" y="124"/>
                  </a:lnTo>
                  <a:lnTo>
                    <a:pt x="97" y="122"/>
                  </a:lnTo>
                  <a:lnTo>
                    <a:pt x="93" y="122"/>
                  </a:lnTo>
                  <a:lnTo>
                    <a:pt x="91" y="120"/>
                  </a:lnTo>
                  <a:lnTo>
                    <a:pt x="91" y="120"/>
                  </a:lnTo>
                  <a:lnTo>
                    <a:pt x="90" y="120"/>
                  </a:lnTo>
                  <a:lnTo>
                    <a:pt x="90" y="124"/>
                  </a:lnTo>
                  <a:lnTo>
                    <a:pt x="88" y="125"/>
                  </a:lnTo>
                  <a:lnTo>
                    <a:pt x="84" y="129"/>
                  </a:lnTo>
                  <a:lnTo>
                    <a:pt x="84" y="131"/>
                  </a:lnTo>
                  <a:lnTo>
                    <a:pt x="82" y="133"/>
                  </a:lnTo>
                  <a:lnTo>
                    <a:pt x="82" y="133"/>
                  </a:lnTo>
                  <a:lnTo>
                    <a:pt x="82" y="135"/>
                  </a:lnTo>
                  <a:lnTo>
                    <a:pt x="82" y="135"/>
                  </a:lnTo>
                  <a:lnTo>
                    <a:pt x="80" y="135"/>
                  </a:lnTo>
                  <a:lnTo>
                    <a:pt x="80" y="137"/>
                  </a:lnTo>
                  <a:lnTo>
                    <a:pt x="80" y="135"/>
                  </a:lnTo>
                  <a:lnTo>
                    <a:pt x="78" y="135"/>
                  </a:lnTo>
                  <a:lnTo>
                    <a:pt x="78" y="137"/>
                  </a:lnTo>
                  <a:lnTo>
                    <a:pt x="76" y="139"/>
                  </a:lnTo>
                  <a:lnTo>
                    <a:pt x="76" y="141"/>
                  </a:lnTo>
                  <a:lnTo>
                    <a:pt x="76" y="141"/>
                  </a:lnTo>
                  <a:lnTo>
                    <a:pt x="76" y="143"/>
                  </a:lnTo>
                  <a:lnTo>
                    <a:pt x="76" y="143"/>
                  </a:lnTo>
                  <a:lnTo>
                    <a:pt x="78" y="144"/>
                  </a:lnTo>
                  <a:lnTo>
                    <a:pt x="76" y="144"/>
                  </a:lnTo>
                  <a:lnTo>
                    <a:pt x="76" y="144"/>
                  </a:lnTo>
                  <a:lnTo>
                    <a:pt x="74" y="146"/>
                  </a:lnTo>
                  <a:lnTo>
                    <a:pt x="72" y="146"/>
                  </a:lnTo>
                  <a:lnTo>
                    <a:pt x="71" y="146"/>
                  </a:lnTo>
                  <a:lnTo>
                    <a:pt x="71" y="144"/>
                  </a:lnTo>
                  <a:lnTo>
                    <a:pt x="71" y="143"/>
                  </a:lnTo>
                  <a:lnTo>
                    <a:pt x="71" y="143"/>
                  </a:lnTo>
                  <a:lnTo>
                    <a:pt x="69" y="143"/>
                  </a:lnTo>
                  <a:lnTo>
                    <a:pt x="69" y="141"/>
                  </a:lnTo>
                  <a:lnTo>
                    <a:pt x="69" y="141"/>
                  </a:lnTo>
                  <a:lnTo>
                    <a:pt x="69" y="141"/>
                  </a:lnTo>
                  <a:lnTo>
                    <a:pt x="69" y="139"/>
                  </a:lnTo>
                  <a:lnTo>
                    <a:pt x="67" y="139"/>
                  </a:lnTo>
                  <a:lnTo>
                    <a:pt x="67" y="137"/>
                  </a:lnTo>
                  <a:lnTo>
                    <a:pt x="67" y="137"/>
                  </a:lnTo>
                  <a:lnTo>
                    <a:pt x="67" y="137"/>
                  </a:lnTo>
                  <a:lnTo>
                    <a:pt x="67" y="137"/>
                  </a:lnTo>
                  <a:lnTo>
                    <a:pt x="67" y="137"/>
                  </a:lnTo>
                  <a:lnTo>
                    <a:pt x="67" y="135"/>
                  </a:lnTo>
                  <a:lnTo>
                    <a:pt x="65" y="135"/>
                  </a:lnTo>
                  <a:lnTo>
                    <a:pt x="65" y="133"/>
                  </a:lnTo>
                  <a:lnTo>
                    <a:pt x="65" y="133"/>
                  </a:lnTo>
                  <a:lnTo>
                    <a:pt x="65" y="133"/>
                  </a:lnTo>
                  <a:lnTo>
                    <a:pt x="67" y="133"/>
                  </a:lnTo>
                  <a:lnTo>
                    <a:pt x="67" y="133"/>
                  </a:lnTo>
                  <a:lnTo>
                    <a:pt x="67" y="131"/>
                  </a:lnTo>
                  <a:lnTo>
                    <a:pt x="69" y="131"/>
                  </a:lnTo>
                  <a:lnTo>
                    <a:pt x="69" y="131"/>
                  </a:lnTo>
                  <a:lnTo>
                    <a:pt x="69" y="131"/>
                  </a:lnTo>
                  <a:lnTo>
                    <a:pt x="69" y="129"/>
                  </a:lnTo>
                  <a:lnTo>
                    <a:pt x="69" y="127"/>
                  </a:lnTo>
                  <a:lnTo>
                    <a:pt x="69" y="127"/>
                  </a:lnTo>
                  <a:lnTo>
                    <a:pt x="69" y="127"/>
                  </a:lnTo>
                  <a:lnTo>
                    <a:pt x="69" y="127"/>
                  </a:lnTo>
                  <a:lnTo>
                    <a:pt x="69" y="127"/>
                  </a:lnTo>
                  <a:lnTo>
                    <a:pt x="69" y="127"/>
                  </a:lnTo>
                  <a:lnTo>
                    <a:pt x="69" y="127"/>
                  </a:lnTo>
                  <a:lnTo>
                    <a:pt x="71" y="127"/>
                  </a:lnTo>
                  <a:lnTo>
                    <a:pt x="71" y="127"/>
                  </a:lnTo>
                  <a:lnTo>
                    <a:pt x="71" y="127"/>
                  </a:lnTo>
                  <a:lnTo>
                    <a:pt x="71" y="127"/>
                  </a:lnTo>
                  <a:lnTo>
                    <a:pt x="71" y="127"/>
                  </a:lnTo>
                  <a:lnTo>
                    <a:pt x="71" y="125"/>
                  </a:lnTo>
                  <a:lnTo>
                    <a:pt x="71" y="125"/>
                  </a:lnTo>
                  <a:lnTo>
                    <a:pt x="71" y="125"/>
                  </a:lnTo>
                  <a:lnTo>
                    <a:pt x="69" y="124"/>
                  </a:lnTo>
                  <a:lnTo>
                    <a:pt x="69" y="122"/>
                  </a:lnTo>
                  <a:lnTo>
                    <a:pt x="69" y="120"/>
                  </a:lnTo>
                  <a:lnTo>
                    <a:pt x="67" y="120"/>
                  </a:lnTo>
                  <a:lnTo>
                    <a:pt x="67" y="118"/>
                  </a:lnTo>
                  <a:lnTo>
                    <a:pt x="67" y="118"/>
                  </a:lnTo>
                  <a:lnTo>
                    <a:pt x="67" y="118"/>
                  </a:lnTo>
                  <a:lnTo>
                    <a:pt x="67" y="118"/>
                  </a:lnTo>
                  <a:lnTo>
                    <a:pt x="65" y="118"/>
                  </a:lnTo>
                  <a:lnTo>
                    <a:pt x="65" y="118"/>
                  </a:lnTo>
                  <a:lnTo>
                    <a:pt x="63" y="120"/>
                  </a:lnTo>
                  <a:lnTo>
                    <a:pt x="63" y="120"/>
                  </a:lnTo>
                  <a:lnTo>
                    <a:pt x="63" y="122"/>
                  </a:lnTo>
                  <a:lnTo>
                    <a:pt x="63" y="122"/>
                  </a:lnTo>
                  <a:lnTo>
                    <a:pt x="63" y="122"/>
                  </a:lnTo>
                  <a:lnTo>
                    <a:pt x="63" y="122"/>
                  </a:lnTo>
                  <a:lnTo>
                    <a:pt x="63" y="122"/>
                  </a:lnTo>
                  <a:lnTo>
                    <a:pt x="61" y="120"/>
                  </a:lnTo>
                  <a:lnTo>
                    <a:pt x="61" y="120"/>
                  </a:lnTo>
                  <a:lnTo>
                    <a:pt x="59" y="120"/>
                  </a:lnTo>
                  <a:lnTo>
                    <a:pt x="59" y="118"/>
                  </a:lnTo>
                  <a:lnTo>
                    <a:pt x="59" y="118"/>
                  </a:lnTo>
                  <a:lnTo>
                    <a:pt x="59" y="116"/>
                  </a:lnTo>
                  <a:lnTo>
                    <a:pt x="59" y="116"/>
                  </a:lnTo>
                  <a:lnTo>
                    <a:pt x="59" y="114"/>
                  </a:lnTo>
                  <a:lnTo>
                    <a:pt x="57" y="114"/>
                  </a:lnTo>
                  <a:lnTo>
                    <a:pt x="57" y="114"/>
                  </a:lnTo>
                  <a:lnTo>
                    <a:pt x="57" y="114"/>
                  </a:lnTo>
                  <a:lnTo>
                    <a:pt x="57" y="114"/>
                  </a:lnTo>
                  <a:lnTo>
                    <a:pt x="59" y="114"/>
                  </a:lnTo>
                  <a:lnTo>
                    <a:pt x="59" y="112"/>
                  </a:lnTo>
                  <a:lnTo>
                    <a:pt x="59" y="112"/>
                  </a:lnTo>
                  <a:lnTo>
                    <a:pt x="59" y="112"/>
                  </a:lnTo>
                  <a:lnTo>
                    <a:pt x="59" y="110"/>
                  </a:lnTo>
                  <a:lnTo>
                    <a:pt x="59" y="110"/>
                  </a:lnTo>
                  <a:lnTo>
                    <a:pt x="59" y="108"/>
                  </a:lnTo>
                  <a:lnTo>
                    <a:pt x="59" y="108"/>
                  </a:lnTo>
                  <a:lnTo>
                    <a:pt x="57" y="108"/>
                  </a:lnTo>
                  <a:lnTo>
                    <a:pt x="57" y="108"/>
                  </a:lnTo>
                  <a:lnTo>
                    <a:pt x="57" y="108"/>
                  </a:lnTo>
                  <a:lnTo>
                    <a:pt x="57" y="108"/>
                  </a:lnTo>
                  <a:lnTo>
                    <a:pt x="57" y="110"/>
                  </a:lnTo>
                  <a:lnTo>
                    <a:pt x="57" y="110"/>
                  </a:lnTo>
                  <a:lnTo>
                    <a:pt x="57" y="110"/>
                  </a:lnTo>
                  <a:lnTo>
                    <a:pt x="55" y="112"/>
                  </a:lnTo>
                  <a:lnTo>
                    <a:pt x="55" y="112"/>
                  </a:lnTo>
                  <a:lnTo>
                    <a:pt x="55" y="112"/>
                  </a:lnTo>
                  <a:lnTo>
                    <a:pt x="53" y="112"/>
                  </a:lnTo>
                  <a:lnTo>
                    <a:pt x="51" y="114"/>
                  </a:lnTo>
                  <a:lnTo>
                    <a:pt x="50" y="114"/>
                  </a:lnTo>
                  <a:lnTo>
                    <a:pt x="50" y="114"/>
                  </a:lnTo>
                  <a:lnTo>
                    <a:pt x="48" y="112"/>
                  </a:lnTo>
                  <a:lnTo>
                    <a:pt x="48" y="112"/>
                  </a:lnTo>
                  <a:lnTo>
                    <a:pt x="48" y="112"/>
                  </a:lnTo>
                  <a:lnTo>
                    <a:pt x="46" y="112"/>
                  </a:lnTo>
                  <a:lnTo>
                    <a:pt x="44" y="110"/>
                  </a:lnTo>
                  <a:lnTo>
                    <a:pt x="44" y="110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44" y="106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2" y="104"/>
                  </a:lnTo>
                  <a:lnTo>
                    <a:pt x="40" y="104"/>
                  </a:lnTo>
                  <a:lnTo>
                    <a:pt x="36" y="104"/>
                  </a:lnTo>
                  <a:lnTo>
                    <a:pt x="34" y="104"/>
                  </a:lnTo>
                  <a:lnTo>
                    <a:pt x="34" y="103"/>
                  </a:lnTo>
                  <a:lnTo>
                    <a:pt x="34" y="103"/>
                  </a:lnTo>
                  <a:lnTo>
                    <a:pt x="32" y="103"/>
                  </a:lnTo>
                  <a:lnTo>
                    <a:pt x="32" y="101"/>
                  </a:lnTo>
                  <a:lnTo>
                    <a:pt x="32" y="101"/>
                  </a:lnTo>
                  <a:lnTo>
                    <a:pt x="30" y="101"/>
                  </a:lnTo>
                  <a:lnTo>
                    <a:pt x="29" y="103"/>
                  </a:lnTo>
                  <a:lnTo>
                    <a:pt x="25" y="103"/>
                  </a:lnTo>
                  <a:lnTo>
                    <a:pt x="25" y="103"/>
                  </a:lnTo>
                  <a:lnTo>
                    <a:pt x="23" y="103"/>
                  </a:lnTo>
                  <a:lnTo>
                    <a:pt x="23" y="103"/>
                  </a:lnTo>
                  <a:lnTo>
                    <a:pt x="19" y="106"/>
                  </a:lnTo>
                  <a:lnTo>
                    <a:pt x="19" y="106"/>
                  </a:lnTo>
                  <a:lnTo>
                    <a:pt x="19" y="106"/>
                  </a:lnTo>
                  <a:lnTo>
                    <a:pt x="17" y="108"/>
                  </a:lnTo>
                  <a:lnTo>
                    <a:pt x="17" y="108"/>
                  </a:lnTo>
                  <a:lnTo>
                    <a:pt x="17" y="108"/>
                  </a:lnTo>
                  <a:lnTo>
                    <a:pt x="15" y="108"/>
                  </a:lnTo>
                  <a:lnTo>
                    <a:pt x="10" y="106"/>
                  </a:lnTo>
                  <a:lnTo>
                    <a:pt x="4" y="106"/>
                  </a:lnTo>
                  <a:lnTo>
                    <a:pt x="4" y="108"/>
                  </a:lnTo>
                  <a:lnTo>
                    <a:pt x="4" y="110"/>
                  </a:lnTo>
                  <a:lnTo>
                    <a:pt x="6" y="110"/>
                  </a:lnTo>
                  <a:lnTo>
                    <a:pt x="6" y="110"/>
                  </a:lnTo>
                  <a:lnTo>
                    <a:pt x="8" y="112"/>
                  </a:lnTo>
                  <a:lnTo>
                    <a:pt x="8" y="112"/>
                  </a:lnTo>
                  <a:lnTo>
                    <a:pt x="8" y="114"/>
                  </a:lnTo>
                  <a:lnTo>
                    <a:pt x="8" y="114"/>
                  </a:lnTo>
                  <a:lnTo>
                    <a:pt x="8" y="116"/>
                  </a:lnTo>
                  <a:lnTo>
                    <a:pt x="6" y="116"/>
                  </a:lnTo>
                  <a:lnTo>
                    <a:pt x="6" y="118"/>
                  </a:lnTo>
                  <a:lnTo>
                    <a:pt x="2" y="118"/>
                  </a:lnTo>
                  <a:lnTo>
                    <a:pt x="2" y="118"/>
                  </a:lnTo>
                  <a:lnTo>
                    <a:pt x="2" y="118"/>
                  </a:lnTo>
                  <a:lnTo>
                    <a:pt x="0" y="120"/>
                  </a:lnTo>
                  <a:lnTo>
                    <a:pt x="0" y="122"/>
                  </a:lnTo>
                  <a:lnTo>
                    <a:pt x="0" y="124"/>
                  </a:lnTo>
                  <a:lnTo>
                    <a:pt x="0" y="125"/>
                  </a:lnTo>
                  <a:lnTo>
                    <a:pt x="0" y="125"/>
                  </a:lnTo>
                  <a:lnTo>
                    <a:pt x="0" y="127"/>
                  </a:lnTo>
                  <a:lnTo>
                    <a:pt x="2" y="127"/>
                  </a:lnTo>
                  <a:lnTo>
                    <a:pt x="2" y="127"/>
                  </a:lnTo>
                  <a:lnTo>
                    <a:pt x="4" y="127"/>
                  </a:lnTo>
                  <a:lnTo>
                    <a:pt x="4" y="127"/>
                  </a:lnTo>
                  <a:lnTo>
                    <a:pt x="4" y="127"/>
                  </a:lnTo>
                  <a:lnTo>
                    <a:pt x="6" y="127"/>
                  </a:lnTo>
                  <a:lnTo>
                    <a:pt x="6" y="127"/>
                  </a:lnTo>
                  <a:lnTo>
                    <a:pt x="8" y="125"/>
                  </a:lnTo>
                  <a:lnTo>
                    <a:pt x="8" y="125"/>
                  </a:lnTo>
                  <a:lnTo>
                    <a:pt x="10" y="125"/>
                  </a:lnTo>
                  <a:lnTo>
                    <a:pt x="10" y="125"/>
                  </a:lnTo>
                  <a:lnTo>
                    <a:pt x="10" y="125"/>
                  </a:lnTo>
                  <a:lnTo>
                    <a:pt x="10" y="125"/>
                  </a:lnTo>
                  <a:lnTo>
                    <a:pt x="10" y="125"/>
                  </a:lnTo>
                  <a:lnTo>
                    <a:pt x="11" y="124"/>
                  </a:lnTo>
                  <a:lnTo>
                    <a:pt x="11" y="125"/>
                  </a:lnTo>
                  <a:lnTo>
                    <a:pt x="11" y="125"/>
                  </a:lnTo>
                  <a:lnTo>
                    <a:pt x="13" y="125"/>
                  </a:lnTo>
                  <a:lnTo>
                    <a:pt x="13" y="127"/>
                  </a:lnTo>
                  <a:lnTo>
                    <a:pt x="13" y="129"/>
                  </a:lnTo>
                  <a:lnTo>
                    <a:pt x="11" y="133"/>
                  </a:lnTo>
                  <a:lnTo>
                    <a:pt x="11" y="135"/>
                  </a:lnTo>
                  <a:lnTo>
                    <a:pt x="10" y="144"/>
                  </a:lnTo>
                  <a:lnTo>
                    <a:pt x="10" y="144"/>
                  </a:lnTo>
                  <a:lnTo>
                    <a:pt x="11" y="146"/>
                  </a:lnTo>
                  <a:lnTo>
                    <a:pt x="13" y="148"/>
                  </a:lnTo>
                  <a:lnTo>
                    <a:pt x="13" y="150"/>
                  </a:lnTo>
                  <a:lnTo>
                    <a:pt x="13" y="150"/>
                  </a:lnTo>
                  <a:lnTo>
                    <a:pt x="13" y="154"/>
                  </a:lnTo>
                  <a:lnTo>
                    <a:pt x="13" y="156"/>
                  </a:lnTo>
                  <a:lnTo>
                    <a:pt x="13" y="156"/>
                  </a:lnTo>
                  <a:lnTo>
                    <a:pt x="11" y="156"/>
                  </a:lnTo>
                  <a:lnTo>
                    <a:pt x="11" y="156"/>
                  </a:lnTo>
                  <a:lnTo>
                    <a:pt x="8" y="156"/>
                  </a:lnTo>
                  <a:lnTo>
                    <a:pt x="8" y="156"/>
                  </a:lnTo>
                  <a:lnTo>
                    <a:pt x="8" y="158"/>
                  </a:lnTo>
                  <a:lnTo>
                    <a:pt x="6" y="158"/>
                  </a:lnTo>
                  <a:lnTo>
                    <a:pt x="6" y="160"/>
                  </a:lnTo>
                  <a:lnTo>
                    <a:pt x="8" y="160"/>
                  </a:lnTo>
                  <a:lnTo>
                    <a:pt x="8" y="160"/>
                  </a:lnTo>
                  <a:lnTo>
                    <a:pt x="8" y="162"/>
                  </a:lnTo>
                  <a:lnTo>
                    <a:pt x="10" y="163"/>
                  </a:lnTo>
                  <a:lnTo>
                    <a:pt x="10" y="163"/>
                  </a:lnTo>
                  <a:lnTo>
                    <a:pt x="11" y="165"/>
                  </a:lnTo>
                  <a:lnTo>
                    <a:pt x="11" y="167"/>
                  </a:lnTo>
                  <a:lnTo>
                    <a:pt x="11" y="169"/>
                  </a:lnTo>
                  <a:lnTo>
                    <a:pt x="13" y="171"/>
                  </a:lnTo>
                  <a:lnTo>
                    <a:pt x="13" y="171"/>
                  </a:lnTo>
                  <a:lnTo>
                    <a:pt x="15" y="171"/>
                  </a:lnTo>
                  <a:lnTo>
                    <a:pt x="15" y="171"/>
                  </a:lnTo>
                  <a:lnTo>
                    <a:pt x="15" y="171"/>
                  </a:lnTo>
                  <a:lnTo>
                    <a:pt x="15" y="169"/>
                  </a:lnTo>
                  <a:lnTo>
                    <a:pt x="17" y="169"/>
                  </a:lnTo>
                  <a:lnTo>
                    <a:pt x="17" y="167"/>
                  </a:lnTo>
                  <a:lnTo>
                    <a:pt x="17" y="167"/>
                  </a:lnTo>
                  <a:lnTo>
                    <a:pt x="17" y="167"/>
                  </a:lnTo>
                  <a:lnTo>
                    <a:pt x="17" y="167"/>
                  </a:lnTo>
                  <a:lnTo>
                    <a:pt x="19" y="167"/>
                  </a:lnTo>
                  <a:lnTo>
                    <a:pt x="21" y="167"/>
                  </a:lnTo>
                  <a:lnTo>
                    <a:pt x="23" y="167"/>
                  </a:lnTo>
                  <a:lnTo>
                    <a:pt x="25" y="167"/>
                  </a:lnTo>
                  <a:lnTo>
                    <a:pt x="27" y="167"/>
                  </a:lnTo>
                  <a:lnTo>
                    <a:pt x="29" y="167"/>
                  </a:lnTo>
                  <a:lnTo>
                    <a:pt x="29" y="167"/>
                  </a:lnTo>
                  <a:lnTo>
                    <a:pt x="29" y="165"/>
                  </a:lnTo>
                  <a:lnTo>
                    <a:pt x="30" y="165"/>
                  </a:lnTo>
                  <a:lnTo>
                    <a:pt x="32" y="163"/>
                  </a:lnTo>
                  <a:lnTo>
                    <a:pt x="32" y="163"/>
                  </a:lnTo>
                  <a:lnTo>
                    <a:pt x="34" y="163"/>
                  </a:lnTo>
                  <a:lnTo>
                    <a:pt x="34" y="163"/>
                  </a:lnTo>
                  <a:lnTo>
                    <a:pt x="36" y="163"/>
                  </a:lnTo>
                  <a:lnTo>
                    <a:pt x="36" y="165"/>
                  </a:lnTo>
                  <a:lnTo>
                    <a:pt x="38" y="165"/>
                  </a:lnTo>
                  <a:lnTo>
                    <a:pt x="40" y="165"/>
                  </a:lnTo>
                  <a:lnTo>
                    <a:pt x="40" y="165"/>
                  </a:lnTo>
                  <a:lnTo>
                    <a:pt x="42" y="167"/>
                  </a:lnTo>
                  <a:lnTo>
                    <a:pt x="42" y="167"/>
                  </a:lnTo>
                  <a:lnTo>
                    <a:pt x="44" y="169"/>
                  </a:lnTo>
                  <a:lnTo>
                    <a:pt x="44" y="169"/>
                  </a:lnTo>
                  <a:lnTo>
                    <a:pt x="44" y="171"/>
                  </a:lnTo>
                  <a:lnTo>
                    <a:pt x="46" y="175"/>
                  </a:lnTo>
                  <a:lnTo>
                    <a:pt x="46" y="175"/>
                  </a:lnTo>
                  <a:lnTo>
                    <a:pt x="46" y="177"/>
                  </a:lnTo>
                  <a:lnTo>
                    <a:pt x="48" y="177"/>
                  </a:lnTo>
                  <a:lnTo>
                    <a:pt x="48" y="177"/>
                  </a:lnTo>
                  <a:lnTo>
                    <a:pt x="50" y="177"/>
                  </a:lnTo>
                  <a:lnTo>
                    <a:pt x="50" y="177"/>
                  </a:lnTo>
                  <a:lnTo>
                    <a:pt x="51" y="175"/>
                  </a:lnTo>
                  <a:lnTo>
                    <a:pt x="51" y="175"/>
                  </a:lnTo>
                  <a:lnTo>
                    <a:pt x="53" y="175"/>
                  </a:lnTo>
                  <a:lnTo>
                    <a:pt x="53" y="177"/>
                  </a:lnTo>
                  <a:lnTo>
                    <a:pt x="55" y="177"/>
                  </a:lnTo>
                  <a:lnTo>
                    <a:pt x="55" y="181"/>
                  </a:lnTo>
                  <a:lnTo>
                    <a:pt x="55" y="181"/>
                  </a:lnTo>
                  <a:lnTo>
                    <a:pt x="57" y="181"/>
                  </a:lnTo>
                  <a:lnTo>
                    <a:pt x="57" y="181"/>
                  </a:lnTo>
                  <a:lnTo>
                    <a:pt x="59" y="181"/>
                  </a:lnTo>
                  <a:lnTo>
                    <a:pt x="59" y="181"/>
                  </a:lnTo>
                  <a:lnTo>
                    <a:pt x="61" y="181"/>
                  </a:lnTo>
                  <a:lnTo>
                    <a:pt x="61" y="179"/>
                  </a:lnTo>
                  <a:lnTo>
                    <a:pt x="63" y="179"/>
                  </a:lnTo>
                  <a:lnTo>
                    <a:pt x="65" y="179"/>
                  </a:lnTo>
                  <a:lnTo>
                    <a:pt x="65" y="177"/>
                  </a:lnTo>
                  <a:lnTo>
                    <a:pt x="67" y="177"/>
                  </a:lnTo>
                  <a:lnTo>
                    <a:pt x="67" y="177"/>
                  </a:lnTo>
                  <a:lnTo>
                    <a:pt x="67" y="179"/>
                  </a:lnTo>
                  <a:lnTo>
                    <a:pt x="69" y="179"/>
                  </a:lnTo>
                  <a:lnTo>
                    <a:pt x="71" y="179"/>
                  </a:lnTo>
                  <a:lnTo>
                    <a:pt x="72" y="179"/>
                  </a:lnTo>
                  <a:lnTo>
                    <a:pt x="74" y="179"/>
                  </a:lnTo>
                  <a:lnTo>
                    <a:pt x="74" y="179"/>
                  </a:lnTo>
                  <a:lnTo>
                    <a:pt x="74" y="177"/>
                  </a:lnTo>
                  <a:lnTo>
                    <a:pt x="74" y="177"/>
                  </a:lnTo>
                  <a:lnTo>
                    <a:pt x="74" y="177"/>
                  </a:lnTo>
                  <a:lnTo>
                    <a:pt x="74" y="177"/>
                  </a:lnTo>
                  <a:lnTo>
                    <a:pt x="78" y="175"/>
                  </a:lnTo>
                  <a:lnTo>
                    <a:pt x="78" y="175"/>
                  </a:lnTo>
                  <a:lnTo>
                    <a:pt x="80" y="175"/>
                  </a:lnTo>
                  <a:lnTo>
                    <a:pt x="80" y="175"/>
                  </a:lnTo>
                  <a:lnTo>
                    <a:pt x="80" y="177"/>
                  </a:lnTo>
                  <a:lnTo>
                    <a:pt x="80" y="179"/>
                  </a:lnTo>
                  <a:lnTo>
                    <a:pt x="78" y="179"/>
                  </a:lnTo>
                  <a:lnTo>
                    <a:pt x="80" y="181"/>
                  </a:lnTo>
                  <a:lnTo>
                    <a:pt x="80" y="181"/>
                  </a:lnTo>
                  <a:lnTo>
                    <a:pt x="80" y="181"/>
                  </a:lnTo>
                  <a:lnTo>
                    <a:pt x="80" y="181"/>
                  </a:lnTo>
                  <a:lnTo>
                    <a:pt x="82" y="181"/>
                  </a:lnTo>
                  <a:lnTo>
                    <a:pt x="82" y="181"/>
                  </a:lnTo>
                  <a:lnTo>
                    <a:pt x="82" y="179"/>
                  </a:lnTo>
                  <a:lnTo>
                    <a:pt x="84" y="179"/>
                  </a:lnTo>
                  <a:lnTo>
                    <a:pt x="86" y="179"/>
                  </a:lnTo>
                  <a:lnTo>
                    <a:pt x="86" y="179"/>
                  </a:lnTo>
                  <a:lnTo>
                    <a:pt x="86" y="181"/>
                  </a:lnTo>
                  <a:lnTo>
                    <a:pt x="88" y="182"/>
                  </a:lnTo>
                  <a:lnTo>
                    <a:pt x="88" y="184"/>
                  </a:lnTo>
                  <a:lnTo>
                    <a:pt x="88" y="184"/>
                  </a:lnTo>
                  <a:lnTo>
                    <a:pt x="88" y="184"/>
                  </a:lnTo>
                  <a:lnTo>
                    <a:pt x="88" y="186"/>
                  </a:lnTo>
                  <a:lnTo>
                    <a:pt x="86" y="186"/>
                  </a:lnTo>
                  <a:lnTo>
                    <a:pt x="86" y="186"/>
                  </a:lnTo>
                  <a:lnTo>
                    <a:pt x="86" y="186"/>
                  </a:lnTo>
                  <a:lnTo>
                    <a:pt x="84" y="186"/>
                  </a:lnTo>
                  <a:lnTo>
                    <a:pt x="84" y="188"/>
                  </a:lnTo>
                  <a:lnTo>
                    <a:pt x="84" y="188"/>
                  </a:lnTo>
                  <a:lnTo>
                    <a:pt x="84" y="188"/>
                  </a:lnTo>
                  <a:lnTo>
                    <a:pt x="84" y="190"/>
                  </a:lnTo>
                  <a:lnTo>
                    <a:pt x="86" y="190"/>
                  </a:lnTo>
                  <a:lnTo>
                    <a:pt x="86" y="192"/>
                  </a:lnTo>
                  <a:lnTo>
                    <a:pt x="86" y="192"/>
                  </a:lnTo>
                  <a:lnTo>
                    <a:pt x="86" y="192"/>
                  </a:lnTo>
                  <a:lnTo>
                    <a:pt x="86" y="194"/>
                  </a:lnTo>
                  <a:lnTo>
                    <a:pt x="86" y="194"/>
                  </a:lnTo>
                  <a:lnTo>
                    <a:pt x="86" y="196"/>
                  </a:lnTo>
                  <a:lnTo>
                    <a:pt x="88" y="198"/>
                  </a:lnTo>
                  <a:lnTo>
                    <a:pt x="88" y="200"/>
                  </a:lnTo>
                  <a:lnTo>
                    <a:pt x="91" y="203"/>
                  </a:lnTo>
                  <a:lnTo>
                    <a:pt x="91" y="203"/>
                  </a:lnTo>
                  <a:lnTo>
                    <a:pt x="95" y="205"/>
                  </a:lnTo>
                  <a:lnTo>
                    <a:pt x="97" y="205"/>
                  </a:lnTo>
                  <a:lnTo>
                    <a:pt x="97" y="205"/>
                  </a:lnTo>
                  <a:lnTo>
                    <a:pt x="97" y="207"/>
                  </a:lnTo>
                  <a:lnTo>
                    <a:pt x="97" y="209"/>
                  </a:lnTo>
                  <a:lnTo>
                    <a:pt x="97" y="209"/>
                  </a:lnTo>
                  <a:lnTo>
                    <a:pt x="97" y="211"/>
                  </a:lnTo>
                  <a:lnTo>
                    <a:pt x="95" y="211"/>
                  </a:lnTo>
                  <a:lnTo>
                    <a:pt x="95" y="211"/>
                  </a:lnTo>
                  <a:lnTo>
                    <a:pt x="95" y="213"/>
                  </a:lnTo>
                  <a:lnTo>
                    <a:pt x="93" y="213"/>
                  </a:lnTo>
                  <a:lnTo>
                    <a:pt x="93" y="213"/>
                  </a:lnTo>
                  <a:lnTo>
                    <a:pt x="95" y="215"/>
                  </a:lnTo>
                  <a:lnTo>
                    <a:pt x="95" y="219"/>
                  </a:lnTo>
                  <a:lnTo>
                    <a:pt x="95" y="221"/>
                  </a:lnTo>
                  <a:lnTo>
                    <a:pt x="97" y="222"/>
                  </a:lnTo>
                  <a:lnTo>
                    <a:pt x="97" y="224"/>
                  </a:lnTo>
                  <a:lnTo>
                    <a:pt x="97" y="226"/>
                  </a:lnTo>
                  <a:lnTo>
                    <a:pt x="99" y="228"/>
                  </a:lnTo>
                  <a:lnTo>
                    <a:pt x="99" y="232"/>
                  </a:lnTo>
                  <a:lnTo>
                    <a:pt x="103" y="241"/>
                  </a:lnTo>
                  <a:lnTo>
                    <a:pt x="105" y="243"/>
                  </a:lnTo>
                  <a:lnTo>
                    <a:pt x="105" y="245"/>
                  </a:lnTo>
                  <a:lnTo>
                    <a:pt x="107" y="247"/>
                  </a:lnTo>
                  <a:lnTo>
                    <a:pt x="109" y="251"/>
                  </a:lnTo>
                  <a:lnTo>
                    <a:pt x="111" y="251"/>
                  </a:lnTo>
                  <a:lnTo>
                    <a:pt x="111" y="251"/>
                  </a:lnTo>
                  <a:lnTo>
                    <a:pt x="111" y="253"/>
                  </a:lnTo>
                  <a:lnTo>
                    <a:pt x="114" y="257"/>
                  </a:lnTo>
                  <a:lnTo>
                    <a:pt x="118" y="260"/>
                  </a:lnTo>
                  <a:lnTo>
                    <a:pt x="120" y="260"/>
                  </a:lnTo>
                  <a:lnTo>
                    <a:pt x="120" y="262"/>
                  </a:lnTo>
                  <a:lnTo>
                    <a:pt x="120" y="262"/>
                  </a:lnTo>
                  <a:lnTo>
                    <a:pt x="120" y="262"/>
                  </a:lnTo>
                  <a:lnTo>
                    <a:pt x="120" y="264"/>
                  </a:lnTo>
                  <a:lnTo>
                    <a:pt x="120" y="266"/>
                  </a:lnTo>
                  <a:lnTo>
                    <a:pt x="122" y="266"/>
                  </a:lnTo>
                  <a:lnTo>
                    <a:pt x="122" y="266"/>
                  </a:lnTo>
                  <a:lnTo>
                    <a:pt x="124" y="266"/>
                  </a:lnTo>
                  <a:lnTo>
                    <a:pt x="124" y="266"/>
                  </a:lnTo>
                  <a:lnTo>
                    <a:pt x="124" y="266"/>
                  </a:lnTo>
                  <a:lnTo>
                    <a:pt x="126" y="266"/>
                  </a:lnTo>
                  <a:lnTo>
                    <a:pt x="128" y="268"/>
                  </a:lnTo>
                  <a:lnTo>
                    <a:pt x="130" y="268"/>
                  </a:lnTo>
                  <a:lnTo>
                    <a:pt x="131" y="268"/>
                  </a:lnTo>
                  <a:lnTo>
                    <a:pt x="133" y="270"/>
                  </a:lnTo>
                  <a:lnTo>
                    <a:pt x="137" y="276"/>
                  </a:lnTo>
                  <a:lnTo>
                    <a:pt x="145" y="283"/>
                  </a:lnTo>
                  <a:lnTo>
                    <a:pt x="145" y="285"/>
                  </a:lnTo>
                  <a:lnTo>
                    <a:pt x="147" y="287"/>
                  </a:lnTo>
                  <a:lnTo>
                    <a:pt x="147" y="289"/>
                  </a:lnTo>
                  <a:lnTo>
                    <a:pt x="147" y="289"/>
                  </a:lnTo>
                  <a:lnTo>
                    <a:pt x="149" y="291"/>
                  </a:lnTo>
                  <a:lnTo>
                    <a:pt x="149" y="293"/>
                  </a:lnTo>
                  <a:lnTo>
                    <a:pt x="149" y="293"/>
                  </a:lnTo>
                  <a:lnTo>
                    <a:pt x="149" y="295"/>
                  </a:lnTo>
                  <a:lnTo>
                    <a:pt x="147" y="295"/>
                  </a:lnTo>
                  <a:lnTo>
                    <a:pt x="147" y="293"/>
                  </a:lnTo>
                  <a:lnTo>
                    <a:pt x="145" y="291"/>
                  </a:lnTo>
                  <a:lnTo>
                    <a:pt x="145" y="291"/>
                  </a:lnTo>
                  <a:lnTo>
                    <a:pt x="145" y="291"/>
                  </a:lnTo>
                  <a:lnTo>
                    <a:pt x="143" y="293"/>
                  </a:lnTo>
                  <a:lnTo>
                    <a:pt x="143" y="295"/>
                  </a:lnTo>
                  <a:lnTo>
                    <a:pt x="141" y="295"/>
                  </a:lnTo>
                  <a:lnTo>
                    <a:pt x="141" y="295"/>
                  </a:lnTo>
                  <a:lnTo>
                    <a:pt x="139" y="297"/>
                  </a:lnTo>
                  <a:lnTo>
                    <a:pt x="137" y="297"/>
                  </a:lnTo>
                  <a:lnTo>
                    <a:pt x="137" y="297"/>
                  </a:lnTo>
                  <a:lnTo>
                    <a:pt x="137" y="297"/>
                  </a:lnTo>
                  <a:lnTo>
                    <a:pt x="135" y="298"/>
                  </a:lnTo>
                  <a:lnTo>
                    <a:pt x="137" y="298"/>
                  </a:lnTo>
                  <a:lnTo>
                    <a:pt x="137" y="300"/>
                  </a:lnTo>
                  <a:lnTo>
                    <a:pt x="139" y="302"/>
                  </a:lnTo>
                  <a:lnTo>
                    <a:pt x="139" y="302"/>
                  </a:lnTo>
                  <a:lnTo>
                    <a:pt x="141" y="302"/>
                  </a:lnTo>
                  <a:lnTo>
                    <a:pt x="141" y="300"/>
                  </a:lnTo>
                  <a:lnTo>
                    <a:pt x="141" y="300"/>
                  </a:lnTo>
                  <a:lnTo>
                    <a:pt x="141" y="300"/>
                  </a:lnTo>
                  <a:lnTo>
                    <a:pt x="143" y="298"/>
                  </a:lnTo>
                  <a:lnTo>
                    <a:pt x="143" y="298"/>
                  </a:lnTo>
                  <a:lnTo>
                    <a:pt x="143" y="298"/>
                  </a:lnTo>
                  <a:lnTo>
                    <a:pt x="145" y="300"/>
                  </a:lnTo>
                  <a:lnTo>
                    <a:pt x="145" y="300"/>
                  </a:lnTo>
                  <a:lnTo>
                    <a:pt x="145" y="302"/>
                  </a:lnTo>
                  <a:lnTo>
                    <a:pt x="143" y="304"/>
                  </a:lnTo>
                  <a:lnTo>
                    <a:pt x="141" y="306"/>
                  </a:lnTo>
                  <a:lnTo>
                    <a:pt x="141" y="306"/>
                  </a:lnTo>
                  <a:lnTo>
                    <a:pt x="141" y="308"/>
                  </a:lnTo>
                  <a:lnTo>
                    <a:pt x="139" y="308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39" y="312"/>
                  </a:lnTo>
                  <a:lnTo>
                    <a:pt x="139" y="312"/>
                  </a:lnTo>
                  <a:lnTo>
                    <a:pt x="141" y="314"/>
                  </a:lnTo>
                  <a:lnTo>
                    <a:pt x="141" y="314"/>
                  </a:lnTo>
                  <a:lnTo>
                    <a:pt x="139" y="314"/>
                  </a:lnTo>
                  <a:lnTo>
                    <a:pt x="139" y="316"/>
                  </a:lnTo>
                  <a:lnTo>
                    <a:pt x="139" y="316"/>
                  </a:lnTo>
                  <a:lnTo>
                    <a:pt x="137" y="316"/>
                  </a:lnTo>
                  <a:lnTo>
                    <a:pt x="135" y="316"/>
                  </a:lnTo>
                  <a:lnTo>
                    <a:pt x="135" y="316"/>
                  </a:lnTo>
                  <a:lnTo>
                    <a:pt x="135" y="318"/>
                  </a:lnTo>
                  <a:lnTo>
                    <a:pt x="135" y="319"/>
                  </a:lnTo>
                  <a:lnTo>
                    <a:pt x="139" y="321"/>
                  </a:lnTo>
                  <a:lnTo>
                    <a:pt x="139" y="321"/>
                  </a:lnTo>
                  <a:lnTo>
                    <a:pt x="139" y="323"/>
                  </a:lnTo>
                  <a:lnTo>
                    <a:pt x="139" y="323"/>
                  </a:lnTo>
                  <a:lnTo>
                    <a:pt x="139" y="325"/>
                  </a:lnTo>
                  <a:lnTo>
                    <a:pt x="139" y="325"/>
                  </a:lnTo>
                  <a:lnTo>
                    <a:pt x="141" y="327"/>
                  </a:lnTo>
                  <a:lnTo>
                    <a:pt x="141" y="327"/>
                  </a:lnTo>
                  <a:lnTo>
                    <a:pt x="151" y="325"/>
                  </a:lnTo>
                  <a:lnTo>
                    <a:pt x="152" y="327"/>
                  </a:lnTo>
                  <a:lnTo>
                    <a:pt x="154" y="329"/>
                  </a:lnTo>
                  <a:lnTo>
                    <a:pt x="158" y="331"/>
                  </a:lnTo>
                  <a:lnTo>
                    <a:pt x="160" y="329"/>
                  </a:lnTo>
                  <a:lnTo>
                    <a:pt x="162" y="327"/>
                  </a:lnTo>
                  <a:lnTo>
                    <a:pt x="162" y="327"/>
                  </a:lnTo>
                  <a:lnTo>
                    <a:pt x="162" y="327"/>
                  </a:lnTo>
                  <a:lnTo>
                    <a:pt x="160" y="325"/>
                  </a:lnTo>
                  <a:lnTo>
                    <a:pt x="160" y="325"/>
                  </a:lnTo>
                  <a:lnTo>
                    <a:pt x="160" y="323"/>
                  </a:lnTo>
                  <a:lnTo>
                    <a:pt x="160" y="323"/>
                  </a:lnTo>
                  <a:lnTo>
                    <a:pt x="160" y="321"/>
                  </a:lnTo>
                  <a:lnTo>
                    <a:pt x="158" y="321"/>
                  </a:lnTo>
                  <a:lnTo>
                    <a:pt x="158" y="319"/>
                  </a:lnTo>
                  <a:lnTo>
                    <a:pt x="158" y="319"/>
                  </a:lnTo>
                  <a:lnTo>
                    <a:pt x="158" y="318"/>
                  </a:lnTo>
                  <a:lnTo>
                    <a:pt x="158" y="316"/>
                  </a:lnTo>
                  <a:lnTo>
                    <a:pt x="156" y="312"/>
                  </a:lnTo>
                  <a:lnTo>
                    <a:pt x="156" y="308"/>
                  </a:lnTo>
                  <a:lnTo>
                    <a:pt x="156" y="308"/>
                  </a:lnTo>
                  <a:lnTo>
                    <a:pt x="156" y="306"/>
                  </a:lnTo>
                  <a:lnTo>
                    <a:pt x="156" y="304"/>
                  </a:lnTo>
                  <a:lnTo>
                    <a:pt x="156" y="304"/>
                  </a:lnTo>
                  <a:lnTo>
                    <a:pt x="158" y="304"/>
                  </a:lnTo>
                  <a:lnTo>
                    <a:pt x="158" y="302"/>
                  </a:lnTo>
                  <a:lnTo>
                    <a:pt x="158" y="302"/>
                  </a:lnTo>
                  <a:lnTo>
                    <a:pt x="158" y="302"/>
                  </a:lnTo>
                  <a:lnTo>
                    <a:pt x="160" y="304"/>
                  </a:lnTo>
                  <a:lnTo>
                    <a:pt x="162" y="304"/>
                  </a:lnTo>
                  <a:lnTo>
                    <a:pt x="162" y="304"/>
                  </a:lnTo>
                  <a:lnTo>
                    <a:pt x="164" y="304"/>
                  </a:lnTo>
                  <a:lnTo>
                    <a:pt x="164" y="302"/>
                  </a:lnTo>
                  <a:lnTo>
                    <a:pt x="164" y="302"/>
                  </a:lnTo>
                  <a:lnTo>
                    <a:pt x="166" y="302"/>
                  </a:lnTo>
                  <a:lnTo>
                    <a:pt x="166" y="302"/>
                  </a:lnTo>
                  <a:lnTo>
                    <a:pt x="170" y="306"/>
                  </a:lnTo>
                  <a:lnTo>
                    <a:pt x="172" y="306"/>
                  </a:lnTo>
                  <a:lnTo>
                    <a:pt x="172" y="306"/>
                  </a:lnTo>
                  <a:lnTo>
                    <a:pt x="173" y="304"/>
                  </a:lnTo>
                  <a:lnTo>
                    <a:pt x="173" y="302"/>
                  </a:lnTo>
                  <a:lnTo>
                    <a:pt x="173" y="302"/>
                  </a:lnTo>
                  <a:lnTo>
                    <a:pt x="173" y="300"/>
                  </a:lnTo>
                  <a:lnTo>
                    <a:pt x="172" y="300"/>
                  </a:lnTo>
                  <a:lnTo>
                    <a:pt x="170" y="300"/>
                  </a:lnTo>
                  <a:lnTo>
                    <a:pt x="170" y="298"/>
                  </a:lnTo>
                  <a:lnTo>
                    <a:pt x="170" y="298"/>
                  </a:lnTo>
                  <a:lnTo>
                    <a:pt x="170" y="298"/>
                  </a:lnTo>
                  <a:lnTo>
                    <a:pt x="172" y="298"/>
                  </a:lnTo>
                  <a:lnTo>
                    <a:pt x="172" y="297"/>
                  </a:lnTo>
                  <a:lnTo>
                    <a:pt x="173" y="297"/>
                  </a:lnTo>
                  <a:lnTo>
                    <a:pt x="173" y="297"/>
                  </a:lnTo>
                  <a:lnTo>
                    <a:pt x="173" y="295"/>
                  </a:lnTo>
                  <a:lnTo>
                    <a:pt x="172" y="295"/>
                  </a:lnTo>
                  <a:lnTo>
                    <a:pt x="170" y="295"/>
                  </a:lnTo>
                  <a:lnTo>
                    <a:pt x="170" y="293"/>
                  </a:lnTo>
                  <a:lnTo>
                    <a:pt x="170" y="293"/>
                  </a:lnTo>
                  <a:lnTo>
                    <a:pt x="170" y="291"/>
                  </a:lnTo>
                  <a:lnTo>
                    <a:pt x="170" y="289"/>
                  </a:lnTo>
                  <a:lnTo>
                    <a:pt x="170" y="289"/>
                  </a:lnTo>
                  <a:lnTo>
                    <a:pt x="172" y="291"/>
                  </a:lnTo>
                  <a:lnTo>
                    <a:pt x="172" y="291"/>
                  </a:lnTo>
                  <a:lnTo>
                    <a:pt x="173" y="291"/>
                  </a:lnTo>
                  <a:lnTo>
                    <a:pt x="173" y="291"/>
                  </a:lnTo>
                  <a:lnTo>
                    <a:pt x="173" y="293"/>
                  </a:lnTo>
                  <a:lnTo>
                    <a:pt x="173" y="293"/>
                  </a:lnTo>
                  <a:lnTo>
                    <a:pt x="173" y="293"/>
                  </a:lnTo>
                  <a:lnTo>
                    <a:pt x="175" y="295"/>
                  </a:lnTo>
                  <a:lnTo>
                    <a:pt x="175" y="295"/>
                  </a:lnTo>
                  <a:lnTo>
                    <a:pt x="175" y="295"/>
                  </a:lnTo>
                  <a:lnTo>
                    <a:pt x="179" y="293"/>
                  </a:lnTo>
                  <a:lnTo>
                    <a:pt x="181" y="293"/>
                  </a:lnTo>
                  <a:lnTo>
                    <a:pt x="183" y="293"/>
                  </a:lnTo>
                  <a:lnTo>
                    <a:pt x="183" y="293"/>
                  </a:lnTo>
                  <a:lnTo>
                    <a:pt x="185" y="297"/>
                  </a:lnTo>
                  <a:lnTo>
                    <a:pt x="187" y="298"/>
                  </a:lnTo>
                  <a:lnTo>
                    <a:pt x="187" y="298"/>
                  </a:lnTo>
                  <a:lnTo>
                    <a:pt x="187" y="298"/>
                  </a:lnTo>
                  <a:lnTo>
                    <a:pt x="185" y="298"/>
                  </a:lnTo>
                  <a:lnTo>
                    <a:pt x="185" y="298"/>
                  </a:lnTo>
                  <a:lnTo>
                    <a:pt x="183" y="298"/>
                  </a:lnTo>
                  <a:lnTo>
                    <a:pt x="183" y="298"/>
                  </a:lnTo>
                  <a:lnTo>
                    <a:pt x="183" y="298"/>
                  </a:lnTo>
                  <a:lnTo>
                    <a:pt x="183" y="298"/>
                  </a:lnTo>
                  <a:lnTo>
                    <a:pt x="183" y="298"/>
                  </a:lnTo>
                  <a:lnTo>
                    <a:pt x="183" y="300"/>
                  </a:lnTo>
                  <a:lnTo>
                    <a:pt x="185" y="300"/>
                  </a:lnTo>
                  <a:lnTo>
                    <a:pt x="185" y="302"/>
                  </a:lnTo>
                  <a:lnTo>
                    <a:pt x="185" y="302"/>
                  </a:lnTo>
                  <a:lnTo>
                    <a:pt x="185" y="302"/>
                  </a:lnTo>
                  <a:lnTo>
                    <a:pt x="185" y="302"/>
                  </a:lnTo>
                  <a:lnTo>
                    <a:pt x="183" y="302"/>
                  </a:lnTo>
                  <a:lnTo>
                    <a:pt x="183" y="304"/>
                  </a:lnTo>
                  <a:lnTo>
                    <a:pt x="183" y="304"/>
                  </a:lnTo>
                  <a:lnTo>
                    <a:pt x="183" y="304"/>
                  </a:lnTo>
                  <a:lnTo>
                    <a:pt x="187" y="306"/>
                  </a:lnTo>
                  <a:lnTo>
                    <a:pt x="187" y="306"/>
                  </a:lnTo>
                  <a:lnTo>
                    <a:pt x="189" y="306"/>
                  </a:lnTo>
                  <a:lnTo>
                    <a:pt x="189" y="306"/>
                  </a:lnTo>
                  <a:lnTo>
                    <a:pt x="191" y="306"/>
                  </a:lnTo>
                  <a:lnTo>
                    <a:pt x="191" y="308"/>
                  </a:lnTo>
                  <a:lnTo>
                    <a:pt x="191" y="312"/>
                  </a:lnTo>
                  <a:lnTo>
                    <a:pt x="191" y="312"/>
                  </a:lnTo>
                  <a:lnTo>
                    <a:pt x="192" y="314"/>
                  </a:lnTo>
                  <a:lnTo>
                    <a:pt x="192" y="314"/>
                  </a:lnTo>
                  <a:lnTo>
                    <a:pt x="192" y="314"/>
                  </a:lnTo>
                  <a:lnTo>
                    <a:pt x="194" y="314"/>
                  </a:lnTo>
                  <a:lnTo>
                    <a:pt x="196" y="312"/>
                  </a:lnTo>
                  <a:lnTo>
                    <a:pt x="196" y="310"/>
                  </a:lnTo>
                  <a:lnTo>
                    <a:pt x="196" y="310"/>
                  </a:lnTo>
                  <a:lnTo>
                    <a:pt x="198" y="310"/>
                  </a:lnTo>
                  <a:lnTo>
                    <a:pt x="198" y="310"/>
                  </a:lnTo>
                  <a:lnTo>
                    <a:pt x="200" y="310"/>
                  </a:lnTo>
                  <a:lnTo>
                    <a:pt x="202" y="310"/>
                  </a:lnTo>
                  <a:lnTo>
                    <a:pt x="202" y="308"/>
                  </a:lnTo>
                  <a:lnTo>
                    <a:pt x="202" y="308"/>
                  </a:lnTo>
                  <a:lnTo>
                    <a:pt x="202" y="308"/>
                  </a:lnTo>
                  <a:lnTo>
                    <a:pt x="202" y="306"/>
                  </a:lnTo>
                  <a:lnTo>
                    <a:pt x="200" y="304"/>
                  </a:lnTo>
                  <a:lnTo>
                    <a:pt x="200" y="304"/>
                  </a:lnTo>
                  <a:lnTo>
                    <a:pt x="200" y="302"/>
                  </a:lnTo>
                  <a:lnTo>
                    <a:pt x="200" y="302"/>
                  </a:lnTo>
                  <a:lnTo>
                    <a:pt x="202" y="302"/>
                  </a:lnTo>
                  <a:lnTo>
                    <a:pt x="202" y="300"/>
                  </a:lnTo>
                  <a:lnTo>
                    <a:pt x="202" y="300"/>
                  </a:lnTo>
                  <a:lnTo>
                    <a:pt x="204" y="300"/>
                  </a:lnTo>
                  <a:lnTo>
                    <a:pt x="204" y="298"/>
                  </a:lnTo>
                  <a:lnTo>
                    <a:pt x="206" y="298"/>
                  </a:lnTo>
                  <a:lnTo>
                    <a:pt x="206" y="298"/>
                  </a:lnTo>
                  <a:lnTo>
                    <a:pt x="208" y="297"/>
                  </a:lnTo>
                  <a:lnTo>
                    <a:pt x="210" y="297"/>
                  </a:lnTo>
                  <a:lnTo>
                    <a:pt x="210" y="295"/>
                  </a:lnTo>
                  <a:lnTo>
                    <a:pt x="212" y="295"/>
                  </a:lnTo>
                  <a:lnTo>
                    <a:pt x="213" y="291"/>
                  </a:lnTo>
                  <a:lnTo>
                    <a:pt x="215" y="289"/>
                  </a:lnTo>
                  <a:lnTo>
                    <a:pt x="215" y="289"/>
                  </a:lnTo>
                  <a:lnTo>
                    <a:pt x="215" y="287"/>
                  </a:lnTo>
                  <a:lnTo>
                    <a:pt x="217" y="287"/>
                  </a:lnTo>
                  <a:lnTo>
                    <a:pt x="219" y="287"/>
                  </a:lnTo>
                  <a:lnTo>
                    <a:pt x="219" y="287"/>
                  </a:lnTo>
                  <a:lnTo>
                    <a:pt x="219" y="287"/>
                  </a:lnTo>
                  <a:lnTo>
                    <a:pt x="221" y="287"/>
                  </a:lnTo>
                  <a:lnTo>
                    <a:pt x="221" y="287"/>
                  </a:lnTo>
                  <a:lnTo>
                    <a:pt x="221" y="287"/>
                  </a:lnTo>
                  <a:lnTo>
                    <a:pt x="223" y="289"/>
                  </a:lnTo>
                  <a:lnTo>
                    <a:pt x="223" y="291"/>
                  </a:lnTo>
                  <a:lnTo>
                    <a:pt x="227" y="293"/>
                  </a:lnTo>
                  <a:lnTo>
                    <a:pt x="229" y="295"/>
                  </a:lnTo>
                  <a:lnTo>
                    <a:pt x="229" y="295"/>
                  </a:lnTo>
                  <a:lnTo>
                    <a:pt x="229" y="297"/>
                  </a:lnTo>
                  <a:lnTo>
                    <a:pt x="229" y="298"/>
                  </a:lnTo>
                  <a:lnTo>
                    <a:pt x="227" y="304"/>
                  </a:lnTo>
                  <a:lnTo>
                    <a:pt x="227" y="306"/>
                  </a:lnTo>
                  <a:lnTo>
                    <a:pt x="227" y="308"/>
                  </a:lnTo>
                  <a:lnTo>
                    <a:pt x="227" y="310"/>
                  </a:lnTo>
                  <a:lnTo>
                    <a:pt x="227" y="312"/>
                  </a:lnTo>
                  <a:lnTo>
                    <a:pt x="229" y="312"/>
                  </a:lnTo>
                  <a:lnTo>
                    <a:pt x="229" y="312"/>
                  </a:lnTo>
                  <a:lnTo>
                    <a:pt x="229" y="314"/>
                  </a:lnTo>
                  <a:lnTo>
                    <a:pt x="229" y="314"/>
                  </a:lnTo>
                  <a:lnTo>
                    <a:pt x="229" y="316"/>
                  </a:lnTo>
                  <a:lnTo>
                    <a:pt x="229" y="316"/>
                  </a:lnTo>
                  <a:lnTo>
                    <a:pt x="229" y="318"/>
                  </a:lnTo>
                  <a:lnTo>
                    <a:pt x="229" y="319"/>
                  </a:lnTo>
                  <a:lnTo>
                    <a:pt x="229" y="319"/>
                  </a:lnTo>
                  <a:lnTo>
                    <a:pt x="229" y="321"/>
                  </a:lnTo>
                  <a:lnTo>
                    <a:pt x="229" y="325"/>
                  </a:lnTo>
                  <a:lnTo>
                    <a:pt x="229" y="325"/>
                  </a:lnTo>
                  <a:lnTo>
                    <a:pt x="229" y="327"/>
                  </a:lnTo>
                  <a:lnTo>
                    <a:pt x="229" y="327"/>
                  </a:lnTo>
                  <a:lnTo>
                    <a:pt x="227" y="329"/>
                  </a:lnTo>
                  <a:lnTo>
                    <a:pt x="227" y="331"/>
                  </a:lnTo>
                  <a:lnTo>
                    <a:pt x="225" y="337"/>
                  </a:lnTo>
                  <a:lnTo>
                    <a:pt x="225" y="338"/>
                  </a:lnTo>
                  <a:lnTo>
                    <a:pt x="225" y="338"/>
                  </a:lnTo>
                  <a:lnTo>
                    <a:pt x="225" y="340"/>
                  </a:lnTo>
                  <a:lnTo>
                    <a:pt x="227" y="340"/>
                  </a:lnTo>
                  <a:lnTo>
                    <a:pt x="227" y="340"/>
                  </a:lnTo>
                  <a:lnTo>
                    <a:pt x="227" y="340"/>
                  </a:lnTo>
                  <a:lnTo>
                    <a:pt x="227" y="342"/>
                  </a:lnTo>
                  <a:lnTo>
                    <a:pt x="225" y="342"/>
                  </a:lnTo>
                  <a:lnTo>
                    <a:pt x="225" y="342"/>
                  </a:lnTo>
                  <a:lnTo>
                    <a:pt x="223" y="342"/>
                  </a:lnTo>
                  <a:lnTo>
                    <a:pt x="223" y="344"/>
                  </a:lnTo>
                  <a:lnTo>
                    <a:pt x="225" y="344"/>
                  </a:lnTo>
                  <a:lnTo>
                    <a:pt x="225" y="344"/>
                  </a:lnTo>
                  <a:lnTo>
                    <a:pt x="225" y="344"/>
                  </a:lnTo>
                  <a:lnTo>
                    <a:pt x="229" y="344"/>
                  </a:lnTo>
                  <a:lnTo>
                    <a:pt x="231" y="344"/>
                  </a:lnTo>
                  <a:lnTo>
                    <a:pt x="232" y="342"/>
                  </a:lnTo>
                  <a:lnTo>
                    <a:pt x="232" y="340"/>
                  </a:lnTo>
                  <a:lnTo>
                    <a:pt x="234" y="338"/>
                  </a:lnTo>
                  <a:lnTo>
                    <a:pt x="236" y="338"/>
                  </a:lnTo>
                  <a:lnTo>
                    <a:pt x="240" y="338"/>
                  </a:lnTo>
                  <a:lnTo>
                    <a:pt x="240" y="337"/>
                  </a:lnTo>
                  <a:lnTo>
                    <a:pt x="240" y="337"/>
                  </a:lnTo>
                  <a:lnTo>
                    <a:pt x="240" y="337"/>
                  </a:lnTo>
                  <a:lnTo>
                    <a:pt x="238" y="335"/>
                  </a:lnTo>
                  <a:lnTo>
                    <a:pt x="236" y="333"/>
                  </a:lnTo>
                  <a:lnTo>
                    <a:pt x="236" y="333"/>
                  </a:lnTo>
                  <a:lnTo>
                    <a:pt x="238" y="331"/>
                  </a:lnTo>
                  <a:lnTo>
                    <a:pt x="238" y="331"/>
                  </a:lnTo>
                  <a:lnTo>
                    <a:pt x="240" y="331"/>
                  </a:lnTo>
                  <a:lnTo>
                    <a:pt x="244" y="333"/>
                  </a:lnTo>
                  <a:lnTo>
                    <a:pt x="244" y="333"/>
                  </a:lnTo>
                  <a:lnTo>
                    <a:pt x="246" y="333"/>
                  </a:lnTo>
                  <a:lnTo>
                    <a:pt x="248" y="331"/>
                  </a:lnTo>
                  <a:lnTo>
                    <a:pt x="248" y="329"/>
                  </a:lnTo>
                  <a:lnTo>
                    <a:pt x="250" y="329"/>
                  </a:lnTo>
                  <a:lnTo>
                    <a:pt x="250" y="331"/>
                  </a:lnTo>
                  <a:lnTo>
                    <a:pt x="250" y="331"/>
                  </a:lnTo>
                  <a:lnTo>
                    <a:pt x="250" y="331"/>
                  </a:lnTo>
                  <a:lnTo>
                    <a:pt x="252" y="331"/>
                  </a:lnTo>
                  <a:lnTo>
                    <a:pt x="252" y="331"/>
                  </a:lnTo>
                  <a:lnTo>
                    <a:pt x="252" y="329"/>
                  </a:lnTo>
                  <a:lnTo>
                    <a:pt x="253" y="329"/>
                  </a:lnTo>
                  <a:lnTo>
                    <a:pt x="253" y="331"/>
                  </a:lnTo>
                  <a:lnTo>
                    <a:pt x="253" y="331"/>
                  </a:lnTo>
                  <a:lnTo>
                    <a:pt x="255" y="333"/>
                  </a:lnTo>
                  <a:lnTo>
                    <a:pt x="255" y="333"/>
                  </a:lnTo>
                  <a:lnTo>
                    <a:pt x="255" y="333"/>
                  </a:lnTo>
                  <a:lnTo>
                    <a:pt x="255" y="333"/>
                  </a:lnTo>
                  <a:lnTo>
                    <a:pt x="257" y="331"/>
                  </a:lnTo>
                  <a:lnTo>
                    <a:pt x="259" y="331"/>
                  </a:lnTo>
                  <a:lnTo>
                    <a:pt x="263" y="329"/>
                  </a:lnTo>
                  <a:lnTo>
                    <a:pt x="263" y="327"/>
                  </a:lnTo>
                  <a:lnTo>
                    <a:pt x="263" y="327"/>
                  </a:lnTo>
                  <a:lnTo>
                    <a:pt x="265" y="327"/>
                  </a:lnTo>
                  <a:lnTo>
                    <a:pt x="265" y="327"/>
                  </a:lnTo>
                  <a:lnTo>
                    <a:pt x="265" y="327"/>
                  </a:lnTo>
                  <a:lnTo>
                    <a:pt x="267" y="325"/>
                  </a:lnTo>
                  <a:lnTo>
                    <a:pt x="271" y="325"/>
                  </a:lnTo>
                  <a:lnTo>
                    <a:pt x="271" y="325"/>
                  </a:lnTo>
                  <a:lnTo>
                    <a:pt x="273" y="321"/>
                  </a:lnTo>
                  <a:lnTo>
                    <a:pt x="274" y="321"/>
                  </a:lnTo>
                  <a:lnTo>
                    <a:pt x="274" y="321"/>
                  </a:lnTo>
                  <a:lnTo>
                    <a:pt x="276" y="323"/>
                  </a:lnTo>
                  <a:lnTo>
                    <a:pt x="276" y="323"/>
                  </a:lnTo>
                  <a:lnTo>
                    <a:pt x="278" y="321"/>
                  </a:lnTo>
                  <a:lnTo>
                    <a:pt x="278" y="319"/>
                  </a:lnTo>
                  <a:lnTo>
                    <a:pt x="280" y="318"/>
                  </a:lnTo>
                  <a:lnTo>
                    <a:pt x="280" y="318"/>
                  </a:lnTo>
                  <a:lnTo>
                    <a:pt x="282" y="316"/>
                  </a:lnTo>
                  <a:lnTo>
                    <a:pt x="282" y="314"/>
                  </a:lnTo>
                  <a:lnTo>
                    <a:pt x="282" y="310"/>
                  </a:lnTo>
                  <a:lnTo>
                    <a:pt x="280" y="308"/>
                  </a:lnTo>
                  <a:lnTo>
                    <a:pt x="280" y="308"/>
                  </a:lnTo>
                  <a:lnTo>
                    <a:pt x="278" y="306"/>
                  </a:lnTo>
                  <a:lnTo>
                    <a:pt x="276" y="306"/>
                  </a:lnTo>
                  <a:lnTo>
                    <a:pt x="278" y="302"/>
                  </a:lnTo>
                  <a:lnTo>
                    <a:pt x="278" y="300"/>
                  </a:lnTo>
                  <a:lnTo>
                    <a:pt x="276" y="298"/>
                  </a:lnTo>
                  <a:lnTo>
                    <a:pt x="280" y="300"/>
                  </a:lnTo>
                  <a:lnTo>
                    <a:pt x="280" y="298"/>
                  </a:lnTo>
                  <a:lnTo>
                    <a:pt x="280" y="295"/>
                  </a:lnTo>
                  <a:lnTo>
                    <a:pt x="280" y="293"/>
                  </a:lnTo>
                  <a:lnTo>
                    <a:pt x="284" y="291"/>
                  </a:lnTo>
                  <a:lnTo>
                    <a:pt x="282" y="291"/>
                  </a:lnTo>
                  <a:lnTo>
                    <a:pt x="280" y="291"/>
                  </a:lnTo>
                  <a:lnTo>
                    <a:pt x="280" y="289"/>
                  </a:lnTo>
                  <a:lnTo>
                    <a:pt x="280" y="289"/>
                  </a:lnTo>
                  <a:lnTo>
                    <a:pt x="280" y="289"/>
                  </a:lnTo>
                  <a:lnTo>
                    <a:pt x="282" y="287"/>
                  </a:lnTo>
                  <a:lnTo>
                    <a:pt x="282" y="287"/>
                  </a:lnTo>
                  <a:lnTo>
                    <a:pt x="282" y="287"/>
                  </a:lnTo>
                  <a:lnTo>
                    <a:pt x="282" y="285"/>
                  </a:lnTo>
                  <a:lnTo>
                    <a:pt x="284" y="285"/>
                  </a:lnTo>
                  <a:lnTo>
                    <a:pt x="284" y="285"/>
                  </a:lnTo>
                  <a:lnTo>
                    <a:pt x="282" y="283"/>
                  </a:lnTo>
                  <a:lnTo>
                    <a:pt x="280" y="283"/>
                  </a:lnTo>
                  <a:lnTo>
                    <a:pt x="280" y="283"/>
                  </a:lnTo>
                  <a:lnTo>
                    <a:pt x="278" y="281"/>
                  </a:lnTo>
                  <a:lnTo>
                    <a:pt x="278" y="281"/>
                  </a:lnTo>
                  <a:lnTo>
                    <a:pt x="278" y="279"/>
                  </a:lnTo>
                  <a:lnTo>
                    <a:pt x="276" y="278"/>
                  </a:lnTo>
                  <a:lnTo>
                    <a:pt x="278" y="276"/>
                  </a:lnTo>
                  <a:lnTo>
                    <a:pt x="280" y="270"/>
                  </a:lnTo>
                  <a:lnTo>
                    <a:pt x="278" y="270"/>
                  </a:lnTo>
                  <a:lnTo>
                    <a:pt x="276" y="270"/>
                  </a:lnTo>
                  <a:lnTo>
                    <a:pt x="276" y="266"/>
                  </a:lnTo>
                  <a:lnTo>
                    <a:pt x="276" y="266"/>
                  </a:lnTo>
                  <a:lnTo>
                    <a:pt x="276" y="266"/>
                  </a:lnTo>
                  <a:lnTo>
                    <a:pt x="274" y="266"/>
                  </a:lnTo>
                  <a:lnTo>
                    <a:pt x="273" y="266"/>
                  </a:lnTo>
                  <a:lnTo>
                    <a:pt x="273" y="264"/>
                  </a:lnTo>
                  <a:lnTo>
                    <a:pt x="273" y="264"/>
                  </a:lnTo>
                  <a:lnTo>
                    <a:pt x="273" y="262"/>
                  </a:lnTo>
                  <a:lnTo>
                    <a:pt x="273" y="262"/>
                  </a:lnTo>
                  <a:lnTo>
                    <a:pt x="273" y="262"/>
                  </a:lnTo>
                  <a:lnTo>
                    <a:pt x="271" y="262"/>
                  </a:lnTo>
                  <a:lnTo>
                    <a:pt x="271" y="262"/>
                  </a:lnTo>
                  <a:lnTo>
                    <a:pt x="269" y="262"/>
                  </a:lnTo>
                  <a:lnTo>
                    <a:pt x="269" y="262"/>
                  </a:lnTo>
                  <a:lnTo>
                    <a:pt x="269" y="262"/>
                  </a:lnTo>
                  <a:lnTo>
                    <a:pt x="269" y="260"/>
                  </a:lnTo>
                  <a:lnTo>
                    <a:pt x="269" y="260"/>
                  </a:lnTo>
                  <a:lnTo>
                    <a:pt x="267" y="260"/>
                  </a:lnTo>
                  <a:lnTo>
                    <a:pt x="267" y="259"/>
                  </a:lnTo>
                  <a:lnTo>
                    <a:pt x="265" y="259"/>
                  </a:lnTo>
                  <a:lnTo>
                    <a:pt x="265" y="257"/>
                  </a:lnTo>
                  <a:lnTo>
                    <a:pt x="265" y="257"/>
                  </a:lnTo>
                  <a:lnTo>
                    <a:pt x="259" y="257"/>
                  </a:lnTo>
                  <a:lnTo>
                    <a:pt x="257" y="259"/>
                  </a:lnTo>
                  <a:lnTo>
                    <a:pt x="255" y="259"/>
                  </a:lnTo>
                  <a:lnTo>
                    <a:pt x="255" y="260"/>
                  </a:lnTo>
                  <a:lnTo>
                    <a:pt x="255" y="260"/>
                  </a:lnTo>
                  <a:lnTo>
                    <a:pt x="255" y="262"/>
                  </a:lnTo>
                  <a:lnTo>
                    <a:pt x="255" y="262"/>
                  </a:lnTo>
                  <a:lnTo>
                    <a:pt x="255" y="262"/>
                  </a:lnTo>
                  <a:lnTo>
                    <a:pt x="255" y="264"/>
                  </a:lnTo>
                  <a:lnTo>
                    <a:pt x="255" y="264"/>
                  </a:lnTo>
                  <a:lnTo>
                    <a:pt x="255" y="264"/>
                  </a:lnTo>
                  <a:lnTo>
                    <a:pt x="255" y="264"/>
                  </a:lnTo>
                  <a:lnTo>
                    <a:pt x="252" y="266"/>
                  </a:lnTo>
                  <a:lnTo>
                    <a:pt x="248" y="264"/>
                  </a:lnTo>
                  <a:lnTo>
                    <a:pt x="246" y="262"/>
                  </a:lnTo>
                  <a:lnTo>
                    <a:pt x="244" y="262"/>
                  </a:lnTo>
                  <a:lnTo>
                    <a:pt x="244" y="260"/>
                  </a:lnTo>
                  <a:lnTo>
                    <a:pt x="242" y="260"/>
                  </a:lnTo>
                  <a:lnTo>
                    <a:pt x="242" y="259"/>
                  </a:lnTo>
                  <a:lnTo>
                    <a:pt x="242" y="257"/>
                  </a:lnTo>
                  <a:lnTo>
                    <a:pt x="240" y="257"/>
                  </a:lnTo>
                  <a:lnTo>
                    <a:pt x="240" y="255"/>
                  </a:lnTo>
                  <a:lnTo>
                    <a:pt x="234" y="253"/>
                  </a:lnTo>
                  <a:lnTo>
                    <a:pt x="234" y="253"/>
                  </a:lnTo>
                  <a:lnTo>
                    <a:pt x="232" y="253"/>
                  </a:lnTo>
                  <a:lnTo>
                    <a:pt x="232" y="253"/>
                  </a:lnTo>
                  <a:lnTo>
                    <a:pt x="232" y="255"/>
                  </a:lnTo>
                  <a:lnTo>
                    <a:pt x="232" y="255"/>
                  </a:lnTo>
                  <a:lnTo>
                    <a:pt x="231" y="255"/>
                  </a:lnTo>
                  <a:lnTo>
                    <a:pt x="225" y="255"/>
                  </a:lnTo>
                  <a:lnTo>
                    <a:pt x="223" y="257"/>
                  </a:lnTo>
                  <a:lnTo>
                    <a:pt x="221" y="255"/>
                  </a:lnTo>
                  <a:lnTo>
                    <a:pt x="221" y="255"/>
                  </a:lnTo>
                  <a:lnTo>
                    <a:pt x="221" y="255"/>
                  </a:lnTo>
                  <a:lnTo>
                    <a:pt x="221" y="253"/>
                  </a:lnTo>
                  <a:lnTo>
                    <a:pt x="221" y="253"/>
                  </a:lnTo>
                  <a:lnTo>
                    <a:pt x="219" y="251"/>
                  </a:lnTo>
                  <a:lnTo>
                    <a:pt x="219" y="251"/>
                  </a:lnTo>
                  <a:lnTo>
                    <a:pt x="219" y="251"/>
                  </a:lnTo>
                  <a:lnTo>
                    <a:pt x="219" y="249"/>
                  </a:lnTo>
                  <a:lnTo>
                    <a:pt x="221" y="247"/>
                  </a:lnTo>
                  <a:lnTo>
                    <a:pt x="221" y="245"/>
                  </a:lnTo>
                  <a:lnTo>
                    <a:pt x="223" y="245"/>
                  </a:lnTo>
                  <a:lnTo>
                    <a:pt x="223" y="245"/>
                  </a:lnTo>
                  <a:lnTo>
                    <a:pt x="225" y="243"/>
                  </a:lnTo>
                  <a:lnTo>
                    <a:pt x="225" y="243"/>
                  </a:lnTo>
                  <a:lnTo>
                    <a:pt x="227" y="243"/>
                  </a:lnTo>
                  <a:lnTo>
                    <a:pt x="227" y="241"/>
                  </a:lnTo>
                  <a:lnTo>
                    <a:pt x="227" y="240"/>
                  </a:lnTo>
                  <a:lnTo>
                    <a:pt x="229" y="240"/>
                  </a:lnTo>
                  <a:lnTo>
                    <a:pt x="229" y="238"/>
                  </a:lnTo>
                  <a:lnTo>
                    <a:pt x="229" y="236"/>
                  </a:lnTo>
                  <a:lnTo>
                    <a:pt x="229" y="236"/>
                  </a:lnTo>
                  <a:lnTo>
                    <a:pt x="229" y="234"/>
                  </a:lnTo>
                  <a:lnTo>
                    <a:pt x="229" y="234"/>
                  </a:lnTo>
                  <a:lnTo>
                    <a:pt x="229" y="228"/>
                  </a:lnTo>
                  <a:lnTo>
                    <a:pt x="229" y="226"/>
                  </a:lnTo>
                  <a:lnTo>
                    <a:pt x="229" y="226"/>
                  </a:lnTo>
                  <a:lnTo>
                    <a:pt x="229" y="224"/>
                  </a:lnTo>
                  <a:lnTo>
                    <a:pt x="231" y="222"/>
                  </a:lnTo>
                  <a:lnTo>
                    <a:pt x="232" y="222"/>
                  </a:lnTo>
                  <a:lnTo>
                    <a:pt x="234" y="221"/>
                  </a:lnTo>
                  <a:lnTo>
                    <a:pt x="236" y="221"/>
                  </a:lnTo>
                  <a:lnTo>
                    <a:pt x="238" y="221"/>
                  </a:lnTo>
                  <a:lnTo>
                    <a:pt x="240" y="219"/>
                  </a:lnTo>
                  <a:lnTo>
                    <a:pt x="240" y="219"/>
                  </a:lnTo>
                  <a:lnTo>
                    <a:pt x="240" y="219"/>
                  </a:lnTo>
                  <a:lnTo>
                    <a:pt x="246" y="219"/>
                  </a:lnTo>
                  <a:lnTo>
                    <a:pt x="246" y="221"/>
                  </a:lnTo>
                  <a:lnTo>
                    <a:pt x="248" y="221"/>
                  </a:lnTo>
                  <a:lnTo>
                    <a:pt x="248" y="221"/>
                  </a:lnTo>
                  <a:lnTo>
                    <a:pt x="252" y="219"/>
                  </a:lnTo>
                  <a:lnTo>
                    <a:pt x="253" y="217"/>
                  </a:lnTo>
                  <a:lnTo>
                    <a:pt x="253" y="215"/>
                  </a:lnTo>
                  <a:lnTo>
                    <a:pt x="253" y="215"/>
                  </a:lnTo>
                  <a:lnTo>
                    <a:pt x="253" y="215"/>
                  </a:lnTo>
                  <a:lnTo>
                    <a:pt x="253" y="213"/>
                  </a:lnTo>
                  <a:lnTo>
                    <a:pt x="253" y="211"/>
                  </a:lnTo>
                  <a:lnTo>
                    <a:pt x="250" y="209"/>
                  </a:lnTo>
                  <a:lnTo>
                    <a:pt x="250" y="207"/>
                  </a:lnTo>
                  <a:lnTo>
                    <a:pt x="252" y="207"/>
                  </a:lnTo>
                  <a:lnTo>
                    <a:pt x="252" y="205"/>
                  </a:lnTo>
                  <a:lnTo>
                    <a:pt x="250" y="201"/>
                  </a:lnTo>
                  <a:lnTo>
                    <a:pt x="248" y="196"/>
                  </a:lnTo>
                  <a:lnTo>
                    <a:pt x="248" y="196"/>
                  </a:lnTo>
                  <a:lnTo>
                    <a:pt x="248" y="194"/>
                  </a:lnTo>
                  <a:lnTo>
                    <a:pt x="246" y="194"/>
                  </a:lnTo>
                  <a:lnTo>
                    <a:pt x="246" y="194"/>
                  </a:lnTo>
                  <a:lnTo>
                    <a:pt x="246" y="194"/>
                  </a:lnTo>
                  <a:lnTo>
                    <a:pt x="246" y="194"/>
                  </a:lnTo>
                  <a:lnTo>
                    <a:pt x="248" y="192"/>
                  </a:lnTo>
                  <a:lnTo>
                    <a:pt x="248" y="192"/>
                  </a:lnTo>
                  <a:lnTo>
                    <a:pt x="246" y="177"/>
                  </a:lnTo>
                  <a:lnTo>
                    <a:pt x="246" y="175"/>
                  </a:lnTo>
                  <a:lnTo>
                    <a:pt x="248" y="175"/>
                  </a:lnTo>
                  <a:lnTo>
                    <a:pt x="248" y="173"/>
                  </a:lnTo>
                  <a:lnTo>
                    <a:pt x="248" y="171"/>
                  </a:lnTo>
                  <a:lnTo>
                    <a:pt x="246" y="171"/>
                  </a:lnTo>
                  <a:lnTo>
                    <a:pt x="246" y="169"/>
                  </a:lnTo>
                  <a:lnTo>
                    <a:pt x="246" y="167"/>
                  </a:lnTo>
                  <a:lnTo>
                    <a:pt x="246" y="165"/>
                  </a:lnTo>
                  <a:lnTo>
                    <a:pt x="246" y="165"/>
                  </a:lnTo>
                  <a:lnTo>
                    <a:pt x="248" y="163"/>
                  </a:lnTo>
                  <a:lnTo>
                    <a:pt x="248" y="163"/>
                  </a:lnTo>
                  <a:lnTo>
                    <a:pt x="248" y="162"/>
                  </a:lnTo>
                  <a:lnTo>
                    <a:pt x="246" y="162"/>
                  </a:lnTo>
                  <a:lnTo>
                    <a:pt x="244" y="162"/>
                  </a:lnTo>
                  <a:lnTo>
                    <a:pt x="240" y="162"/>
                  </a:lnTo>
                  <a:lnTo>
                    <a:pt x="240" y="162"/>
                  </a:lnTo>
                  <a:lnTo>
                    <a:pt x="240" y="160"/>
                  </a:lnTo>
                  <a:lnTo>
                    <a:pt x="244" y="156"/>
                  </a:lnTo>
                  <a:lnTo>
                    <a:pt x="246" y="154"/>
                  </a:lnTo>
                  <a:lnTo>
                    <a:pt x="244" y="154"/>
                  </a:lnTo>
                  <a:lnTo>
                    <a:pt x="240" y="154"/>
                  </a:lnTo>
                  <a:lnTo>
                    <a:pt x="240" y="152"/>
                  </a:lnTo>
                  <a:lnTo>
                    <a:pt x="240" y="152"/>
                  </a:lnTo>
                  <a:lnTo>
                    <a:pt x="240" y="152"/>
                  </a:lnTo>
                  <a:lnTo>
                    <a:pt x="240" y="150"/>
                  </a:lnTo>
                  <a:lnTo>
                    <a:pt x="240" y="148"/>
                  </a:lnTo>
                  <a:lnTo>
                    <a:pt x="240" y="148"/>
                  </a:lnTo>
                  <a:lnTo>
                    <a:pt x="240" y="146"/>
                  </a:lnTo>
                  <a:lnTo>
                    <a:pt x="240" y="146"/>
                  </a:lnTo>
                  <a:lnTo>
                    <a:pt x="242" y="144"/>
                  </a:lnTo>
                  <a:lnTo>
                    <a:pt x="242" y="144"/>
                  </a:lnTo>
                  <a:lnTo>
                    <a:pt x="244" y="144"/>
                  </a:lnTo>
                  <a:lnTo>
                    <a:pt x="242" y="143"/>
                  </a:lnTo>
                  <a:lnTo>
                    <a:pt x="242" y="141"/>
                  </a:lnTo>
                  <a:lnTo>
                    <a:pt x="242" y="141"/>
                  </a:lnTo>
                  <a:lnTo>
                    <a:pt x="242" y="139"/>
                  </a:lnTo>
                  <a:lnTo>
                    <a:pt x="242" y="137"/>
                  </a:lnTo>
                  <a:lnTo>
                    <a:pt x="244" y="133"/>
                  </a:lnTo>
                  <a:lnTo>
                    <a:pt x="244" y="131"/>
                  </a:lnTo>
                  <a:lnTo>
                    <a:pt x="246" y="131"/>
                  </a:lnTo>
                  <a:lnTo>
                    <a:pt x="246" y="129"/>
                  </a:lnTo>
                  <a:lnTo>
                    <a:pt x="248" y="129"/>
                  </a:lnTo>
                  <a:lnTo>
                    <a:pt x="246" y="127"/>
                  </a:lnTo>
                  <a:lnTo>
                    <a:pt x="246" y="127"/>
                  </a:lnTo>
                  <a:lnTo>
                    <a:pt x="246" y="125"/>
                  </a:lnTo>
                  <a:lnTo>
                    <a:pt x="246" y="125"/>
                  </a:lnTo>
                  <a:lnTo>
                    <a:pt x="248" y="124"/>
                  </a:lnTo>
                  <a:lnTo>
                    <a:pt x="248" y="124"/>
                  </a:lnTo>
                  <a:lnTo>
                    <a:pt x="248" y="125"/>
                  </a:lnTo>
                  <a:lnTo>
                    <a:pt x="250" y="124"/>
                  </a:lnTo>
                  <a:lnTo>
                    <a:pt x="250" y="122"/>
                  </a:lnTo>
                  <a:lnTo>
                    <a:pt x="253" y="108"/>
                  </a:lnTo>
                  <a:lnTo>
                    <a:pt x="253" y="104"/>
                  </a:lnTo>
                  <a:lnTo>
                    <a:pt x="255" y="103"/>
                  </a:lnTo>
                  <a:lnTo>
                    <a:pt x="255" y="103"/>
                  </a:lnTo>
                  <a:lnTo>
                    <a:pt x="259" y="99"/>
                  </a:lnTo>
                  <a:lnTo>
                    <a:pt x="259" y="97"/>
                  </a:lnTo>
                  <a:lnTo>
                    <a:pt x="259" y="97"/>
                  </a:lnTo>
                  <a:lnTo>
                    <a:pt x="259" y="97"/>
                  </a:lnTo>
                  <a:lnTo>
                    <a:pt x="261" y="95"/>
                  </a:lnTo>
                  <a:lnTo>
                    <a:pt x="261" y="95"/>
                  </a:lnTo>
                  <a:lnTo>
                    <a:pt x="261" y="97"/>
                  </a:lnTo>
                  <a:lnTo>
                    <a:pt x="263" y="95"/>
                  </a:lnTo>
                  <a:lnTo>
                    <a:pt x="263" y="95"/>
                  </a:lnTo>
                  <a:lnTo>
                    <a:pt x="263" y="95"/>
                  </a:lnTo>
                  <a:lnTo>
                    <a:pt x="263" y="95"/>
                  </a:lnTo>
                  <a:lnTo>
                    <a:pt x="263" y="95"/>
                  </a:lnTo>
                  <a:lnTo>
                    <a:pt x="263" y="93"/>
                  </a:lnTo>
                  <a:lnTo>
                    <a:pt x="263" y="93"/>
                  </a:lnTo>
                  <a:lnTo>
                    <a:pt x="265" y="93"/>
                  </a:lnTo>
                  <a:lnTo>
                    <a:pt x="269" y="89"/>
                  </a:lnTo>
                  <a:lnTo>
                    <a:pt x="271" y="87"/>
                  </a:lnTo>
                  <a:lnTo>
                    <a:pt x="271" y="85"/>
                  </a:lnTo>
                  <a:lnTo>
                    <a:pt x="273" y="84"/>
                  </a:lnTo>
                  <a:lnTo>
                    <a:pt x="274" y="82"/>
                  </a:lnTo>
                  <a:lnTo>
                    <a:pt x="280" y="76"/>
                  </a:lnTo>
                  <a:lnTo>
                    <a:pt x="284" y="72"/>
                  </a:lnTo>
                  <a:lnTo>
                    <a:pt x="286" y="70"/>
                  </a:lnTo>
                  <a:lnTo>
                    <a:pt x="288" y="65"/>
                  </a:lnTo>
                  <a:lnTo>
                    <a:pt x="288" y="61"/>
                  </a:lnTo>
                  <a:lnTo>
                    <a:pt x="288" y="59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56">
              <a:extLst>
                <a:ext uri="{FF2B5EF4-FFF2-40B4-BE49-F238E27FC236}">
                  <a16:creationId xmlns:a16="http://schemas.microsoft.com/office/drawing/2014/main" xmlns="" id="{5D2E5507-55E4-47DC-AC9A-F968FA066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0997" y="3607574"/>
              <a:ext cx="925513" cy="735013"/>
            </a:xfrm>
            <a:custGeom>
              <a:avLst/>
              <a:gdLst>
                <a:gd name="T0" fmla="*/ 553 w 583"/>
                <a:gd name="T1" fmla="*/ 158 h 463"/>
                <a:gd name="T2" fmla="*/ 513 w 583"/>
                <a:gd name="T3" fmla="*/ 132 h 463"/>
                <a:gd name="T4" fmla="*/ 493 w 583"/>
                <a:gd name="T5" fmla="*/ 103 h 463"/>
                <a:gd name="T6" fmla="*/ 484 w 583"/>
                <a:gd name="T7" fmla="*/ 71 h 463"/>
                <a:gd name="T8" fmla="*/ 457 w 583"/>
                <a:gd name="T9" fmla="*/ 44 h 463"/>
                <a:gd name="T10" fmla="*/ 457 w 583"/>
                <a:gd name="T11" fmla="*/ 29 h 463"/>
                <a:gd name="T12" fmla="*/ 444 w 583"/>
                <a:gd name="T13" fmla="*/ 35 h 463"/>
                <a:gd name="T14" fmla="*/ 400 w 583"/>
                <a:gd name="T15" fmla="*/ 29 h 463"/>
                <a:gd name="T16" fmla="*/ 381 w 583"/>
                <a:gd name="T17" fmla="*/ 16 h 463"/>
                <a:gd name="T18" fmla="*/ 349 w 583"/>
                <a:gd name="T19" fmla="*/ 6 h 463"/>
                <a:gd name="T20" fmla="*/ 305 w 583"/>
                <a:gd name="T21" fmla="*/ 4 h 463"/>
                <a:gd name="T22" fmla="*/ 261 w 583"/>
                <a:gd name="T23" fmla="*/ 25 h 463"/>
                <a:gd name="T24" fmla="*/ 221 w 583"/>
                <a:gd name="T25" fmla="*/ 37 h 463"/>
                <a:gd name="T26" fmla="*/ 93 w 583"/>
                <a:gd name="T27" fmla="*/ 48 h 463"/>
                <a:gd name="T28" fmla="*/ 21 w 583"/>
                <a:gd name="T29" fmla="*/ 77 h 463"/>
                <a:gd name="T30" fmla="*/ 6 w 583"/>
                <a:gd name="T31" fmla="*/ 84 h 463"/>
                <a:gd name="T32" fmla="*/ 2 w 583"/>
                <a:gd name="T33" fmla="*/ 111 h 463"/>
                <a:gd name="T34" fmla="*/ 49 w 583"/>
                <a:gd name="T35" fmla="*/ 90 h 463"/>
                <a:gd name="T36" fmla="*/ 30 w 583"/>
                <a:gd name="T37" fmla="*/ 111 h 463"/>
                <a:gd name="T38" fmla="*/ 28 w 583"/>
                <a:gd name="T39" fmla="*/ 132 h 463"/>
                <a:gd name="T40" fmla="*/ 38 w 583"/>
                <a:gd name="T41" fmla="*/ 141 h 463"/>
                <a:gd name="T42" fmla="*/ 122 w 583"/>
                <a:gd name="T43" fmla="*/ 194 h 463"/>
                <a:gd name="T44" fmla="*/ 183 w 583"/>
                <a:gd name="T45" fmla="*/ 175 h 463"/>
                <a:gd name="T46" fmla="*/ 204 w 583"/>
                <a:gd name="T47" fmla="*/ 179 h 463"/>
                <a:gd name="T48" fmla="*/ 215 w 583"/>
                <a:gd name="T49" fmla="*/ 177 h 463"/>
                <a:gd name="T50" fmla="*/ 156 w 583"/>
                <a:gd name="T51" fmla="*/ 227 h 463"/>
                <a:gd name="T52" fmla="*/ 129 w 583"/>
                <a:gd name="T53" fmla="*/ 236 h 463"/>
                <a:gd name="T54" fmla="*/ 95 w 583"/>
                <a:gd name="T55" fmla="*/ 238 h 463"/>
                <a:gd name="T56" fmla="*/ 74 w 583"/>
                <a:gd name="T57" fmla="*/ 236 h 463"/>
                <a:gd name="T58" fmla="*/ 131 w 583"/>
                <a:gd name="T59" fmla="*/ 309 h 463"/>
                <a:gd name="T60" fmla="*/ 244 w 583"/>
                <a:gd name="T61" fmla="*/ 402 h 463"/>
                <a:gd name="T62" fmla="*/ 314 w 583"/>
                <a:gd name="T63" fmla="*/ 375 h 463"/>
                <a:gd name="T64" fmla="*/ 366 w 583"/>
                <a:gd name="T65" fmla="*/ 343 h 463"/>
                <a:gd name="T66" fmla="*/ 373 w 583"/>
                <a:gd name="T67" fmla="*/ 297 h 463"/>
                <a:gd name="T68" fmla="*/ 360 w 583"/>
                <a:gd name="T69" fmla="*/ 286 h 463"/>
                <a:gd name="T70" fmla="*/ 362 w 583"/>
                <a:gd name="T71" fmla="*/ 276 h 463"/>
                <a:gd name="T72" fmla="*/ 383 w 583"/>
                <a:gd name="T73" fmla="*/ 267 h 463"/>
                <a:gd name="T74" fmla="*/ 387 w 583"/>
                <a:gd name="T75" fmla="*/ 240 h 463"/>
                <a:gd name="T76" fmla="*/ 423 w 583"/>
                <a:gd name="T77" fmla="*/ 248 h 463"/>
                <a:gd name="T78" fmla="*/ 413 w 583"/>
                <a:gd name="T79" fmla="*/ 251 h 463"/>
                <a:gd name="T80" fmla="*/ 421 w 583"/>
                <a:gd name="T81" fmla="*/ 274 h 463"/>
                <a:gd name="T82" fmla="*/ 432 w 583"/>
                <a:gd name="T83" fmla="*/ 305 h 463"/>
                <a:gd name="T84" fmla="*/ 423 w 583"/>
                <a:gd name="T85" fmla="*/ 318 h 463"/>
                <a:gd name="T86" fmla="*/ 410 w 583"/>
                <a:gd name="T87" fmla="*/ 339 h 463"/>
                <a:gd name="T88" fmla="*/ 419 w 583"/>
                <a:gd name="T89" fmla="*/ 356 h 463"/>
                <a:gd name="T90" fmla="*/ 431 w 583"/>
                <a:gd name="T91" fmla="*/ 373 h 463"/>
                <a:gd name="T92" fmla="*/ 438 w 583"/>
                <a:gd name="T93" fmla="*/ 398 h 463"/>
                <a:gd name="T94" fmla="*/ 425 w 583"/>
                <a:gd name="T95" fmla="*/ 444 h 463"/>
                <a:gd name="T96" fmla="*/ 442 w 583"/>
                <a:gd name="T97" fmla="*/ 457 h 463"/>
                <a:gd name="T98" fmla="*/ 453 w 583"/>
                <a:gd name="T99" fmla="*/ 438 h 463"/>
                <a:gd name="T100" fmla="*/ 457 w 583"/>
                <a:gd name="T101" fmla="*/ 457 h 463"/>
                <a:gd name="T102" fmla="*/ 484 w 583"/>
                <a:gd name="T103" fmla="*/ 451 h 463"/>
                <a:gd name="T104" fmla="*/ 486 w 583"/>
                <a:gd name="T105" fmla="*/ 411 h 463"/>
                <a:gd name="T106" fmla="*/ 505 w 583"/>
                <a:gd name="T107" fmla="*/ 415 h 463"/>
                <a:gd name="T108" fmla="*/ 524 w 583"/>
                <a:gd name="T109" fmla="*/ 371 h 463"/>
                <a:gd name="T110" fmla="*/ 511 w 583"/>
                <a:gd name="T111" fmla="*/ 356 h 463"/>
                <a:gd name="T112" fmla="*/ 545 w 583"/>
                <a:gd name="T113" fmla="*/ 326 h 463"/>
                <a:gd name="T114" fmla="*/ 553 w 583"/>
                <a:gd name="T115" fmla="*/ 316 h 463"/>
                <a:gd name="T116" fmla="*/ 522 w 583"/>
                <a:gd name="T117" fmla="*/ 299 h 463"/>
                <a:gd name="T118" fmla="*/ 545 w 583"/>
                <a:gd name="T119" fmla="*/ 251 h 463"/>
                <a:gd name="T120" fmla="*/ 551 w 583"/>
                <a:gd name="T121" fmla="*/ 232 h 463"/>
                <a:gd name="T122" fmla="*/ 581 w 583"/>
                <a:gd name="T123" fmla="*/ 18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83" h="463">
                  <a:moveTo>
                    <a:pt x="581" y="189"/>
                  </a:moveTo>
                  <a:lnTo>
                    <a:pt x="579" y="187"/>
                  </a:lnTo>
                  <a:lnTo>
                    <a:pt x="577" y="185"/>
                  </a:lnTo>
                  <a:lnTo>
                    <a:pt x="577" y="185"/>
                  </a:lnTo>
                  <a:lnTo>
                    <a:pt x="575" y="185"/>
                  </a:lnTo>
                  <a:lnTo>
                    <a:pt x="575" y="187"/>
                  </a:lnTo>
                  <a:lnTo>
                    <a:pt x="575" y="187"/>
                  </a:lnTo>
                  <a:lnTo>
                    <a:pt x="573" y="187"/>
                  </a:lnTo>
                  <a:lnTo>
                    <a:pt x="573" y="187"/>
                  </a:lnTo>
                  <a:lnTo>
                    <a:pt x="573" y="185"/>
                  </a:lnTo>
                  <a:lnTo>
                    <a:pt x="573" y="183"/>
                  </a:lnTo>
                  <a:lnTo>
                    <a:pt x="572" y="175"/>
                  </a:lnTo>
                  <a:lnTo>
                    <a:pt x="570" y="170"/>
                  </a:lnTo>
                  <a:lnTo>
                    <a:pt x="570" y="168"/>
                  </a:lnTo>
                  <a:lnTo>
                    <a:pt x="568" y="166"/>
                  </a:lnTo>
                  <a:lnTo>
                    <a:pt x="568" y="166"/>
                  </a:lnTo>
                  <a:lnTo>
                    <a:pt x="568" y="166"/>
                  </a:lnTo>
                  <a:lnTo>
                    <a:pt x="566" y="164"/>
                  </a:lnTo>
                  <a:lnTo>
                    <a:pt x="566" y="164"/>
                  </a:lnTo>
                  <a:lnTo>
                    <a:pt x="564" y="162"/>
                  </a:lnTo>
                  <a:lnTo>
                    <a:pt x="564" y="160"/>
                  </a:lnTo>
                  <a:lnTo>
                    <a:pt x="562" y="158"/>
                  </a:lnTo>
                  <a:lnTo>
                    <a:pt x="562" y="158"/>
                  </a:lnTo>
                  <a:lnTo>
                    <a:pt x="558" y="156"/>
                  </a:lnTo>
                  <a:lnTo>
                    <a:pt x="558" y="156"/>
                  </a:lnTo>
                  <a:lnTo>
                    <a:pt x="556" y="156"/>
                  </a:lnTo>
                  <a:lnTo>
                    <a:pt x="556" y="156"/>
                  </a:lnTo>
                  <a:lnTo>
                    <a:pt x="554" y="156"/>
                  </a:lnTo>
                  <a:lnTo>
                    <a:pt x="554" y="158"/>
                  </a:lnTo>
                  <a:lnTo>
                    <a:pt x="553" y="158"/>
                  </a:lnTo>
                  <a:lnTo>
                    <a:pt x="553" y="156"/>
                  </a:lnTo>
                  <a:lnTo>
                    <a:pt x="551" y="156"/>
                  </a:lnTo>
                  <a:lnTo>
                    <a:pt x="551" y="154"/>
                  </a:lnTo>
                  <a:lnTo>
                    <a:pt x="551" y="153"/>
                  </a:lnTo>
                  <a:lnTo>
                    <a:pt x="551" y="151"/>
                  </a:lnTo>
                  <a:lnTo>
                    <a:pt x="551" y="151"/>
                  </a:lnTo>
                  <a:lnTo>
                    <a:pt x="551" y="149"/>
                  </a:lnTo>
                  <a:lnTo>
                    <a:pt x="549" y="147"/>
                  </a:lnTo>
                  <a:lnTo>
                    <a:pt x="547" y="147"/>
                  </a:lnTo>
                  <a:lnTo>
                    <a:pt x="543" y="143"/>
                  </a:lnTo>
                  <a:lnTo>
                    <a:pt x="539" y="141"/>
                  </a:lnTo>
                  <a:lnTo>
                    <a:pt x="535" y="137"/>
                  </a:lnTo>
                  <a:lnTo>
                    <a:pt x="535" y="137"/>
                  </a:lnTo>
                  <a:lnTo>
                    <a:pt x="533" y="137"/>
                  </a:lnTo>
                  <a:lnTo>
                    <a:pt x="533" y="137"/>
                  </a:lnTo>
                  <a:lnTo>
                    <a:pt x="533" y="139"/>
                  </a:lnTo>
                  <a:lnTo>
                    <a:pt x="533" y="139"/>
                  </a:lnTo>
                  <a:lnTo>
                    <a:pt x="533" y="139"/>
                  </a:lnTo>
                  <a:lnTo>
                    <a:pt x="532" y="139"/>
                  </a:lnTo>
                  <a:lnTo>
                    <a:pt x="532" y="139"/>
                  </a:lnTo>
                  <a:lnTo>
                    <a:pt x="532" y="139"/>
                  </a:lnTo>
                  <a:lnTo>
                    <a:pt x="530" y="139"/>
                  </a:lnTo>
                  <a:lnTo>
                    <a:pt x="530" y="139"/>
                  </a:lnTo>
                  <a:lnTo>
                    <a:pt x="526" y="135"/>
                  </a:lnTo>
                  <a:lnTo>
                    <a:pt x="524" y="132"/>
                  </a:lnTo>
                  <a:lnTo>
                    <a:pt x="522" y="130"/>
                  </a:lnTo>
                  <a:lnTo>
                    <a:pt x="522" y="130"/>
                  </a:lnTo>
                  <a:lnTo>
                    <a:pt x="520" y="130"/>
                  </a:lnTo>
                  <a:lnTo>
                    <a:pt x="513" y="132"/>
                  </a:lnTo>
                  <a:lnTo>
                    <a:pt x="513" y="132"/>
                  </a:lnTo>
                  <a:lnTo>
                    <a:pt x="511" y="130"/>
                  </a:lnTo>
                  <a:lnTo>
                    <a:pt x="509" y="130"/>
                  </a:lnTo>
                  <a:lnTo>
                    <a:pt x="505" y="130"/>
                  </a:lnTo>
                  <a:lnTo>
                    <a:pt x="505" y="128"/>
                  </a:lnTo>
                  <a:lnTo>
                    <a:pt x="505" y="126"/>
                  </a:lnTo>
                  <a:lnTo>
                    <a:pt x="507" y="124"/>
                  </a:lnTo>
                  <a:lnTo>
                    <a:pt x="505" y="124"/>
                  </a:lnTo>
                  <a:lnTo>
                    <a:pt x="505" y="122"/>
                  </a:lnTo>
                  <a:lnTo>
                    <a:pt x="505" y="120"/>
                  </a:lnTo>
                  <a:lnTo>
                    <a:pt x="505" y="118"/>
                  </a:lnTo>
                  <a:lnTo>
                    <a:pt x="505" y="116"/>
                  </a:lnTo>
                  <a:lnTo>
                    <a:pt x="505" y="115"/>
                  </a:lnTo>
                  <a:lnTo>
                    <a:pt x="505" y="113"/>
                  </a:lnTo>
                  <a:lnTo>
                    <a:pt x="503" y="111"/>
                  </a:lnTo>
                  <a:lnTo>
                    <a:pt x="501" y="109"/>
                  </a:lnTo>
                  <a:lnTo>
                    <a:pt x="499" y="109"/>
                  </a:lnTo>
                  <a:lnTo>
                    <a:pt x="499" y="111"/>
                  </a:lnTo>
                  <a:lnTo>
                    <a:pt x="497" y="113"/>
                  </a:lnTo>
                  <a:lnTo>
                    <a:pt x="495" y="113"/>
                  </a:lnTo>
                  <a:lnTo>
                    <a:pt x="495" y="113"/>
                  </a:lnTo>
                  <a:lnTo>
                    <a:pt x="493" y="113"/>
                  </a:lnTo>
                  <a:lnTo>
                    <a:pt x="493" y="113"/>
                  </a:lnTo>
                  <a:lnTo>
                    <a:pt x="493" y="111"/>
                  </a:lnTo>
                  <a:lnTo>
                    <a:pt x="493" y="109"/>
                  </a:lnTo>
                  <a:lnTo>
                    <a:pt x="493" y="107"/>
                  </a:lnTo>
                  <a:lnTo>
                    <a:pt x="493" y="107"/>
                  </a:lnTo>
                  <a:lnTo>
                    <a:pt x="495" y="105"/>
                  </a:lnTo>
                  <a:lnTo>
                    <a:pt x="495" y="105"/>
                  </a:lnTo>
                  <a:lnTo>
                    <a:pt x="495" y="103"/>
                  </a:lnTo>
                  <a:lnTo>
                    <a:pt x="493" y="103"/>
                  </a:lnTo>
                  <a:lnTo>
                    <a:pt x="493" y="103"/>
                  </a:lnTo>
                  <a:lnTo>
                    <a:pt x="493" y="101"/>
                  </a:lnTo>
                  <a:lnTo>
                    <a:pt x="490" y="101"/>
                  </a:lnTo>
                  <a:lnTo>
                    <a:pt x="490" y="101"/>
                  </a:lnTo>
                  <a:lnTo>
                    <a:pt x="488" y="99"/>
                  </a:lnTo>
                  <a:lnTo>
                    <a:pt x="488" y="99"/>
                  </a:lnTo>
                  <a:lnTo>
                    <a:pt x="486" y="97"/>
                  </a:lnTo>
                  <a:lnTo>
                    <a:pt x="486" y="96"/>
                  </a:lnTo>
                  <a:lnTo>
                    <a:pt x="486" y="96"/>
                  </a:lnTo>
                  <a:lnTo>
                    <a:pt x="484" y="96"/>
                  </a:lnTo>
                  <a:lnTo>
                    <a:pt x="484" y="94"/>
                  </a:lnTo>
                  <a:lnTo>
                    <a:pt x="480" y="96"/>
                  </a:lnTo>
                  <a:lnTo>
                    <a:pt x="480" y="94"/>
                  </a:lnTo>
                  <a:lnTo>
                    <a:pt x="480" y="94"/>
                  </a:lnTo>
                  <a:lnTo>
                    <a:pt x="482" y="90"/>
                  </a:lnTo>
                  <a:lnTo>
                    <a:pt x="482" y="88"/>
                  </a:lnTo>
                  <a:lnTo>
                    <a:pt x="482" y="86"/>
                  </a:lnTo>
                  <a:lnTo>
                    <a:pt x="482" y="84"/>
                  </a:lnTo>
                  <a:lnTo>
                    <a:pt x="482" y="82"/>
                  </a:lnTo>
                  <a:lnTo>
                    <a:pt x="482" y="82"/>
                  </a:lnTo>
                  <a:lnTo>
                    <a:pt x="484" y="80"/>
                  </a:lnTo>
                  <a:lnTo>
                    <a:pt x="486" y="80"/>
                  </a:lnTo>
                  <a:lnTo>
                    <a:pt x="486" y="80"/>
                  </a:lnTo>
                  <a:lnTo>
                    <a:pt x="486" y="78"/>
                  </a:lnTo>
                  <a:lnTo>
                    <a:pt x="486" y="77"/>
                  </a:lnTo>
                  <a:lnTo>
                    <a:pt x="486" y="75"/>
                  </a:lnTo>
                  <a:lnTo>
                    <a:pt x="484" y="73"/>
                  </a:lnTo>
                  <a:lnTo>
                    <a:pt x="484" y="73"/>
                  </a:lnTo>
                  <a:lnTo>
                    <a:pt x="484" y="73"/>
                  </a:lnTo>
                  <a:lnTo>
                    <a:pt x="484" y="71"/>
                  </a:lnTo>
                  <a:lnTo>
                    <a:pt x="484" y="69"/>
                  </a:lnTo>
                  <a:lnTo>
                    <a:pt x="484" y="67"/>
                  </a:lnTo>
                  <a:lnTo>
                    <a:pt x="480" y="63"/>
                  </a:lnTo>
                  <a:lnTo>
                    <a:pt x="480" y="61"/>
                  </a:lnTo>
                  <a:lnTo>
                    <a:pt x="478" y="63"/>
                  </a:lnTo>
                  <a:lnTo>
                    <a:pt x="478" y="63"/>
                  </a:lnTo>
                  <a:lnTo>
                    <a:pt x="476" y="67"/>
                  </a:lnTo>
                  <a:lnTo>
                    <a:pt x="476" y="67"/>
                  </a:lnTo>
                  <a:lnTo>
                    <a:pt x="476" y="69"/>
                  </a:lnTo>
                  <a:lnTo>
                    <a:pt x="474" y="69"/>
                  </a:lnTo>
                  <a:lnTo>
                    <a:pt x="471" y="71"/>
                  </a:lnTo>
                  <a:lnTo>
                    <a:pt x="471" y="71"/>
                  </a:lnTo>
                  <a:lnTo>
                    <a:pt x="469" y="71"/>
                  </a:lnTo>
                  <a:lnTo>
                    <a:pt x="467" y="67"/>
                  </a:lnTo>
                  <a:lnTo>
                    <a:pt x="467" y="67"/>
                  </a:lnTo>
                  <a:lnTo>
                    <a:pt x="467" y="65"/>
                  </a:lnTo>
                  <a:lnTo>
                    <a:pt x="465" y="65"/>
                  </a:lnTo>
                  <a:lnTo>
                    <a:pt x="465" y="63"/>
                  </a:lnTo>
                  <a:lnTo>
                    <a:pt x="463" y="63"/>
                  </a:lnTo>
                  <a:lnTo>
                    <a:pt x="463" y="61"/>
                  </a:lnTo>
                  <a:lnTo>
                    <a:pt x="461" y="61"/>
                  </a:lnTo>
                  <a:lnTo>
                    <a:pt x="461" y="59"/>
                  </a:lnTo>
                  <a:lnTo>
                    <a:pt x="459" y="59"/>
                  </a:lnTo>
                  <a:lnTo>
                    <a:pt x="457" y="57"/>
                  </a:lnTo>
                  <a:lnTo>
                    <a:pt x="457" y="57"/>
                  </a:lnTo>
                  <a:lnTo>
                    <a:pt x="457" y="56"/>
                  </a:lnTo>
                  <a:lnTo>
                    <a:pt x="455" y="52"/>
                  </a:lnTo>
                  <a:lnTo>
                    <a:pt x="455" y="52"/>
                  </a:lnTo>
                  <a:lnTo>
                    <a:pt x="455" y="50"/>
                  </a:lnTo>
                  <a:lnTo>
                    <a:pt x="457" y="44"/>
                  </a:lnTo>
                  <a:lnTo>
                    <a:pt x="457" y="42"/>
                  </a:lnTo>
                  <a:lnTo>
                    <a:pt x="459" y="42"/>
                  </a:lnTo>
                  <a:lnTo>
                    <a:pt x="459" y="40"/>
                  </a:lnTo>
                  <a:lnTo>
                    <a:pt x="459" y="40"/>
                  </a:lnTo>
                  <a:lnTo>
                    <a:pt x="459" y="40"/>
                  </a:lnTo>
                  <a:lnTo>
                    <a:pt x="461" y="38"/>
                  </a:lnTo>
                  <a:lnTo>
                    <a:pt x="461" y="38"/>
                  </a:lnTo>
                  <a:lnTo>
                    <a:pt x="461" y="38"/>
                  </a:lnTo>
                  <a:lnTo>
                    <a:pt x="463" y="38"/>
                  </a:lnTo>
                  <a:lnTo>
                    <a:pt x="465" y="38"/>
                  </a:lnTo>
                  <a:lnTo>
                    <a:pt x="465" y="38"/>
                  </a:lnTo>
                  <a:lnTo>
                    <a:pt x="467" y="38"/>
                  </a:lnTo>
                  <a:lnTo>
                    <a:pt x="467" y="38"/>
                  </a:lnTo>
                  <a:lnTo>
                    <a:pt x="467" y="37"/>
                  </a:lnTo>
                  <a:lnTo>
                    <a:pt x="467" y="35"/>
                  </a:lnTo>
                  <a:lnTo>
                    <a:pt x="467" y="35"/>
                  </a:lnTo>
                  <a:lnTo>
                    <a:pt x="467" y="35"/>
                  </a:lnTo>
                  <a:lnTo>
                    <a:pt x="467" y="33"/>
                  </a:lnTo>
                  <a:lnTo>
                    <a:pt x="465" y="33"/>
                  </a:lnTo>
                  <a:lnTo>
                    <a:pt x="465" y="35"/>
                  </a:lnTo>
                  <a:lnTo>
                    <a:pt x="465" y="35"/>
                  </a:lnTo>
                  <a:lnTo>
                    <a:pt x="463" y="35"/>
                  </a:lnTo>
                  <a:lnTo>
                    <a:pt x="463" y="35"/>
                  </a:lnTo>
                  <a:lnTo>
                    <a:pt x="459" y="33"/>
                  </a:lnTo>
                  <a:lnTo>
                    <a:pt x="457" y="33"/>
                  </a:lnTo>
                  <a:lnTo>
                    <a:pt x="457" y="33"/>
                  </a:lnTo>
                  <a:lnTo>
                    <a:pt x="455" y="31"/>
                  </a:lnTo>
                  <a:lnTo>
                    <a:pt x="455" y="31"/>
                  </a:lnTo>
                  <a:lnTo>
                    <a:pt x="455" y="31"/>
                  </a:lnTo>
                  <a:lnTo>
                    <a:pt x="457" y="29"/>
                  </a:lnTo>
                  <a:lnTo>
                    <a:pt x="457" y="25"/>
                  </a:lnTo>
                  <a:lnTo>
                    <a:pt x="457" y="23"/>
                  </a:lnTo>
                  <a:lnTo>
                    <a:pt x="457" y="23"/>
                  </a:lnTo>
                  <a:lnTo>
                    <a:pt x="457" y="23"/>
                  </a:lnTo>
                  <a:lnTo>
                    <a:pt x="457" y="21"/>
                  </a:lnTo>
                  <a:lnTo>
                    <a:pt x="457" y="21"/>
                  </a:lnTo>
                  <a:lnTo>
                    <a:pt x="455" y="21"/>
                  </a:lnTo>
                  <a:lnTo>
                    <a:pt x="455" y="21"/>
                  </a:lnTo>
                  <a:lnTo>
                    <a:pt x="453" y="21"/>
                  </a:lnTo>
                  <a:lnTo>
                    <a:pt x="450" y="23"/>
                  </a:lnTo>
                  <a:lnTo>
                    <a:pt x="450" y="23"/>
                  </a:lnTo>
                  <a:lnTo>
                    <a:pt x="448" y="23"/>
                  </a:lnTo>
                  <a:lnTo>
                    <a:pt x="448" y="23"/>
                  </a:lnTo>
                  <a:lnTo>
                    <a:pt x="448" y="23"/>
                  </a:lnTo>
                  <a:lnTo>
                    <a:pt x="446" y="25"/>
                  </a:lnTo>
                  <a:lnTo>
                    <a:pt x="446" y="25"/>
                  </a:lnTo>
                  <a:lnTo>
                    <a:pt x="446" y="25"/>
                  </a:lnTo>
                  <a:lnTo>
                    <a:pt x="446" y="27"/>
                  </a:lnTo>
                  <a:lnTo>
                    <a:pt x="446" y="27"/>
                  </a:lnTo>
                  <a:lnTo>
                    <a:pt x="446" y="29"/>
                  </a:lnTo>
                  <a:lnTo>
                    <a:pt x="446" y="29"/>
                  </a:lnTo>
                  <a:lnTo>
                    <a:pt x="444" y="29"/>
                  </a:lnTo>
                  <a:lnTo>
                    <a:pt x="444" y="31"/>
                  </a:lnTo>
                  <a:lnTo>
                    <a:pt x="444" y="31"/>
                  </a:lnTo>
                  <a:lnTo>
                    <a:pt x="444" y="31"/>
                  </a:lnTo>
                  <a:lnTo>
                    <a:pt x="444" y="31"/>
                  </a:lnTo>
                  <a:lnTo>
                    <a:pt x="444" y="33"/>
                  </a:lnTo>
                  <a:lnTo>
                    <a:pt x="444" y="33"/>
                  </a:lnTo>
                  <a:lnTo>
                    <a:pt x="444" y="33"/>
                  </a:lnTo>
                  <a:lnTo>
                    <a:pt x="444" y="35"/>
                  </a:lnTo>
                  <a:lnTo>
                    <a:pt x="442" y="35"/>
                  </a:lnTo>
                  <a:lnTo>
                    <a:pt x="440" y="37"/>
                  </a:lnTo>
                  <a:lnTo>
                    <a:pt x="440" y="37"/>
                  </a:lnTo>
                  <a:lnTo>
                    <a:pt x="438" y="37"/>
                  </a:lnTo>
                  <a:lnTo>
                    <a:pt x="434" y="35"/>
                  </a:lnTo>
                  <a:lnTo>
                    <a:pt x="432" y="35"/>
                  </a:lnTo>
                  <a:lnTo>
                    <a:pt x="429" y="35"/>
                  </a:lnTo>
                  <a:lnTo>
                    <a:pt x="425" y="35"/>
                  </a:lnTo>
                  <a:lnTo>
                    <a:pt x="423" y="35"/>
                  </a:lnTo>
                  <a:lnTo>
                    <a:pt x="421" y="33"/>
                  </a:lnTo>
                  <a:lnTo>
                    <a:pt x="421" y="33"/>
                  </a:lnTo>
                  <a:lnTo>
                    <a:pt x="419" y="31"/>
                  </a:lnTo>
                  <a:lnTo>
                    <a:pt x="419" y="31"/>
                  </a:lnTo>
                  <a:lnTo>
                    <a:pt x="417" y="27"/>
                  </a:lnTo>
                  <a:lnTo>
                    <a:pt x="417" y="27"/>
                  </a:lnTo>
                  <a:lnTo>
                    <a:pt x="417" y="27"/>
                  </a:lnTo>
                  <a:lnTo>
                    <a:pt x="415" y="25"/>
                  </a:lnTo>
                  <a:lnTo>
                    <a:pt x="415" y="25"/>
                  </a:lnTo>
                  <a:lnTo>
                    <a:pt x="413" y="25"/>
                  </a:lnTo>
                  <a:lnTo>
                    <a:pt x="412" y="25"/>
                  </a:lnTo>
                  <a:lnTo>
                    <a:pt x="412" y="25"/>
                  </a:lnTo>
                  <a:lnTo>
                    <a:pt x="406" y="21"/>
                  </a:lnTo>
                  <a:lnTo>
                    <a:pt x="406" y="21"/>
                  </a:lnTo>
                  <a:lnTo>
                    <a:pt x="404" y="21"/>
                  </a:lnTo>
                  <a:lnTo>
                    <a:pt x="402" y="21"/>
                  </a:lnTo>
                  <a:lnTo>
                    <a:pt x="402" y="21"/>
                  </a:lnTo>
                  <a:lnTo>
                    <a:pt x="402" y="21"/>
                  </a:lnTo>
                  <a:lnTo>
                    <a:pt x="402" y="21"/>
                  </a:lnTo>
                  <a:lnTo>
                    <a:pt x="402" y="23"/>
                  </a:lnTo>
                  <a:lnTo>
                    <a:pt x="400" y="29"/>
                  </a:lnTo>
                  <a:lnTo>
                    <a:pt x="400" y="29"/>
                  </a:lnTo>
                  <a:lnTo>
                    <a:pt x="400" y="29"/>
                  </a:lnTo>
                  <a:lnTo>
                    <a:pt x="400" y="29"/>
                  </a:lnTo>
                  <a:lnTo>
                    <a:pt x="398" y="29"/>
                  </a:lnTo>
                  <a:lnTo>
                    <a:pt x="398" y="29"/>
                  </a:lnTo>
                  <a:lnTo>
                    <a:pt x="398" y="29"/>
                  </a:lnTo>
                  <a:lnTo>
                    <a:pt x="396" y="29"/>
                  </a:lnTo>
                  <a:lnTo>
                    <a:pt x="396" y="27"/>
                  </a:lnTo>
                  <a:lnTo>
                    <a:pt x="394" y="25"/>
                  </a:lnTo>
                  <a:lnTo>
                    <a:pt x="394" y="25"/>
                  </a:lnTo>
                  <a:lnTo>
                    <a:pt x="394" y="23"/>
                  </a:lnTo>
                  <a:lnTo>
                    <a:pt x="394" y="23"/>
                  </a:lnTo>
                  <a:lnTo>
                    <a:pt x="394" y="21"/>
                  </a:lnTo>
                  <a:lnTo>
                    <a:pt x="394" y="21"/>
                  </a:lnTo>
                  <a:lnTo>
                    <a:pt x="394" y="21"/>
                  </a:lnTo>
                  <a:lnTo>
                    <a:pt x="394" y="19"/>
                  </a:lnTo>
                  <a:lnTo>
                    <a:pt x="392" y="19"/>
                  </a:lnTo>
                  <a:lnTo>
                    <a:pt x="391" y="19"/>
                  </a:lnTo>
                  <a:lnTo>
                    <a:pt x="391" y="19"/>
                  </a:lnTo>
                  <a:lnTo>
                    <a:pt x="389" y="19"/>
                  </a:lnTo>
                  <a:lnTo>
                    <a:pt x="389" y="19"/>
                  </a:lnTo>
                  <a:lnTo>
                    <a:pt x="387" y="19"/>
                  </a:lnTo>
                  <a:lnTo>
                    <a:pt x="387" y="18"/>
                  </a:lnTo>
                  <a:lnTo>
                    <a:pt x="387" y="18"/>
                  </a:lnTo>
                  <a:lnTo>
                    <a:pt x="387" y="18"/>
                  </a:lnTo>
                  <a:lnTo>
                    <a:pt x="387" y="18"/>
                  </a:lnTo>
                  <a:lnTo>
                    <a:pt x="385" y="16"/>
                  </a:lnTo>
                  <a:lnTo>
                    <a:pt x="383" y="16"/>
                  </a:lnTo>
                  <a:lnTo>
                    <a:pt x="381" y="16"/>
                  </a:lnTo>
                  <a:lnTo>
                    <a:pt x="381" y="16"/>
                  </a:lnTo>
                  <a:lnTo>
                    <a:pt x="379" y="14"/>
                  </a:lnTo>
                  <a:lnTo>
                    <a:pt x="379" y="14"/>
                  </a:lnTo>
                  <a:lnTo>
                    <a:pt x="377" y="12"/>
                  </a:lnTo>
                  <a:lnTo>
                    <a:pt x="379" y="12"/>
                  </a:lnTo>
                  <a:lnTo>
                    <a:pt x="379" y="12"/>
                  </a:lnTo>
                  <a:lnTo>
                    <a:pt x="379" y="12"/>
                  </a:lnTo>
                  <a:lnTo>
                    <a:pt x="383" y="12"/>
                  </a:lnTo>
                  <a:lnTo>
                    <a:pt x="385" y="10"/>
                  </a:lnTo>
                  <a:lnTo>
                    <a:pt x="385" y="10"/>
                  </a:lnTo>
                  <a:lnTo>
                    <a:pt x="387" y="10"/>
                  </a:lnTo>
                  <a:lnTo>
                    <a:pt x="387" y="10"/>
                  </a:lnTo>
                  <a:lnTo>
                    <a:pt x="387" y="8"/>
                  </a:lnTo>
                  <a:lnTo>
                    <a:pt x="385" y="8"/>
                  </a:lnTo>
                  <a:lnTo>
                    <a:pt x="385" y="8"/>
                  </a:lnTo>
                  <a:lnTo>
                    <a:pt x="383" y="8"/>
                  </a:lnTo>
                  <a:lnTo>
                    <a:pt x="379" y="8"/>
                  </a:lnTo>
                  <a:lnTo>
                    <a:pt x="373" y="10"/>
                  </a:lnTo>
                  <a:lnTo>
                    <a:pt x="371" y="8"/>
                  </a:lnTo>
                  <a:lnTo>
                    <a:pt x="364" y="6"/>
                  </a:lnTo>
                  <a:lnTo>
                    <a:pt x="362" y="6"/>
                  </a:lnTo>
                  <a:lnTo>
                    <a:pt x="362" y="2"/>
                  </a:lnTo>
                  <a:lnTo>
                    <a:pt x="360" y="2"/>
                  </a:lnTo>
                  <a:lnTo>
                    <a:pt x="360" y="0"/>
                  </a:lnTo>
                  <a:lnTo>
                    <a:pt x="358" y="2"/>
                  </a:lnTo>
                  <a:lnTo>
                    <a:pt x="354" y="2"/>
                  </a:lnTo>
                  <a:lnTo>
                    <a:pt x="352" y="2"/>
                  </a:lnTo>
                  <a:lnTo>
                    <a:pt x="352" y="4"/>
                  </a:lnTo>
                  <a:lnTo>
                    <a:pt x="351" y="4"/>
                  </a:lnTo>
                  <a:lnTo>
                    <a:pt x="351" y="6"/>
                  </a:lnTo>
                  <a:lnTo>
                    <a:pt x="349" y="6"/>
                  </a:lnTo>
                  <a:lnTo>
                    <a:pt x="349" y="6"/>
                  </a:lnTo>
                  <a:lnTo>
                    <a:pt x="347" y="6"/>
                  </a:lnTo>
                  <a:lnTo>
                    <a:pt x="345" y="6"/>
                  </a:lnTo>
                  <a:lnTo>
                    <a:pt x="345" y="4"/>
                  </a:lnTo>
                  <a:lnTo>
                    <a:pt x="345" y="4"/>
                  </a:lnTo>
                  <a:lnTo>
                    <a:pt x="343" y="4"/>
                  </a:lnTo>
                  <a:lnTo>
                    <a:pt x="343" y="4"/>
                  </a:lnTo>
                  <a:lnTo>
                    <a:pt x="341" y="4"/>
                  </a:lnTo>
                  <a:lnTo>
                    <a:pt x="339" y="4"/>
                  </a:lnTo>
                  <a:lnTo>
                    <a:pt x="339" y="6"/>
                  </a:lnTo>
                  <a:lnTo>
                    <a:pt x="339" y="6"/>
                  </a:lnTo>
                  <a:lnTo>
                    <a:pt x="339" y="8"/>
                  </a:lnTo>
                  <a:lnTo>
                    <a:pt x="339" y="8"/>
                  </a:lnTo>
                  <a:lnTo>
                    <a:pt x="339" y="8"/>
                  </a:lnTo>
                  <a:lnTo>
                    <a:pt x="337" y="8"/>
                  </a:lnTo>
                  <a:lnTo>
                    <a:pt x="335" y="8"/>
                  </a:lnTo>
                  <a:lnTo>
                    <a:pt x="335" y="8"/>
                  </a:lnTo>
                  <a:lnTo>
                    <a:pt x="333" y="6"/>
                  </a:lnTo>
                  <a:lnTo>
                    <a:pt x="333" y="4"/>
                  </a:lnTo>
                  <a:lnTo>
                    <a:pt x="333" y="4"/>
                  </a:lnTo>
                  <a:lnTo>
                    <a:pt x="331" y="4"/>
                  </a:lnTo>
                  <a:lnTo>
                    <a:pt x="324" y="6"/>
                  </a:lnTo>
                  <a:lnTo>
                    <a:pt x="322" y="6"/>
                  </a:lnTo>
                  <a:lnTo>
                    <a:pt x="320" y="6"/>
                  </a:lnTo>
                  <a:lnTo>
                    <a:pt x="320" y="6"/>
                  </a:lnTo>
                  <a:lnTo>
                    <a:pt x="318" y="4"/>
                  </a:lnTo>
                  <a:lnTo>
                    <a:pt x="316" y="4"/>
                  </a:lnTo>
                  <a:lnTo>
                    <a:pt x="312" y="4"/>
                  </a:lnTo>
                  <a:lnTo>
                    <a:pt x="307" y="4"/>
                  </a:lnTo>
                  <a:lnTo>
                    <a:pt x="305" y="4"/>
                  </a:lnTo>
                  <a:lnTo>
                    <a:pt x="303" y="4"/>
                  </a:lnTo>
                  <a:lnTo>
                    <a:pt x="301" y="6"/>
                  </a:lnTo>
                  <a:lnTo>
                    <a:pt x="299" y="8"/>
                  </a:lnTo>
                  <a:lnTo>
                    <a:pt x="297" y="8"/>
                  </a:lnTo>
                  <a:lnTo>
                    <a:pt x="295" y="8"/>
                  </a:lnTo>
                  <a:lnTo>
                    <a:pt x="293" y="6"/>
                  </a:lnTo>
                  <a:lnTo>
                    <a:pt x="293" y="6"/>
                  </a:lnTo>
                  <a:lnTo>
                    <a:pt x="290" y="6"/>
                  </a:lnTo>
                  <a:lnTo>
                    <a:pt x="290" y="6"/>
                  </a:lnTo>
                  <a:lnTo>
                    <a:pt x="288" y="8"/>
                  </a:lnTo>
                  <a:lnTo>
                    <a:pt x="286" y="8"/>
                  </a:lnTo>
                  <a:lnTo>
                    <a:pt x="284" y="8"/>
                  </a:lnTo>
                  <a:lnTo>
                    <a:pt x="284" y="8"/>
                  </a:lnTo>
                  <a:lnTo>
                    <a:pt x="274" y="6"/>
                  </a:lnTo>
                  <a:lnTo>
                    <a:pt x="270" y="4"/>
                  </a:lnTo>
                  <a:lnTo>
                    <a:pt x="269" y="2"/>
                  </a:lnTo>
                  <a:lnTo>
                    <a:pt x="269" y="4"/>
                  </a:lnTo>
                  <a:lnTo>
                    <a:pt x="267" y="6"/>
                  </a:lnTo>
                  <a:lnTo>
                    <a:pt x="261" y="8"/>
                  </a:lnTo>
                  <a:lnTo>
                    <a:pt x="259" y="10"/>
                  </a:lnTo>
                  <a:lnTo>
                    <a:pt x="259" y="14"/>
                  </a:lnTo>
                  <a:lnTo>
                    <a:pt x="259" y="18"/>
                  </a:lnTo>
                  <a:lnTo>
                    <a:pt x="261" y="18"/>
                  </a:lnTo>
                  <a:lnTo>
                    <a:pt x="261" y="19"/>
                  </a:lnTo>
                  <a:lnTo>
                    <a:pt x="261" y="19"/>
                  </a:lnTo>
                  <a:lnTo>
                    <a:pt x="261" y="19"/>
                  </a:lnTo>
                  <a:lnTo>
                    <a:pt x="261" y="21"/>
                  </a:lnTo>
                  <a:lnTo>
                    <a:pt x="261" y="23"/>
                  </a:lnTo>
                  <a:lnTo>
                    <a:pt x="261" y="23"/>
                  </a:lnTo>
                  <a:lnTo>
                    <a:pt x="261" y="25"/>
                  </a:lnTo>
                  <a:lnTo>
                    <a:pt x="261" y="25"/>
                  </a:lnTo>
                  <a:lnTo>
                    <a:pt x="261" y="25"/>
                  </a:lnTo>
                  <a:lnTo>
                    <a:pt x="263" y="27"/>
                  </a:lnTo>
                  <a:lnTo>
                    <a:pt x="267" y="27"/>
                  </a:lnTo>
                  <a:lnTo>
                    <a:pt x="270" y="29"/>
                  </a:lnTo>
                  <a:lnTo>
                    <a:pt x="270" y="31"/>
                  </a:lnTo>
                  <a:lnTo>
                    <a:pt x="270" y="33"/>
                  </a:lnTo>
                  <a:lnTo>
                    <a:pt x="265" y="35"/>
                  </a:lnTo>
                  <a:lnTo>
                    <a:pt x="265" y="35"/>
                  </a:lnTo>
                  <a:lnTo>
                    <a:pt x="263" y="37"/>
                  </a:lnTo>
                  <a:lnTo>
                    <a:pt x="263" y="37"/>
                  </a:lnTo>
                  <a:lnTo>
                    <a:pt x="261" y="37"/>
                  </a:lnTo>
                  <a:lnTo>
                    <a:pt x="259" y="37"/>
                  </a:lnTo>
                  <a:lnTo>
                    <a:pt x="257" y="37"/>
                  </a:lnTo>
                  <a:lnTo>
                    <a:pt x="255" y="37"/>
                  </a:lnTo>
                  <a:lnTo>
                    <a:pt x="250" y="40"/>
                  </a:lnTo>
                  <a:lnTo>
                    <a:pt x="248" y="42"/>
                  </a:lnTo>
                  <a:lnTo>
                    <a:pt x="250" y="44"/>
                  </a:lnTo>
                  <a:lnTo>
                    <a:pt x="250" y="46"/>
                  </a:lnTo>
                  <a:lnTo>
                    <a:pt x="250" y="46"/>
                  </a:lnTo>
                  <a:lnTo>
                    <a:pt x="248" y="46"/>
                  </a:lnTo>
                  <a:lnTo>
                    <a:pt x="246" y="48"/>
                  </a:lnTo>
                  <a:lnTo>
                    <a:pt x="242" y="50"/>
                  </a:lnTo>
                  <a:lnTo>
                    <a:pt x="240" y="50"/>
                  </a:lnTo>
                  <a:lnTo>
                    <a:pt x="229" y="48"/>
                  </a:lnTo>
                  <a:lnTo>
                    <a:pt x="225" y="46"/>
                  </a:lnTo>
                  <a:lnTo>
                    <a:pt x="223" y="46"/>
                  </a:lnTo>
                  <a:lnTo>
                    <a:pt x="223" y="44"/>
                  </a:lnTo>
                  <a:lnTo>
                    <a:pt x="221" y="40"/>
                  </a:lnTo>
                  <a:lnTo>
                    <a:pt x="221" y="37"/>
                  </a:lnTo>
                  <a:lnTo>
                    <a:pt x="221" y="35"/>
                  </a:lnTo>
                  <a:lnTo>
                    <a:pt x="221" y="35"/>
                  </a:lnTo>
                  <a:lnTo>
                    <a:pt x="223" y="33"/>
                  </a:lnTo>
                  <a:lnTo>
                    <a:pt x="223" y="33"/>
                  </a:lnTo>
                  <a:lnTo>
                    <a:pt x="223" y="31"/>
                  </a:lnTo>
                  <a:lnTo>
                    <a:pt x="219" y="31"/>
                  </a:lnTo>
                  <a:lnTo>
                    <a:pt x="210" y="33"/>
                  </a:lnTo>
                  <a:lnTo>
                    <a:pt x="206" y="35"/>
                  </a:lnTo>
                  <a:lnTo>
                    <a:pt x="204" y="37"/>
                  </a:lnTo>
                  <a:lnTo>
                    <a:pt x="198" y="37"/>
                  </a:lnTo>
                  <a:lnTo>
                    <a:pt x="196" y="37"/>
                  </a:lnTo>
                  <a:lnTo>
                    <a:pt x="192" y="40"/>
                  </a:lnTo>
                  <a:lnTo>
                    <a:pt x="190" y="40"/>
                  </a:lnTo>
                  <a:lnTo>
                    <a:pt x="189" y="40"/>
                  </a:lnTo>
                  <a:lnTo>
                    <a:pt x="185" y="42"/>
                  </a:lnTo>
                  <a:lnTo>
                    <a:pt x="181" y="42"/>
                  </a:lnTo>
                  <a:lnTo>
                    <a:pt x="179" y="42"/>
                  </a:lnTo>
                  <a:lnTo>
                    <a:pt x="179" y="44"/>
                  </a:lnTo>
                  <a:lnTo>
                    <a:pt x="177" y="50"/>
                  </a:lnTo>
                  <a:lnTo>
                    <a:pt x="175" y="52"/>
                  </a:lnTo>
                  <a:lnTo>
                    <a:pt x="171" y="56"/>
                  </a:lnTo>
                  <a:lnTo>
                    <a:pt x="168" y="56"/>
                  </a:lnTo>
                  <a:lnTo>
                    <a:pt x="149" y="56"/>
                  </a:lnTo>
                  <a:lnTo>
                    <a:pt x="145" y="56"/>
                  </a:lnTo>
                  <a:lnTo>
                    <a:pt x="141" y="54"/>
                  </a:lnTo>
                  <a:lnTo>
                    <a:pt x="133" y="46"/>
                  </a:lnTo>
                  <a:lnTo>
                    <a:pt x="129" y="44"/>
                  </a:lnTo>
                  <a:lnTo>
                    <a:pt x="105" y="44"/>
                  </a:lnTo>
                  <a:lnTo>
                    <a:pt x="97" y="46"/>
                  </a:lnTo>
                  <a:lnTo>
                    <a:pt x="93" y="48"/>
                  </a:lnTo>
                  <a:lnTo>
                    <a:pt x="91" y="46"/>
                  </a:lnTo>
                  <a:lnTo>
                    <a:pt x="88" y="44"/>
                  </a:lnTo>
                  <a:lnTo>
                    <a:pt x="84" y="44"/>
                  </a:lnTo>
                  <a:lnTo>
                    <a:pt x="82" y="44"/>
                  </a:lnTo>
                  <a:lnTo>
                    <a:pt x="80" y="46"/>
                  </a:lnTo>
                  <a:lnTo>
                    <a:pt x="76" y="48"/>
                  </a:lnTo>
                  <a:lnTo>
                    <a:pt x="74" y="46"/>
                  </a:lnTo>
                  <a:lnTo>
                    <a:pt x="74" y="46"/>
                  </a:lnTo>
                  <a:lnTo>
                    <a:pt x="72" y="42"/>
                  </a:lnTo>
                  <a:lnTo>
                    <a:pt x="70" y="42"/>
                  </a:lnTo>
                  <a:lnTo>
                    <a:pt x="70" y="40"/>
                  </a:lnTo>
                  <a:lnTo>
                    <a:pt x="69" y="40"/>
                  </a:lnTo>
                  <a:lnTo>
                    <a:pt x="69" y="40"/>
                  </a:lnTo>
                  <a:lnTo>
                    <a:pt x="69" y="40"/>
                  </a:lnTo>
                  <a:lnTo>
                    <a:pt x="67" y="42"/>
                  </a:lnTo>
                  <a:lnTo>
                    <a:pt x="67" y="42"/>
                  </a:lnTo>
                  <a:lnTo>
                    <a:pt x="65" y="48"/>
                  </a:lnTo>
                  <a:lnTo>
                    <a:pt x="63" y="50"/>
                  </a:lnTo>
                  <a:lnTo>
                    <a:pt x="61" y="48"/>
                  </a:lnTo>
                  <a:lnTo>
                    <a:pt x="61" y="42"/>
                  </a:lnTo>
                  <a:lnTo>
                    <a:pt x="59" y="40"/>
                  </a:lnTo>
                  <a:lnTo>
                    <a:pt x="55" y="40"/>
                  </a:lnTo>
                  <a:lnTo>
                    <a:pt x="53" y="44"/>
                  </a:lnTo>
                  <a:lnTo>
                    <a:pt x="53" y="52"/>
                  </a:lnTo>
                  <a:lnTo>
                    <a:pt x="53" y="63"/>
                  </a:lnTo>
                  <a:lnTo>
                    <a:pt x="53" y="77"/>
                  </a:lnTo>
                  <a:lnTo>
                    <a:pt x="46" y="77"/>
                  </a:lnTo>
                  <a:lnTo>
                    <a:pt x="36" y="77"/>
                  </a:lnTo>
                  <a:lnTo>
                    <a:pt x="27" y="77"/>
                  </a:lnTo>
                  <a:lnTo>
                    <a:pt x="21" y="77"/>
                  </a:lnTo>
                  <a:lnTo>
                    <a:pt x="19" y="78"/>
                  </a:lnTo>
                  <a:lnTo>
                    <a:pt x="19" y="78"/>
                  </a:lnTo>
                  <a:lnTo>
                    <a:pt x="19" y="77"/>
                  </a:lnTo>
                  <a:lnTo>
                    <a:pt x="19" y="77"/>
                  </a:lnTo>
                  <a:lnTo>
                    <a:pt x="17" y="77"/>
                  </a:lnTo>
                  <a:lnTo>
                    <a:pt x="17" y="77"/>
                  </a:lnTo>
                  <a:lnTo>
                    <a:pt x="17" y="77"/>
                  </a:lnTo>
                  <a:lnTo>
                    <a:pt x="17" y="78"/>
                  </a:lnTo>
                  <a:lnTo>
                    <a:pt x="17" y="78"/>
                  </a:lnTo>
                  <a:lnTo>
                    <a:pt x="15" y="80"/>
                  </a:lnTo>
                  <a:lnTo>
                    <a:pt x="15" y="82"/>
                  </a:lnTo>
                  <a:lnTo>
                    <a:pt x="13" y="82"/>
                  </a:lnTo>
                  <a:lnTo>
                    <a:pt x="13" y="82"/>
                  </a:lnTo>
                  <a:lnTo>
                    <a:pt x="11" y="80"/>
                  </a:lnTo>
                  <a:lnTo>
                    <a:pt x="11" y="80"/>
                  </a:lnTo>
                  <a:lnTo>
                    <a:pt x="11" y="78"/>
                  </a:lnTo>
                  <a:lnTo>
                    <a:pt x="9" y="78"/>
                  </a:lnTo>
                  <a:lnTo>
                    <a:pt x="9" y="80"/>
                  </a:lnTo>
                  <a:lnTo>
                    <a:pt x="9" y="80"/>
                  </a:lnTo>
                  <a:lnTo>
                    <a:pt x="9" y="82"/>
                  </a:lnTo>
                  <a:lnTo>
                    <a:pt x="9" y="82"/>
                  </a:lnTo>
                  <a:lnTo>
                    <a:pt x="9" y="82"/>
                  </a:lnTo>
                  <a:lnTo>
                    <a:pt x="9" y="82"/>
                  </a:lnTo>
                  <a:lnTo>
                    <a:pt x="9" y="84"/>
                  </a:lnTo>
                  <a:lnTo>
                    <a:pt x="9" y="84"/>
                  </a:lnTo>
                  <a:lnTo>
                    <a:pt x="9" y="84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6" y="84"/>
                  </a:lnTo>
                  <a:lnTo>
                    <a:pt x="6" y="86"/>
                  </a:lnTo>
                  <a:lnTo>
                    <a:pt x="4" y="88"/>
                  </a:lnTo>
                  <a:lnTo>
                    <a:pt x="4" y="88"/>
                  </a:lnTo>
                  <a:lnTo>
                    <a:pt x="4" y="90"/>
                  </a:lnTo>
                  <a:lnTo>
                    <a:pt x="2" y="90"/>
                  </a:lnTo>
                  <a:lnTo>
                    <a:pt x="2" y="94"/>
                  </a:lnTo>
                  <a:lnTo>
                    <a:pt x="2" y="96"/>
                  </a:lnTo>
                  <a:lnTo>
                    <a:pt x="2" y="97"/>
                  </a:lnTo>
                  <a:lnTo>
                    <a:pt x="2" y="97"/>
                  </a:lnTo>
                  <a:lnTo>
                    <a:pt x="2" y="97"/>
                  </a:lnTo>
                  <a:lnTo>
                    <a:pt x="4" y="96"/>
                  </a:lnTo>
                  <a:lnTo>
                    <a:pt x="4" y="97"/>
                  </a:lnTo>
                  <a:lnTo>
                    <a:pt x="4" y="99"/>
                  </a:lnTo>
                  <a:lnTo>
                    <a:pt x="4" y="101"/>
                  </a:lnTo>
                  <a:lnTo>
                    <a:pt x="6" y="103"/>
                  </a:lnTo>
                  <a:lnTo>
                    <a:pt x="8" y="105"/>
                  </a:lnTo>
                  <a:lnTo>
                    <a:pt x="8" y="105"/>
                  </a:lnTo>
                  <a:lnTo>
                    <a:pt x="9" y="105"/>
                  </a:lnTo>
                  <a:lnTo>
                    <a:pt x="11" y="105"/>
                  </a:lnTo>
                  <a:lnTo>
                    <a:pt x="11" y="107"/>
                  </a:lnTo>
                  <a:lnTo>
                    <a:pt x="9" y="107"/>
                  </a:lnTo>
                  <a:lnTo>
                    <a:pt x="9" y="107"/>
                  </a:lnTo>
                  <a:lnTo>
                    <a:pt x="8" y="109"/>
                  </a:lnTo>
                  <a:lnTo>
                    <a:pt x="6" y="107"/>
                  </a:lnTo>
                  <a:lnTo>
                    <a:pt x="6" y="107"/>
                  </a:lnTo>
                  <a:lnTo>
                    <a:pt x="4" y="107"/>
                  </a:lnTo>
                  <a:lnTo>
                    <a:pt x="4" y="109"/>
                  </a:lnTo>
                  <a:lnTo>
                    <a:pt x="4" y="109"/>
                  </a:lnTo>
                  <a:lnTo>
                    <a:pt x="2" y="109"/>
                  </a:lnTo>
                  <a:lnTo>
                    <a:pt x="2" y="111"/>
                  </a:lnTo>
                  <a:lnTo>
                    <a:pt x="0" y="111"/>
                  </a:lnTo>
                  <a:lnTo>
                    <a:pt x="0" y="111"/>
                  </a:lnTo>
                  <a:lnTo>
                    <a:pt x="0" y="113"/>
                  </a:lnTo>
                  <a:lnTo>
                    <a:pt x="0" y="113"/>
                  </a:lnTo>
                  <a:lnTo>
                    <a:pt x="2" y="115"/>
                  </a:lnTo>
                  <a:lnTo>
                    <a:pt x="8" y="115"/>
                  </a:lnTo>
                  <a:lnTo>
                    <a:pt x="13" y="115"/>
                  </a:lnTo>
                  <a:lnTo>
                    <a:pt x="15" y="115"/>
                  </a:lnTo>
                  <a:lnTo>
                    <a:pt x="15" y="115"/>
                  </a:lnTo>
                  <a:lnTo>
                    <a:pt x="17" y="115"/>
                  </a:lnTo>
                  <a:lnTo>
                    <a:pt x="17" y="113"/>
                  </a:lnTo>
                  <a:lnTo>
                    <a:pt x="19" y="113"/>
                  </a:lnTo>
                  <a:lnTo>
                    <a:pt x="19" y="113"/>
                  </a:lnTo>
                  <a:lnTo>
                    <a:pt x="19" y="111"/>
                  </a:lnTo>
                  <a:lnTo>
                    <a:pt x="17" y="111"/>
                  </a:lnTo>
                  <a:lnTo>
                    <a:pt x="25" y="103"/>
                  </a:lnTo>
                  <a:lnTo>
                    <a:pt x="25" y="101"/>
                  </a:lnTo>
                  <a:lnTo>
                    <a:pt x="27" y="101"/>
                  </a:lnTo>
                  <a:lnTo>
                    <a:pt x="30" y="99"/>
                  </a:lnTo>
                  <a:lnTo>
                    <a:pt x="32" y="99"/>
                  </a:lnTo>
                  <a:lnTo>
                    <a:pt x="34" y="97"/>
                  </a:lnTo>
                  <a:lnTo>
                    <a:pt x="36" y="97"/>
                  </a:lnTo>
                  <a:lnTo>
                    <a:pt x="38" y="96"/>
                  </a:lnTo>
                  <a:lnTo>
                    <a:pt x="40" y="96"/>
                  </a:lnTo>
                  <a:lnTo>
                    <a:pt x="42" y="96"/>
                  </a:lnTo>
                  <a:lnTo>
                    <a:pt x="42" y="94"/>
                  </a:lnTo>
                  <a:lnTo>
                    <a:pt x="44" y="90"/>
                  </a:lnTo>
                  <a:lnTo>
                    <a:pt x="44" y="90"/>
                  </a:lnTo>
                  <a:lnTo>
                    <a:pt x="46" y="90"/>
                  </a:lnTo>
                  <a:lnTo>
                    <a:pt x="49" y="90"/>
                  </a:lnTo>
                  <a:lnTo>
                    <a:pt x="51" y="90"/>
                  </a:lnTo>
                  <a:lnTo>
                    <a:pt x="55" y="88"/>
                  </a:lnTo>
                  <a:lnTo>
                    <a:pt x="57" y="86"/>
                  </a:lnTo>
                  <a:lnTo>
                    <a:pt x="57" y="86"/>
                  </a:lnTo>
                  <a:lnTo>
                    <a:pt x="61" y="84"/>
                  </a:lnTo>
                  <a:lnTo>
                    <a:pt x="61" y="86"/>
                  </a:lnTo>
                  <a:lnTo>
                    <a:pt x="57" y="90"/>
                  </a:lnTo>
                  <a:lnTo>
                    <a:pt x="55" y="90"/>
                  </a:lnTo>
                  <a:lnTo>
                    <a:pt x="55" y="90"/>
                  </a:lnTo>
                  <a:lnTo>
                    <a:pt x="53" y="92"/>
                  </a:lnTo>
                  <a:lnTo>
                    <a:pt x="51" y="92"/>
                  </a:lnTo>
                  <a:lnTo>
                    <a:pt x="49" y="92"/>
                  </a:lnTo>
                  <a:lnTo>
                    <a:pt x="48" y="92"/>
                  </a:lnTo>
                  <a:lnTo>
                    <a:pt x="46" y="94"/>
                  </a:lnTo>
                  <a:lnTo>
                    <a:pt x="46" y="97"/>
                  </a:lnTo>
                  <a:lnTo>
                    <a:pt x="42" y="97"/>
                  </a:lnTo>
                  <a:lnTo>
                    <a:pt x="40" y="99"/>
                  </a:lnTo>
                  <a:lnTo>
                    <a:pt x="38" y="103"/>
                  </a:lnTo>
                  <a:lnTo>
                    <a:pt x="36" y="105"/>
                  </a:lnTo>
                  <a:lnTo>
                    <a:pt x="36" y="105"/>
                  </a:lnTo>
                  <a:lnTo>
                    <a:pt x="34" y="105"/>
                  </a:lnTo>
                  <a:lnTo>
                    <a:pt x="32" y="105"/>
                  </a:lnTo>
                  <a:lnTo>
                    <a:pt x="30" y="107"/>
                  </a:lnTo>
                  <a:lnTo>
                    <a:pt x="28" y="107"/>
                  </a:lnTo>
                  <a:lnTo>
                    <a:pt x="28" y="107"/>
                  </a:lnTo>
                  <a:lnTo>
                    <a:pt x="28" y="109"/>
                  </a:lnTo>
                  <a:lnTo>
                    <a:pt x="30" y="109"/>
                  </a:lnTo>
                  <a:lnTo>
                    <a:pt x="30" y="109"/>
                  </a:lnTo>
                  <a:lnTo>
                    <a:pt x="32" y="109"/>
                  </a:lnTo>
                  <a:lnTo>
                    <a:pt x="30" y="111"/>
                  </a:lnTo>
                  <a:lnTo>
                    <a:pt x="30" y="111"/>
                  </a:lnTo>
                  <a:lnTo>
                    <a:pt x="25" y="111"/>
                  </a:lnTo>
                  <a:lnTo>
                    <a:pt x="23" y="111"/>
                  </a:lnTo>
                  <a:lnTo>
                    <a:pt x="23" y="113"/>
                  </a:lnTo>
                  <a:lnTo>
                    <a:pt x="25" y="118"/>
                  </a:lnTo>
                  <a:lnTo>
                    <a:pt x="23" y="122"/>
                  </a:lnTo>
                  <a:lnTo>
                    <a:pt x="25" y="124"/>
                  </a:lnTo>
                  <a:lnTo>
                    <a:pt x="27" y="124"/>
                  </a:lnTo>
                  <a:lnTo>
                    <a:pt x="27" y="122"/>
                  </a:lnTo>
                  <a:lnTo>
                    <a:pt x="27" y="122"/>
                  </a:lnTo>
                  <a:lnTo>
                    <a:pt x="27" y="120"/>
                  </a:lnTo>
                  <a:lnTo>
                    <a:pt x="27" y="118"/>
                  </a:lnTo>
                  <a:lnTo>
                    <a:pt x="27" y="118"/>
                  </a:lnTo>
                  <a:lnTo>
                    <a:pt x="28" y="120"/>
                  </a:lnTo>
                  <a:lnTo>
                    <a:pt x="28" y="120"/>
                  </a:lnTo>
                  <a:lnTo>
                    <a:pt x="28" y="122"/>
                  </a:lnTo>
                  <a:lnTo>
                    <a:pt x="30" y="120"/>
                  </a:lnTo>
                  <a:lnTo>
                    <a:pt x="30" y="120"/>
                  </a:lnTo>
                  <a:lnTo>
                    <a:pt x="30" y="122"/>
                  </a:lnTo>
                  <a:lnTo>
                    <a:pt x="28" y="122"/>
                  </a:lnTo>
                  <a:lnTo>
                    <a:pt x="27" y="124"/>
                  </a:lnTo>
                  <a:lnTo>
                    <a:pt x="27" y="126"/>
                  </a:lnTo>
                  <a:lnTo>
                    <a:pt x="25" y="128"/>
                  </a:lnTo>
                  <a:lnTo>
                    <a:pt x="27" y="130"/>
                  </a:lnTo>
                  <a:lnTo>
                    <a:pt x="27" y="130"/>
                  </a:lnTo>
                  <a:lnTo>
                    <a:pt x="28" y="130"/>
                  </a:lnTo>
                  <a:lnTo>
                    <a:pt x="28" y="128"/>
                  </a:lnTo>
                  <a:lnTo>
                    <a:pt x="28" y="130"/>
                  </a:lnTo>
                  <a:lnTo>
                    <a:pt x="28" y="132"/>
                  </a:lnTo>
                  <a:lnTo>
                    <a:pt x="28" y="132"/>
                  </a:lnTo>
                  <a:lnTo>
                    <a:pt x="30" y="134"/>
                  </a:lnTo>
                  <a:lnTo>
                    <a:pt x="30" y="132"/>
                  </a:lnTo>
                  <a:lnTo>
                    <a:pt x="32" y="132"/>
                  </a:lnTo>
                  <a:lnTo>
                    <a:pt x="32" y="132"/>
                  </a:lnTo>
                  <a:lnTo>
                    <a:pt x="34" y="132"/>
                  </a:lnTo>
                  <a:lnTo>
                    <a:pt x="34" y="132"/>
                  </a:lnTo>
                  <a:lnTo>
                    <a:pt x="34" y="130"/>
                  </a:lnTo>
                  <a:lnTo>
                    <a:pt x="36" y="132"/>
                  </a:lnTo>
                  <a:lnTo>
                    <a:pt x="36" y="132"/>
                  </a:lnTo>
                  <a:lnTo>
                    <a:pt x="34" y="132"/>
                  </a:lnTo>
                  <a:lnTo>
                    <a:pt x="34" y="132"/>
                  </a:lnTo>
                  <a:lnTo>
                    <a:pt x="34" y="134"/>
                  </a:lnTo>
                  <a:lnTo>
                    <a:pt x="34" y="134"/>
                  </a:lnTo>
                  <a:lnTo>
                    <a:pt x="34" y="135"/>
                  </a:lnTo>
                  <a:lnTo>
                    <a:pt x="34" y="135"/>
                  </a:lnTo>
                  <a:lnTo>
                    <a:pt x="34" y="137"/>
                  </a:lnTo>
                  <a:lnTo>
                    <a:pt x="36" y="137"/>
                  </a:lnTo>
                  <a:lnTo>
                    <a:pt x="36" y="137"/>
                  </a:lnTo>
                  <a:lnTo>
                    <a:pt x="36" y="137"/>
                  </a:lnTo>
                  <a:lnTo>
                    <a:pt x="38" y="137"/>
                  </a:lnTo>
                  <a:lnTo>
                    <a:pt x="38" y="137"/>
                  </a:lnTo>
                  <a:lnTo>
                    <a:pt x="38" y="137"/>
                  </a:lnTo>
                  <a:lnTo>
                    <a:pt x="38" y="137"/>
                  </a:lnTo>
                  <a:lnTo>
                    <a:pt x="38" y="139"/>
                  </a:lnTo>
                  <a:lnTo>
                    <a:pt x="40" y="139"/>
                  </a:lnTo>
                  <a:lnTo>
                    <a:pt x="40" y="139"/>
                  </a:lnTo>
                  <a:lnTo>
                    <a:pt x="42" y="139"/>
                  </a:lnTo>
                  <a:lnTo>
                    <a:pt x="42" y="141"/>
                  </a:lnTo>
                  <a:lnTo>
                    <a:pt x="42" y="141"/>
                  </a:lnTo>
                  <a:lnTo>
                    <a:pt x="38" y="141"/>
                  </a:lnTo>
                  <a:lnTo>
                    <a:pt x="38" y="141"/>
                  </a:lnTo>
                  <a:lnTo>
                    <a:pt x="36" y="145"/>
                  </a:lnTo>
                  <a:lnTo>
                    <a:pt x="36" y="147"/>
                  </a:lnTo>
                  <a:lnTo>
                    <a:pt x="40" y="147"/>
                  </a:lnTo>
                  <a:lnTo>
                    <a:pt x="42" y="147"/>
                  </a:lnTo>
                  <a:lnTo>
                    <a:pt x="44" y="147"/>
                  </a:lnTo>
                  <a:lnTo>
                    <a:pt x="44" y="147"/>
                  </a:lnTo>
                  <a:lnTo>
                    <a:pt x="44" y="149"/>
                  </a:lnTo>
                  <a:lnTo>
                    <a:pt x="42" y="151"/>
                  </a:lnTo>
                  <a:lnTo>
                    <a:pt x="42" y="149"/>
                  </a:lnTo>
                  <a:lnTo>
                    <a:pt x="42" y="149"/>
                  </a:lnTo>
                  <a:lnTo>
                    <a:pt x="42" y="151"/>
                  </a:lnTo>
                  <a:lnTo>
                    <a:pt x="42" y="153"/>
                  </a:lnTo>
                  <a:lnTo>
                    <a:pt x="44" y="154"/>
                  </a:lnTo>
                  <a:lnTo>
                    <a:pt x="46" y="154"/>
                  </a:lnTo>
                  <a:lnTo>
                    <a:pt x="46" y="156"/>
                  </a:lnTo>
                  <a:lnTo>
                    <a:pt x="46" y="156"/>
                  </a:lnTo>
                  <a:lnTo>
                    <a:pt x="46" y="158"/>
                  </a:lnTo>
                  <a:lnTo>
                    <a:pt x="48" y="158"/>
                  </a:lnTo>
                  <a:lnTo>
                    <a:pt x="49" y="160"/>
                  </a:lnTo>
                  <a:lnTo>
                    <a:pt x="67" y="172"/>
                  </a:lnTo>
                  <a:lnTo>
                    <a:pt x="82" y="179"/>
                  </a:lnTo>
                  <a:lnTo>
                    <a:pt x="91" y="185"/>
                  </a:lnTo>
                  <a:lnTo>
                    <a:pt x="97" y="189"/>
                  </a:lnTo>
                  <a:lnTo>
                    <a:pt x="101" y="189"/>
                  </a:lnTo>
                  <a:lnTo>
                    <a:pt x="110" y="191"/>
                  </a:lnTo>
                  <a:lnTo>
                    <a:pt x="112" y="191"/>
                  </a:lnTo>
                  <a:lnTo>
                    <a:pt x="116" y="193"/>
                  </a:lnTo>
                  <a:lnTo>
                    <a:pt x="118" y="193"/>
                  </a:lnTo>
                  <a:lnTo>
                    <a:pt x="122" y="194"/>
                  </a:lnTo>
                  <a:lnTo>
                    <a:pt x="122" y="194"/>
                  </a:lnTo>
                  <a:lnTo>
                    <a:pt x="124" y="194"/>
                  </a:lnTo>
                  <a:lnTo>
                    <a:pt x="124" y="194"/>
                  </a:lnTo>
                  <a:lnTo>
                    <a:pt x="124" y="194"/>
                  </a:lnTo>
                  <a:lnTo>
                    <a:pt x="126" y="194"/>
                  </a:lnTo>
                  <a:lnTo>
                    <a:pt x="129" y="194"/>
                  </a:lnTo>
                  <a:lnTo>
                    <a:pt x="129" y="196"/>
                  </a:lnTo>
                  <a:lnTo>
                    <a:pt x="131" y="196"/>
                  </a:lnTo>
                  <a:lnTo>
                    <a:pt x="133" y="196"/>
                  </a:lnTo>
                  <a:lnTo>
                    <a:pt x="139" y="198"/>
                  </a:lnTo>
                  <a:lnTo>
                    <a:pt x="143" y="198"/>
                  </a:lnTo>
                  <a:lnTo>
                    <a:pt x="145" y="198"/>
                  </a:lnTo>
                  <a:lnTo>
                    <a:pt x="145" y="198"/>
                  </a:lnTo>
                  <a:lnTo>
                    <a:pt x="149" y="193"/>
                  </a:lnTo>
                  <a:lnTo>
                    <a:pt x="150" y="191"/>
                  </a:lnTo>
                  <a:lnTo>
                    <a:pt x="152" y="189"/>
                  </a:lnTo>
                  <a:lnTo>
                    <a:pt x="156" y="187"/>
                  </a:lnTo>
                  <a:lnTo>
                    <a:pt x="156" y="187"/>
                  </a:lnTo>
                  <a:lnTo>
                    <a:pt x="160" y="187"/>
                  </a:lnTo>
                  <a:lnTo>
                    <a:pt x="166" y="185"/>
                  </a:lnTo>
                  <a:lnTo>
                    <a:pt x="170" y="185"/>
                  </a:lnTo>
                  <a:lnTo>
                    <a:pt x="177" y="181"/>
                  </a:lnTo>
                  <a:lnTo>
                    <a:pt x="181" y="181"/>
                  </a:lnTo>
                  <a:lnTo>
                    <a:pt x="183" y="181"/>
                  </a:lnTo>
                  <a:lnTo>
                    <a:pt x="183" y="179"/>
                  </a:lnTo>
                  <a:lnTo>
                    <a:pt x="181" y="177"/>
                  </a:lnTo>
                  <a:lnTo>
                    <a:pt x="181" y="177"/>
                  </a:lnTo>
                  <a:lnTo>
                    <a:pt x="183" y="173"/>
                  </a:lnTo>
                  <a:lnTo>
                    <a:pt x="183" y="175"/>
                  </a:lnTo>
                  <a:lnTo>
                    <a:pt x="183" y="175"/>
                  </a:lnTo>
                  <a:lnTo>
                    <a:pt x="183" y="177"/>
                  </a:lnTo>
                  <a:lnTo>
                    <a:pt x="183" y="177"/>
                  </a:lnTo>
                  <a:lnTo>
                    <a:pt x="185" y="177"/>
                  </a:lnTo>
                  <a:lnTo>
                    <a:pt x="185" y="177"/>
                  </a:lnTo>
                  <a:lnTo>
                    <a:pt x="185" y="177"/>
                  </a:lnTo>
                  <a:lnTo>
                    <a:pt x="185" y="177"/>
                  </a:lnTo>
                  <a:lnTo>
                    <a:pt x="185" y="179"/>
                  </a:lnTo>
                  <a:lnTo>
                    <a:pt x="187" y="179"/>
                  </a:lnTo>
                  <a:lnTo>
                    <a:pt x="187" y="177"/>
                  </a:lnTo>
                  <a:lnTo>
                    <a:pt x="187" y="177"/>
                  </a:lnTo>
                  <a:lnTo>
                    <a:pt x="189" y="177"/>
                  </a:lnTo>
                  <a:lnTo>
                    <a:pt x="190" y="177"/>
                  </a:lnTo>
                  <a:lnTo>
                    <a:pt x="192" y="175"/>
                  </a:lnTo>
                  <a:lnTo>
                    <a:pt x="192" y="173"/>
                  </a:lnTo>
                  <a:lnTo>
                    <a:pt x="194" y="175"/>
                  </a:lnTo>
                  <a:lnTo>
                    <a:pt x="194" y="175"/>
                  </a:lnTo>
                  <a:lnTo>
                    <a:pt x="196" y="177"/>
                  </a:lnTo>
                  <a:lnTo>
                    <a:pt x="198" y="177"/>
                  </a:lnTo>
                  <a:lnTo>
                    <a:pt x="198" y="177"/>
                  </a:lnTo>
                  <a:lnTo>
                    <a:pt x="198" y="179"/>
                  </a:lnTo>
                  <a:lnTo>
                    <a:pt x="198" y="179"/>
                  </a:lnTo>
                  <a:lnTo>
                    <a:pt x="200" y="179"/>
                  </a:lnTo>
                  <a:lnTo>
                    <a:pt x="200" y="179"/>
                  </a:lnTo>
                  <a:lnTo>
                    <a:pt x="200" y="179"/>
                  </a:lnTo>
                  <a:lnTo>
                    <a:pt x="200" y="179"/>
                  </a:lnTo>
                  <a:lnTo>
                    <a:pt x="202" y="179"/>
                  </a:lnTo>
                  <a:lnTo>
                    <a:pt x="202" y="179"/>
                  </a:lnTo>
                  <a:lnTo>
                    <a:pt x="202" y="179"/>
                  </a:lnTo>
                  <a:lnTo>
                    <a:pt x="202" y="181"/>
                  </a:lnTo>
                  <a:lnTo>
                    <a:pt x="204" y="179"/>
                  </a:lnTo>
                  <a:lnTo>
                    <a:pt x="204" y="179"/>
                  </a:lnTo>
                  <a:lnTo>
                    <a:pt x="204" y="179"/>
                  </a:lnTo>
                  <a:lnTo>
                    <a:pt x="206" y="179"/>
                  </a:lnTo>
                  <a:lnTo>
                    <a:pt x="208" y="179"/>
                  </a:lnTo>
                  <a:lnTo>
                    <a:pt x="208" y="179"/>
                  </a:lnTo>
                  <a:lnTo>
                    <a:pt x="208" y="177"/>
                  </a:lnTo>
                  <a:lnTo>
                    <a:pt x="208" y="177"/>
                  </a:lnTo>
                  <a:lnTo>
                    <a:pt x="208" y="175"/>
                  </a:lnTo>
                  <a:lnTo>
                    <a:pt x="208" y="173"/>
                  </a:lnTo>
                  <a:lnTo>
                    <a:pt x="208" y="173"/>
                  </a:lnTo>
                  <a:lnTo>
                    <a:pt x="208" y="172"/>
                  </a:lnTo>
                  <a:lnTo>
                    <a:pt x="208" y="170"/>
                  </a:lnTo>
                  <a:lnTo>
                    <a:pt x="208" y="170"/>
                  </a:lnTo>
                  <a:lnTo>
                    <a:pt x="208" y="168"/>
                  </a:lnTo>
                  <a:lnTo>
                    <a:pt x="208" y="166"/>
                  </a:lnTo>
                  <a:lnTo>
                    <a:pt x="208" y="164"/>
                  </a:lnTo>
                  <a:lnTo>
                    <a:pt x="211" y="162"/>
                  </a:lnTo>
                  <a:lnTo>
                    <a:pt x="213" y="162"/>
                  </a:lnTo>
                  <a:lnTo>
                    <a:pt x="213" y="160"/>
                  </a:lnTo>
                  <a:lnTo>
                    <a:pt x="215" y="160"/>
                  </a:lnTo>
                  <a:lnTo>
                    <a:pt x="217" y="162"/>
                  </a:lnTo>
                  <a:lnTo>
                    <a:pt x="219" y="164"/>
                  </a:lnTo>
                  <a:lnTo>
                    <a:pt x="219" y="166"/>
                  </a:lnTo>
                  <a:lnTo>
                    <a:pt x="219" y="168"/>
                  </a:lnTo>
                  <a:lnTo>
                    <a:pt x="219" y="172"/>
                  </a:lnTo>
                  <a:lnTo>
                    <a:pt x="219" y="173"/>
                  </a:lnTo>
                  <a:lnTo>
                    <a:pt x="217" y="173"/>
                  </a:lnTo>
                  <a:lnTo>
                    <a:pt x="217" y="175"/>
                  </a:lnTo>
                  <a:lnTo>
                    <a:pt x="217" y="177"/>
                  </a:lnTo>
                  <a:lnTo>
                    <a:pt x="215" y="177"/>
                  </a:lnTo>
                  <a:lnTo>
                    <a:pt x="215" y="177"/>
                  </a:lnTo>
                  <a:lnTo>
                    <a:pt x="213" y="177"/>
                  </a:lnTo>
                  <a:lnTo>
                    <a:pt x="213" y="177"/>
                  </a:lnTo>
                  <a:lnTo>
                    <a:pt x="211" y="177"/>
                  </a:lnTo>
                  <a:lnTo>
                    <a:pt x="208" y="181"/>
                  </a:lnTo>
                  <a:lnTo>
                    <a:pt x="206" y="183"/>
                  </a:lnTo>
                  <a:lnTo>
                    <a:pt x="206" y="183"/>
                  </a:lnTo>
                  <a:lnTo>
                    <a:pt x="202" y="189"/>
                  </a:lnTo>
                  <a:lnTo>
                    <a:pt x="200" y="191"/>
                  </a:lnTo>
                  <a:lnTo>
                    <a:pt x="200" y="191"/>
                  </a:lnTo>
                  <a:lnTo>
                    <a:pt x="200" y="193"/>
                  </a:lnTo>
                  <a:lnTo>
                    <a:pt x="200" y="194"/>
                  </a:lnTo>
                  <a:lnTo>
                    <a:pt x="200" y="196"/>
                  </a:lnTo>
                  <a:lnTo>
                    <a:pt x="196" y="202"/>
                  </a:lnTo>
                  <a:lnTo>
                    <a:pt x="192" y="208"/>
                  </a:lnTo>
                  <a:lnTo>
                    <a:pt x="190" y="212"/>
                  </a:lnTo>
                  <a:lnTo>
                    <a:pt x="189" y="215"/>
                  </a:lnTo>
                  <a:lnTo>
                    <a:pt x="187" y="217"/>
                  </a:lnTo>
                  <a:lnTo>
                    <a:pt x="185" y="219"/>
                  </a:lnTo>
                  <a:lnTo>
                    <a:pt x="175" y="217"/>
                  </a:lnTo>
                  <a:lnTo>
                    <a:pt x="173" y="217"/>
                  </a:lnTo>
                  <a:lnTo>
                    <a:pt x="171" y="219"/>
                  </a:lnTo>
                  <a:lnTo>
                    <a:pt x="170" y="219"/>
                  </a:lnTo>
                  <a:lnTo>
                    <a:pt x="168" y="219"/>
                  </a:lnTo>
                  <a:lnTo>
                    <a:pt x="168" y="219"/>
                  </a:lnTo>
                  <a:lnTo>
                    <a:pt x="168" y="219"/>
                  </a:lnTo>
                  <a:lnTo>
                    <a:pt x="162" y="225"/>
                  </a:lnTo>
                  <a:lnTo>
                    <a:pt x="160" y="227"/>
                  </a:lnTo>
                  <a:lnTo>
                    <a:pt x="158" y="227"/>
                  </a:lnTo>
                  <a:lnTo>
                    <a:pt x="156" y="227"/>
                  </a:lnTo>
                  <a:lnTo>
                    <a:pt x="156" y="227"/>
                  </a:lnTo>
                  <a:lnTo>
                    <a:pt x="156" y="227"/>
                  </a:lnTo>
                  <a:lnTo>
                    <a:pt x="154" y="229"/>
                  </a:lnTo>
                  <a:lnTo>
                    <a:pt x="154" y="229"/>
                  </a:lnTo>
                  <a:lnTo>
                    <a:pt x="154" y="231"/>
                  </a:lnTo>
                  <a:lnTo>
                    <a:pt x="152" y="231"/>
                  </a:lnTo>
                  <a:lnTo>
                    <a:pt x="152" y="231"/>
                  </a:lnTo>
                  <a:lnTo>
                    <a:pt x="150" y="231"/>
                  </a:lnTo>
                  <a:lnTo>
                    <a:pt x="147" y="227"/>
                  </a:lnTo>
                  <a:lnTo>
                    <a:pt x="147" y="225"/>
                  </a:lnTo>
                  <a:lnTo>
                    <a:pt x="145" y="227"/>
                  </a:lnTo>
                  <a:lnTo>
                    <a:pt x="143" y="231"/>
                  </a:lnTo>
                  <a:lnTo>
                    <a:pt x="143" y="232"/>
                  </a:lnTo>
                  <a:lnTo>
                    <a:pt x="143" y="232"/>
                  </a:lnTo>
                  <a:lnTo>
                    <a:pt x="141" y="232"/>
                  </a:lnTo>
                  <a:lnTo>
                    <a:pt x="141" y="232"/>
                  </a:lnTo>
                  <a:lnTo>
                    <a:pt x="141" y="232"/>
                  </a:lnTo>
                  <a:lnTo>
                    <a:pt x="139" y="232"/>
                  </a:lnTo>
                  <a:lnTo>
                    <a:pt x="139" y="232"/>
                  </a:lnTo>
                  <a:lnTo>
                    <a:pt x="139" y="234"/>
                  </a:lnTo>
                  <a:lnTo>
                    <a:pt x="139" y="234"/>
                  </a:lnTo>
                  <a:lnTo>
                    <a:pt x="137" y="234"/>
                  </a:lnTo>
                  <a:lnTo>
                    <a:pt x="137" y="236"/>
                  </a:lnTo>
                  <a:lnTo>
                    <a:pt x="137" y="234"/>
                  </a:lnTo>
                  <a:lnTo>
                    <a:pt x="135" y="236"/>
                  </a:lnTo>
                  <a:lnTo>
                    <a:pt x="135" y="236"/>
                  </a:lnTo>
                  <a:lnTo>
                    <a:pt x="135" y="238"/>
                  </a:lnTo>
                  <a:lnTo>
                    <a:pt x="133" y="236"/>
                  </a:lnTo>
                  <a:lnTo>
                    <a:pt x="131" y="236"/>
                  </a:lnTo>
                  <a:lnTo>
                    <a:pt x="129" y="236"/>
                  </a:lnTo>
                  <a:lnTo>
                    <a:pt x="129" y="234"/>
                  </a:lnTo>
                  <a:lnTo>
                    <a:pt x="129" y="232"/>
                  </a:lnTo>
                  <a:lnTo>
                    <a:pt x="129" y="229"/>
                  </a:lnTo>
                  <a:lnTo>
                    <a:pt x="128" y="229"/>
                  </a:lnTo>
                  <a:lnTo>
                    <a:pt x="128" y="229"/>
                  </a:lnTo>
                  <a:lnTo>
                    <a:pt x="126" y="229"/>
                  </a:lnTo>
                  <a:lnTo>
                    <a:pt x="126" y="229"/>
                  </a:lnTo>
                  <a:lnTo>
                    <a:pt x="126" y="231"/>
                  </a:lnTo>
                  <a:lnTo>
                    <a:pt x="126" y="232"/>
                  </a:lnTo>
                  <a:lnTo>
                    <a:pt x="126" y="232"/>
                  </a:lnTo>
                  <a:lnTo>
                    <a:pt x="128" y="234"/>
                  </a:lnTo>
                  <a:lnTo>
                    <a:pt x="126" y="236"/>
                  </a:lnTo>
                  <a:lnTo>
                    <a:pt x="126" y="236"/>
                  </a:lnTo>
                  <a:lnTo>
                    <a:pt x="126" y="236"/>
                  </a:lnTo>
                  <a:lnTo>
                    <a:pt x="124" y="236"/>
                  </a:lnTo>
                  <a:lnTo>
                    <a:pt x="124" y="236"/>
                  </a:lnTo>
                  <a:lnTo>
                    <a:pt x="124" y="238"/>
                  </a:lnTo>
                  <a:lnTo>
                    <a:pt x="122" y="238"/>
                  </a:lnTo>
                  <a:lnTo>
                    <a:pt x="122" y="240"/>
                  </a:lnTo>
                  <a:lnTo>
                    <a:pt x="118" y="240"/>
                  </a:lnTo>
                  <a:lnTo>
                    <a:pt x="112" y="240"/>
                  </a:lnTo>
                  <a:lnTo>
                    <a:pt x="110" y="240"/>
                  </a:lnTo>
                  <a:lnTo>
                    <a:pt x="109" y="242"/>
                  </a:lnTo>
                  <a:lnTo>
                    <a:pt x="105" y="244"/>
                  </a:lnTo>
                  <a:lnTo>
                    <a:pt x="97" y="246"/>
                  </a:lnTo>
                  <a:lnTo>
                    <a:pt x="97" y="246"/>
                  </a:lnTo>
                  <a:lnTo>
                    <a:pt x="95" y="244"/>
                  </a:lnTo>
                  <a:lnTo>
                    <a:pt x="95" y="242"/>
                  </a:lnTo>
                  <a:lnTo>
                    <a:pt x="93" y="240"/>
                  </a:lnTo>
                  <a:lnTo>
                    <a:pt x="95" y="238"/>
                  </a:lnTo>
                  <a:lnTo>
                    <a:pt x="95" y="236"/>
                  </a:lnTo>
                  <a:lnTo>
                    <a:pt x="97" y="234"/>
                  </a:lnTo>
                  <a:lnTo>
                    <a:pt x="97" y="232"/>
                  </a:lnTo>
                  <a:lnTo>
                    <a:pt x="95" y="231"/>
                  </a:lnTo>
                  <a:lnTo>
                    <a:pt x="95" y="231"/>
                  </a:lnTo>
                  <a:lnTo>
                    <a:pt x="93" y="231"/>
                  </a:lnTo>
                  <a:lnTo>
                    <a:pt x="93" y="232"/>
                  </a:lnTo>
                  <a:lnTo>
                    <a:pt x="91" y="232"/>
                  </a:lnTo>
                  <a:lnTo>
                    <a:pt x="91" y="232"/>
                  </a:lnTo>
                  <a:lnTo>
                    <a:pt x="91" y="232"/>
                  </a:lnTo>
                  <a:lnTo>
                    <a:pt x="89" y="232"/>
                  </a:lnTo>
                  <a:lnTo>
                    <a:pt x="89" y="232"/>
                  </a:lnTo>
                  <a:lnTo>
                    <a:pt x="88" y="234"/>
                  </a:lnTo>
                  <a:lnTo>
                    <a:pt x="86" y="234"/>
                  </a:lnTo>
                  <a:lnTo>
                    <a:pt x="86" y="232"/>
                  </a:lnTo>
                  <a:lnTo>
                    <a:pt x="84" y="232"/>
                  </a:lnTo>
                  <a:lnTo>
                    <a:pt x="82" y="231"/>
                  </a:lnTo>
                  <a:lnTo>
                    <a:pt x="84" y="229"/>
                  </a:lnTo>
                  <a:lnTo>
                    <a:pt x="86" y="229"/>
                  </a:lnTo>
                  <a:lnTo>
                    <a:pt x="86" y="227"/>
                  </a:lnTo>
                  <a:lnTo>
                    <a:pt x="86" y="227"/>
                  </a:lnTo>
                  <a:lnTo>
                    <a:pt x="86" y="225"/>
                  </a:lnTo>
                  <a:lnTo>
                    <a:pt x="86" y="225"/>
                  </a:lnTo>
                  <a:lnTo>
                    <a:pt x="82" y="227"/>
                  </a:lnTo>
                  <a:lnTo>
                    <a:pt x="80" y="229"/>
                  </a:lnTo>
                  <a:lnTo>
                    <a:pt x="78" y="231"/>
                  </a:lnTo>
                  <a:lnTo>
                    <a:pt x="76" y="231"/>
                  </a:lnTo>
                  <a:lnTo>
                    <a:pt x="76" y="232"/>
                  </a:lnTo>
                  <a:lnTo>
                    <a:pt x="76" y="234"/>
                  </a:lnTo>
                  <a:lnTo>
                    <a:pt x="74" y="236"/>
                  </a:lnTo>
                  <a:lnTo>
                    <a:pt x="74" y="238"/>
                  </a:lnTo>
                  <a:lnTo>
                    <a:pt x="74" y="240"/>
                  </a:lnTo>
                  <a:lnTo>
                    <a:pt x="72" y="242"/>
                  </a:lnTo>
                  <a:lnTo>
                    <a:pt x="72" y="244"/>
                  </a:lnTo>
                  <a:lnTo>
                    <a:pt x="74" y="246"/>
                  </a:lnTo>
                  <a:lnTo>
                    <a:pt x="76" y="250"/>
                  </a:lnTo>
                  <a:lnTo>
                    <a:pt x="78" y="253"/>
                  </a:lnTo>
                  <a:lnTo>
                    <a:pt x="80" y="255"/>
                  </a:lnTo>
                  <a:lnTo>
                    <a:pt x="82" y="257"/>
                  </a:lnTo>
                  <a:lnTo>
                    <a:pt x="88" y="263"/>
                  </a:lnTo>
                  <a:lnTo>
                    <a:pt x="88" y="265"/>
                  </a:lnTo>
                  <a:lnTo>
                    <a:pt x="89" y="267"/>
                  </a:lnTo>
                  <a:lnTo>
                    <a:pt x="91" y="269"/>
                  </a:lnTo>
                  <a:lnTo>
                    <a:pt x="97" y="274"/>
                  </a:lnTo>
                  <a:lnTo>
                    <a:pt x="97" y="276"/>
                  </a:lnTo>
                  <a:lnTo>
                    <a:pt x="101" y="278"/>
                  </a:lnTo>
                  <a:lnTo>
                    <a:pt x="109" y="288"/>
                  </a:lnTo>
                  <a:lnTo>
                    <a:pt x="110" y="288"/>
                  </a:lnTo>
                  <a:lnTo>
                    <a:pt x="112" y="288"/>
                  </a:lnTo>
                  <a:lnTo>
                    <a:pt x="114" y="286"/>
                  </a:lnTo>
                  <a:lnTo>
                    <a:pt x="114" y="288"/>
                  </a:lnTo>
                  <a:lnTo>
                    <a:pt x="114" y="290"/>
                  </a:lnTo>
                  <a:lnTo>
                    <a:pt x="114" y="291"/>
                  </a:lnTo>
                  <a:lnTo>
                    <a:pt x="118" y="295"/>
                  </a:lnTo>
                  <a:lnTo>
                    <a:pt x="120" y="297"/>
                  </a:lnTo>
                  <a:lnTo>
                    <a:pt x="122" y="297"/>
                  </a:lnTo>
                  <a:lnTo>
                    <a:pt x="124" y="301"/>
                  </a:lnTo>
                  <a:lnTo>
                    <a:pt x="126" y="303"/>
                  </a:lnTo>
                  <a:lnTo>
                    <a:pt x="129" y="307"/>
                  </a:lnTo>
                  <a:lnTo>
                    <a:pt x="131" y="309"/>
                  </a:lnTo>
                  <a:lnTo>
                    <a:pt x="137" y="310"/>
                  </a:lnTo>
                  <a:lnTo>
                    <a:pt x="149" y="324"/>
                  </a:lnTo>
                  <a:lnTo>
                    <a:pt x="150" y="326"/>
                  </a:lnTo>
                  <a:lnTo>
                    <a:pt x="150" y="326"/>
                  </a:lnTo>
                  <a:lnTo>
                    <a:pt x="152" y="326"/>
                  </a:lnTo>
                  <a:lnTo>
                    <a:pt x="154" y="329"/>
                  </a:lnTo>
                  <a:lnTo>
                    <a:pt x="156" y="333"/>
                  </a:lnTo>
                  <a:lnTo>
                    <a:pt x="162" y="341"/>
                  </a:lnTo>
                  <a:lnTo>
                    <a:pt x="168" y="345"/>
                  </a:lnTo>
                  <a:lnTo>
                    <a:pt x="168" y="347"/>
                  </a:lnTo>
                  <a:lnTo>
                    <a:pt x="168" y="347"/>
                  </a:lnTo>
                  <a:lnTo>
                    <a:pt x="175" y="358"/>
                  </a:lnTo>
                  <a:lnTo>
                    <a:pt x="185" y="364"/>
                  </a:lnTo>
                  <a:lnTo>
                    <a:pt x="194" y="373"/>
                  </a:lnTo>
                  <a:lnTo>
                    <a:pt x="198" y="377"/>
                  </a:lnTo>
                  <a:lnTo>
                    <a:pt x="202" y="379"/>
                  </a:lnTo>
                  <a:lnTo>
                    <a:pt x="208" y="381"/>
                  </a:lnTo>
                  <a:lnTo>
                    <a:pt x="210" y="383"/>
                  </a:lnTo>
                  <a:lnTo>
                    <a:pt x="211" y="387"/>
                  </a:lnTo>
                  <a:lnTo>
                    <a:pt x="213" y="387"/>
                  </a:lnTo>
                  <a:lnTo>
                    <a:pt x="215" y="388"/>
                  </a:lnTo>
                  <a:lnTo>
                    <a:pt x="221" y="390"/>
                  </a:lnTo>
                  <a:lnTo>
                    <a:pt x="234" y="398"/>
                  </a:lnTo>
                  <a:lnTo>
                    <a:pt x="238" y="400"/>
                  </a:lnTo>
                  <a:lnTo>
                    <a:pt x="238" y="400"/>
                  </a:lnTo>
                  <a:lnTo>
                    <a:pt x="240" y="400"/>
                  </a:lnTo>
                  <a:lnTo>
                    <a:pt x="242" y="400"/>
                  </a:lnTo>
                  <a:lnTo>
                    <a:pt x="242" y="400"/>
                  </a:lnTo>
                  <a:lnTo>
                    <a:pt x="244" y="400"/>
                  </a:lnTo>
                  <a:lnTo>
                    <a:pt x="244" y="402"/>
                  </a:lnTo>
                  <a:lnTo>
                    <a:pt x="246" y="402"/>
                  </a:lnTo>
                  <a:lnTo>
                    <a:pt x="248" y="402"/>
                  </a:lnTo>
                  <a:lnTo>
                    <a:pt x="261" y="402"/>
                  </a:lnTo>
                  <a:lnTo>
                    <a:pt x="261" y="400"/>
                  </a:lnTo>
                  <a:lnTo>
                    <a:pt x="261" y="400"/>
                  </a:lnTo>
                  <a:lnTo>
                    <a:pt x="261" y="398"/>
                  </a:lnTo>
                  <a:lnTo>
                    <a:pt x="261" y="398"/>
                  </a:lnTo>
                  <a:lnTo>
                    <a:pt x="263" y="398"/>
                  </a:lnTo>
                  <a:lnTo>
                    <a:pt x="263" y="398"/>
                  </a:lnTo>
                  <a:lnTo>
                    <a:pt x="263" y="398"/>
                  </a:lnTo>
                  <a:lnTo>
                    <a:pt x="263" y="398"/>
                  </a:lnTo>
                  <a:lnTo>
                    <a:pt x="265" y="398"/>
                  </a:lnTo>
                  <a:lnTo>
                    <a:pt x="267" y="398"/>
                  </a:lnTo>
                  <a:lnTo>
                    <a:pt x="269" y="398"/>
                  </a:lnTo>
                  <a:lnTo>
                    <a:pt x="270" y="398"/>
                  </a:lnTo>
                  <a:lnTo>
                    <a:pt x="270" y="396"/>
                  </a:lnTo>
                  <a:lnTo>
                    <a:pt x="272" y="396"/>
                  </a:lnTo>
                  <a:lnTo>
                    <a:pt x="272" y="396"/>
                  </a:lnTo>
                  <a:lnTo>
                    <a:pt x="274" y="396"/>
                  </a:lnTo>
                  <a:lnTo>
                    <a:pt x="276" y="396"/>
                  </a:lnTo>
                  <a:lnTo>
                    <a:pt x="291" y="387"/>
                  </a:lnTo>
                  <a:lnTo>
                    <a:pt x="297" y="387"/>
                  </a:lnTo>
                  <a:lnTo>
                    <a:pt x="305" y="383"/>
                  </a:lnTo>
                  <a:lnTo>
                    <a:pt x="307" y="383"/>
                  </a:lnTo>
                  <a:lnTo>
                    <a:pt x="309" y="381"/>
                  </a:lnTo>
                  <a:lnTo>
                    <a:pt x="309" y="379"/>
                  </a:lnTo>
                  <a:lnTo>
                    <a:pt x="312" y="375"/>
                  </a:lnTo>
                  <a:lnTo>
                    <a:pt x="314" y="375"/>
                  </a:lnTo>
                  <a:lnTo>
                    <a:pt x="316" y="375"/>
                  </a:lnTo>
                  <a:lnTo>
                    <a:pt x="314" y="375"/>
                  </a:lnTo>
                  <a:lnTo>
                    <a:pt x="314" y="375"/>
                  </a:lnTo>
                  <a:lnTo>
                    <a:pt x="314" y="377"/>
                  </a:lnTo>
                  <a:lnTo>
                    <a:pt x="316" y="377"/>
                  </a:lnTo>
                  <a:lnTo>
                    <a:pt x="322" y="373"/>
                  </a:lnTo>
                  <a:lnTo>
                    <a:pt x="326" y="371"/>
                  </a:lnTo>
                  <a:lnTo>
                    <a:pt x="330" y="369"/>
                  </a:lnTo>
                  <a:lnTo>
                    <a:pt x="330" y="369"/>
                  </a:lnTo>
                  <a:lnTo>
                    <a:pt x="331" y="369"/>
                  </a:lnTo>
                  <a:lnTo>
                    <a:pt x="333" y="369"/>
                  </a:lnTo>
                  <a:lnTo>
                    <a:pt x="335" y="367"/>
                  </a:lnTo>
                  <a:lnTo>
                    <a:pt x="337" y="366"/>
                  </a:lnTo>
                  <a:lnTo>
                    <a:pt x="349" y="360"/>
                  </a:lnTo>
                  <a:lnTo>
                    <a:pt x="352" y="360"/>
                  </a:lnTo>
                  <a:lnTo>
                    <a:pt x="354" y="358"/>
                  </a:lnTo>
                  <a:lnTo>
                    <a:pt x="360" y="356"/>
                  </a:lnTo>
                  <a:lnTo>
                    <a:pt x="362" y="354"/>
                  </a:lnTo>
                  <a:lnTo>
                    <a:pt x="362" y="354"/>
                  </a:lnTo>
                  <a:lnTo>
                    <a:pt x="362" y="354"/>
                  </a:lnTo>
                  <a:lnTo>
                    <a:pt x="364" y="354"/>
                  </a:lnTo>
                  <a:lnTo>
                    <a:pt x="364" y="354"/>
                  </a:lnTo>
                  <a:lnTo>
                    <a:pt x="366" y="352"/>
                  </a:lnTo>
                  <a:lnTo>
                    <a:pt x="366" y="350"/>
                  </a:lnTo>
                  <a:lnTo>
                    <a:pt x="364" y="348"/>
                  </a:lnTo>
                  <a:lnTo>
                    <a:pt x="364" y="347"/>
                  </a:lnTo>
                  <a:lnTo>
                    <a:pt x="364" y="347"/>
                  </a:lnTo>
                  <a:lnTo>
                    <a:pt x="364" y="347"/>
                  </a:lnTo>
                  <a:lnTo>
                    <a:pt x="364" y="345"/>
                  </a:lnTo>
                  <a:lnTo>
                    <a:pt x="364" y="345"/>
                  </a:lnTo>
                  <a:lnTo>
                    <a:pt x="366" y="343"/>
                  </a:lnTo>
                  <a:lnTo>
                    <a:pt x="366" y="343"/>
                  </a:lnTo>
                  <a:lnTo>
                    <a:pt x="366" y="343"/>
                  </a:lnTo>
                  <a:lnTo>
                    <a:pt x="366" y="341"/>
                  </a:lnTo>
                  <a:lnTo>
                    <a:pt x="366" y="341"/>
                  </a:lnTo>
                  <a:lnTo>
                    <a:pt x="370" y="337"/>
                  </a:lnTo>
                  <a:lnTo>
                    <a:pt x="370" y="335"/>
                  </a:lnTo>
                  <a:lnTo>
                    <a:pt x="371" y="333"/>
                  </a:lnTo>
                  <a:lnTo>
                    <a:pt x="375" y="328"/>
                  </a:lnTo>
                  <a:lnTo>
                    <a:pt x="377" y="324"/>
                  </a:lnTo>
                  <a:lnTo>
                    <a:pt x="381" y="312"/>
                  </a:lnTo>
                  <a:lnTo>
                    <a:pt x="381" y="312"/>
                  </a:lnTo>
                  <a:lnTo>
                    <a:pt x="383" y="312"/>
                  </a:lnTo>
                  <a:lnTo>
                    <a:pt x="383" y="310"/>
                  </a:lnTo>
                  <a:lnTo>
                    <a:pt x="383" y="310"/>
                  </a:lnTo>
                  <a:lnTo>
                    <a:pt x="383" y="309"/>
                  </a:lnTo>
                  <a:lnTo>
                    <a:pt x="383" y="309"/>
                  </a:lnTo>
                  <a:lnTo>
                    <a:pt x="383" y="307"/>
                  </a:lnTo>
                  <a:lnTo>
                    <a:pt x="383" y="307"/>
                  </a:lnTo>
                  <a:lnTo>
                    <a:pt x="381" y="307"/>
                  </a:lnTo>
                  <a:lnTo>
                    <a:pt x="381" y="305"/>
                  </a:lnTo>
                  <a:lnTo>
                    <a:pt x="381" y="305"/>
                  </a:lnTo>
                  <a:lnTo>
                    <a:pt x="379" y="303"/>
                  </a:lnTo>
                  <a:lnTo>
                    <a:pt x="379" y="305"/>
                  </a:lnTo>
                  <a:lnTo>
                    <a:pt x="377" y="303"/>
                  </a:lnTo>
                  <a:lnTo>
                    <a:pt x="377" y="303"/>
                  </a:lnTo>
                  <a:lnTo>
                    <a:pt x="375" y="303"/>
                  </a:lnTo>
                  <a:lnTo>
                    <a:pt x="375" y="303"/>
                  </a:lnTo>
                  <a:lnTo>
                    <a:pt x="375" y="301"/>
                  </a:lnTo>
                  <a:lnTo>
                    <a:pt x="373" y="299"/>
                  </a:lnTo>
                  <a:lnTo>
                    <a:pt x="373" y="297"/>
                  </a:lnTo>
                  <a:lnTo>
                    <a:pt x="373" y="297"/>
                  </a:lnTo>
                  <a:lnTo>
                    <a:pt x="371" y="297"/>
                  </a:lnTo>
                  <a:lnTo>
                    <a:pt x="371" y="295"/>
                  </a:lnTo>
                  <a:lnTo>
                    <a:pt x="371" y="293"/>
                  </a:lnTo>
                  <a:lnTo>
                    <a:pt x="371" y="293"/>
                  </a:lnTo>
                  <a:lnTo>
                    <a:pt x="366" y="295"/>
                  </a:lnTo>
                  <a:lnTo>
                    <a:pt x="364" y="295"/>
                  </a:lnTo>
                  <a:lnTo>
                    <a:pt x="364" y="295"/>
                  </a:lnTo>
                  <a:lnTo>
                    <a:pt x="362" y="293"/>
                  </a:lnTo>
                  <a:lnTo>
                    <a:pt x="360" y="295"/>
                  </a:lnTo>
                  <a:lnTo>
                    <a:pt x="358" y="295"/>
                  </a:lnTo>
                  <a:lnTo>
                    <a:pt x="358" y="295"/>
                  </a:lnTo>
                  <a:lnTo>
                    <a:pt x="358" y="293"/>
                  </a:lnTo>
                  <a:lnTo>
                    <a:pt x="358" y="293"/>
                  </a:lnTo>
                  <a:lnTo>
                    <a:pt x="356" y="293"/>
                  </a:lnTo>
                  <a:lnTo>
                    <a:pt x="356" y="293"/>
                  </a:lnTo>
                  <a:lnTo>
                    <a:pt x="356" y="293"/>
                  </a:lnTo>
                  <a:lnTo>
                    <a:pt x="354" y="293"/>
                  </a:lnTo>
                  <a:lnTo>
                    <a:pt x="354" y="291"/>
                  </a:lnTo>
                  <a:lnTo>
                    <a:pt x="354" y="290"/>
                  </a:lnTo>
                  <a:lnTo>
                    <a:pt x="354" y="288"/>
                  </a:lnTo>
                  <a:lnTo>
                    <a:pt x="356" y="288"/>
                  </a:lnTo>
                  <a:lnTo>
                    <a:pt x="362" y="290"/>
                  </a:lnTo>
                  <a:lnTo>
                    <a:pt x="364" y="290"/>
                  </a:lnTo>
                  <a:lnTo>
                    <a:pt x="366" y="290"/>
                  </a:lnTo>
                  <a:lnTo>
                    <a:pt x="364" y="286"/>
                  </a:lnTo>
                  <a:lnTo>
                    <a:pt x="362" y="286"/>
                  </a:lnTo>
                  <a:lnTo>
                    <a:pt x="362" y="286"/>
                  </a:lnTo>
                  <a:lnTo>
                    <a:pt x="360" y="286"/>
                  </a:lnTo>
                  <a:lnTo>
                    <a:pt x="360" y="286"/>
                  </a:lnTo>
                  <a:lnTo>
                    <a:pt x="360" y="286"/>
                  </a:lnTo>
                  <a:lnTo>
                    <a:pt x="360" y="284"/>
                  </a:lnTo>
                  <a:lnTo>
                    <a:pt x="362" y="284"/>
                  </a:lnTo>
                  <a:lnTo>
                    <a:pt x="364" y="286"/>
                  </a:lnTo>
                  <a:lnTo>
                    <a:pt x="366" y="286"/>
                  </a:lnTo>
                  <a:lnTo>
                    <a:pt x="366" y="288"/>
                  </a:lnTo>
                  <a:lnTo>
                    <a:pt x="368" y="288"/>
                  </a:lnTo>
                  <a:lnTo>
                    <a:pt x="370" y="290"/>
                  </a:lnTo>
                  <a:lnTo>
                    <a:pt x="371" y="290"/>
                  </a:lnTo>
                  <a:lnTo>
                    <a:pt x="370" y="288"/>
                  </a:lnTo>
                  <a:lnTo>
                    <a:pt x="370" y="286"/>
                  </a:lnTo>
                  <a:lnTo>
                    <a:pt x="371" y="286"/>
                  </a:lnTo>
                  <a:lnTo>
                    <a:pt x="371" y="284"/>
                  </a:lnTo>
                  <a:lnTo>
                    <a:pt x="370" y="284"/>
                  </a:lnTo>
                  <a:lnTo>
                    <a:pt x="370" y="282"/>
                  </a:lnTo>
                  <a:lnTo>
                    <a:pt x="370" y="282"/>
                  </a:lnTo>
                  <a:lnTo>
                    <a:pt x="370" y="282"/>
                  </a:lnTo>
                  <a:lnTo>
                    <a:pt x="370" y="280"/>
                  </a:lnTo>
                  <a:lnTo>
                    <a:pt x="368" y="280"/>
                  </a:lnTo>
                  <a:lnTo>
                    <a:pt x="366" y="282"/>
                  </a:lnTo>
                  <a:lnTo>
                    <a:pt x="364" y="282"/>
                  </a:lnTo>
                  <a:lnTo>
                    <a:pt x="358" y="280"/>
                  </a:lnTo>
                  <a:lnTo>
                    <a:pt x="358" y="278"/>
                  </a:lnTo>
                  <a:lnTo>
                    <a:pt x="360" y="278"/>
                  </a:lnTo>
                  <a:lnTo>
                    <a:pt x="362" y="278"/>
                  </a:lnTo>
                  <a:lnTo>
                    <a:pt x="364" y="278"/>
                  </a:lnTo>
                  <a:lnTo>
                    <a:pt x="364" y="278"/>
                  </a:lnTo>
                  <a:lnTo>
                    <a:pt x="364" y="278"/>
                  </a:lnTo>
                  <a:lnTo>
                    <a:pt x="366" y="278"/>
                  </a:lnTo>
                  <a:lnTo>
                    <a:pt x="366" y="278"/>
                  </a:lnTo>
                  <a:lnTo>
                    <a:pt x="362" y="276"/>
                  </a:lnTo>
                  <a:lnTo>
                    <a:pt x="362" y="274"/>
                  </a:lnTo>
                  <a:lnTo>
                    <a:pt x="366" y="276"/>
                  </a:lnTo>
                  <a:lnTo>
                    <a:pt x="368" y="276"/>
                  </a:lnTo>
                  <a:lnTo>
                    <a:pt x="368" y="274"/>
                  </a:lnTo>
                  <a:lnTo>
                    <a:pt x="366" y="274"/>
                  </a:lnTo>
                  <a:lnTo>
                    <a:pt x="364" y="272"/>
                  </a:lnTo>
                  <a:lnTo>
                    <a:pt x="366" y="272"/>
                  </a:lnTo>
                  <a:lnTo>
                    <a:pt x="368" y="272"/>
                  </a:lnTo>
                  <a:lnTo>
                    <a:pt x="370" y="274"/>
                  </a:lnTo>
                  <a:lnTo>
                    <a:pt x="370" y="274"/>
                  </a:lnTo>
                  <a:lnTo>
                    <a:pt x="370" y="276"/>
                  </a:lnTo>
                  <a:lnTo>
                    <a:pt x="371" y="276"/>
                  </a:lnTo>
                  <a:lnTo>
                    <a:pt x="371" y="274"/>
                  </a:lnTo>
                  <a:lnTo>
                    <a:pt x="373" y="274"/>
                  </a:lnTo>
                  <a:lnTo>
                    <a:pt x="373" y="274"/>
                  </a:lnTo>
                  <a:lnTo>
                    <a:pt x="373" y="272"/>
                  </a:lnTo>
                  <a:lnTo>
                    <a:pt x="373" y="272"/>
                  </a:lnTo>
                  <a:lnTo>
                    <a:pt x="373" y="274"/>
                  </a:lnTo>
                  <a:lnTo>
                    <a:pt x="375" y="274"/>
                  </a:lnTo>
                  <a:lnTo>
                    <a:pt x="375" y="272"/>
                  </a:lnTo>
                  <a:lnTo>
                    <a:pt x="375" y="272"/>
                  </a:lnTo>
                  <a:lnTo>
                    <a:pt x="377" y="272"/>
                  </a:lnTo>
                  <a:lnTo>
                    <a:pt x="379" y="272"/>
                  </a:lnTo>
                  <a:lnTo>
                    <a:pt x="379" y="272"/>
                  </a:lnTo>
                  <a:lnTo>
                    <a:pt x="381" y="270"/>
                  </a:lnTo>
                  <a:lnTo>
                    <a:pt x="381" y="270"/>
                  </a:lnTo>
                  <a:lnTo>
                    <a:pt x="381" y="269"/>
                  </a:lnTo>
                  <a:lnTo>
                    <a:pt x="383" y="269"/>
                  </a:lnTo>
                  <a:lnTo>
                    <a:pt x="383" y="269"/>
                  </a:lnTo>
                  <a:lnTo>
                    <a:pt x="383" y="267"/>
                  </a:lnTo>
                  <a:lnTo>
                    <a:pt x="383" y="265"/>
                  </a:lnTo>
                  <a:lnTo>
                    <a:pt x="385" y="255"/>
                  </a:lnTo>
                  <a:lnTo>
                    <a:pt x="383" y="250"/>
                  </a:lnTo>
                  <a:lnTo>
                    <a:pt x="379" y="251"/>
                  </a:lnTo>
                  <a:lnTo>
                    <a:pt x="377" y="250"/>
                  </a:lnTo>
                  <a:lnTo>
                    <a:pt x="377" y="250"/>
                  </a:lnTo>
                  <a:lnTo>
                    <a:pt x="377" y="248"/>
                  </a:lnTo>
                  <a:lnTo>
                    <a:pt x="377" y="246"/>
                  </a:lnTo>
                  <a:lnTo>
                    <a:pt x="377" y="246"/>
                  </a:lnTo>
                  <a:lnTo>
                    <a:pt x="377" y="244"/>
                  </a:lnTo>
                  <a:lnTo>
                    <a:pt x="375" y="248"/>
                  </a:lnTo>
                  <a:lnTo>
                    <a:pt x="373" y="248"/>
                  </a:lnTo>
                  <a:lnTo>
                    <a:pt x="371" y="248"/>
                  </a:lnTo>
                  <a:lnTo>
                    <a:pt x="370" y="246"/>
                  </a:lnTo>
                  <a:lnTo>
                    <a:pt x="370" y="246"/>
                  </a:lnTo>
                  <a:lnTo>
                    <a:pt x="373" y="246"/>
                  </a:lnTo>
                  <a:lnTo>
                    <a:pt x="373" y="244"/>
                  </a:lnTo>
                  <a:lnTo>
                    <a:pt x="375" y="244"/>
                  </a:lnTo>
                  <a:lnTo>
                    <a:pt x="375" y="244"/>
                  </a:lnTo>
                  <a:lnTo>
                    <a:pt x="377" y="244"/>
                  </a:lnTo>
                  <a:lnTo>
                    <a:pt x="379" y="244"/>
                  </a:lnTo>
                  <a:lnTo>
                    <a:pt x="379" y="244"/>
                  </a:lnTo>
                  <a:lnTo>
                    <a:pt x="379" y="246"/>
                  </a:lnTo>
                  <a:lnTo>
                    <a:pt x="381" y="248"/>
                  </a:lnTo>
                  <a:lnTo>
                    <a:pt x="381" y="248"/>
                  </a:lnTo>
                  <a:lnTo>
                    <a:pt x="383" y="248"/>
                  </a:lnTo>
                  <a:lnTo>
                    <a:pt x="385" y="248"/>
                  </a:lnTo>
                  <a:lnTo>
                    <a:pt x="387" y="244"/>
                  </a:lnTo>
                  <a:lnTo>
                    <a:pt x="387" y="244"/>
                  </a:lnTo>
                  <a:lnTo>
                    <a:pt x="387" y="240"/>
                  </a:lnTo>
                  <a:lnTo>
                    <a:pt x="389" y="238"/>
                  </a:lnTo>
                  <a:lnTo>
                    <a:pt x="389" y="238"/>
                  </a:lnTo>
                  <a:lnTo>
                    <a:pt x="392" y="236"/>
                  </a:lnTo>
                  <a:lnTo>
                    <a:pt x="392" y="238"/>
                  </a:lnTo>
                  <a:lnTo>
                    <a:pt x="392" y="240"/>
                  </a:lnTo>
                  <a:lnTo>
                    <a:pt x="391" y="242"/>
                  </a:lnTo>
                  <a:lnTo>
                    <a:pt x="391" y="242"/>
                  </a:lnTo>
                  <a:lnTo>
                    <a:pt x="391" y="244"/>
                  </a:lnTo>
                  <a:lnTo>
                    <a:pt x="391" y="246"/>
                  </a:lnTo>
                  <a:lnTo>
                    <a:pt x="391" y="248"/>
                  </a:lnTo>
                  <a:lnTo>
                    <a:pt x="394" y="248"/>
                  </a:lnTo>
                  <a:lnTo>
                    <a:pt x="394" y="248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398" y="248"/>
                  </a:lnTo>
                  <a:lnTo>
                    <a:pt x="398" y="250"/>
                  </a:lnTo>
                  <a:lnTo>
                    <a:pt x="398" y="250"/>
                  </a:lnTo>
                  <a:lnTo>
                    <a:pt x="398" y="250"/>
                  </a:lnTo>
                  <a:lnTo>
                    <a:pt x="400" y="250"/>
                  </a:lnTo>
                  <a:lnTo>
                    <a:pt x="402" y="250"/>
                  </a:lnTo>
                  <a:lnTo>
                    <a:pt x="404" y="248"/>
                  </a:lnTo>
                  <a:lnTo>
                    <a:pt x="406" y="246"/>
                  </a:lnTo>
                  <a:lnTo>
                    <a:pt x="408" y="244"/>
                  </a:lnTo>
                  <a:lnTo>
                    <a:pt x="410" y="244"/>
                  </a:lnTo>
                  <a:lnTo>
                    <a:pt x="412" y="246"/>
                  </a:lnTo>
                  <a:lnTo>
                    <a:pt x="413" y="246"/>
                  </a:lnTo>
                  <a:lnTo>
                    <a:pt x="413" y="246"/>
                  </a:lnTo>
                  <a:lnTo>
                    <a:pt x="415" y="246"/>
                  </a:lnTo>
                  <a:lnTo>
                    <a:pt x="415" y="246"/>
                  </a:lnTo>
                  <a:lnTo>
                    <a:pt x="423" y="248"/>
                  </a:lnTo>
                  <a:lnTo>
                    <a:pt x="425" y="250"/>
                  </a:lnTo>
                  <a:lnTo>
                    <a:pt x="429" y="248"/>
                  </a:lnTo>
                  <a:lnTo>
                    <a:pt x="429" y="246"/>
                  </a:lnTo>
                  <a:lnTo>
                    <a:pt x="431" y="246"/>
                  </a:lnTo>
                  <a:lnTo>
                    <a:pt x="432" y="246"/>
                  </a:lnTo>
                  <a:lnTo>
                    <a:pt x="434" y="246"/>
                  </a:lnTo>
                  <a:lnTo>
                    <a:pt x="436" y="248"/>
                  </a:lnTo>
                  <a:lnTo>
                    <a:pt x="436" y="248"/>
                  </a:lnTo>
                  <a:lnTo>
                    <a:pt x="438" y="246"/>
                  </a:lnTo>
                  <a:lnTo>
                    <a:pt x="438" y="246"/>
                  </a:lnTo>
                  <a:lnTo>
                    <a:pt x="440" y="246"/>
                  </a:lnTo>
                  <a:lnTo>
                    <a:pt x="440" y="248"/>
                  </a:lnTo>
                  <a:lnTo>
                    <a:pt x="440" y="250"/>
                  </a:lnTo>
                  <a:lnTo>
                    <a:pt x="440" y="251"/>
                  </a:lnTo>
                  <a:lnTo>
                    <a:pt x="438" y="251"/>
                  </a:lnTo>
                  <a:lnTo>
                    <a:pt x="436" y="251"/>
                  </a:lnTo>
                  <a:lnTo>
                    <a:pt x="434" y="250"/>
                  </a:lnTo>
                  <a:lnTo>
                    <a:pt x="434" y="250"/>
                  </a:lnTo>
                  <a:lnTo>
                    <a:pt x="431" y="250"/>
                  </a:lnTo>
                  <a:lnTo>
                    <a:pt x="429" y="251"/>
                  </a:lnTo>
                  <a:lnTo>
                    <a:pt x="425" y="257"/>
                  </a:lnTo>
                  <a:lnTo>
                    <a:pt x="423" y="255"/>
                  </a:lnTo>
                  <a:lnTo>
                    <a:pt x="421" y="255"/>
                  </a:lnTo>
                  <a:lnTo>
                    <a:pt x="421" y="255"/>
                  </a:lnTo>
                  <a:lnTo>
                    <a:pt x="419" y="255"/>
                  </a:lnTo>
                  <a:lnTo>
                    <a:pt x="419" y="255"/>
                  </a:lnTo>
                  <a:lnTo>
                    <a:pt x="419" y="255"/>
                  </a:lnTo>
                  <a:lnTo>
                    <a:pt x="417" y="253"/>
                  </a:lnTo>
                  <a:lnTo>
                    <a:pt x="415" y="253"/>
                  </a:lnTo>
                  <a:lnTo>
                    <a:pt x="413" y="251"/>
                  </a:lnTo>
                  <a:lnTo>
                    <a:pt x="412" y="251"/>
                  </a:lnTo>
                  <a:lnTo>
                    <a:pt x="410" y="253"/>
                  </a:lnTo>
                  <a:lnTo>
                    <a:pt x="408" y="253"/>
                  </a:lnTo>
                  <a:lnTo>
                    <a:pt x="406" y="255"/>
                  </a:lnTo>
                  <a:lnTo>
                    <a:pt x="406" y="257"/>
                  </a:lnTo>
                  <a:lnTo>
                    <a:pt x="404" y="259"/>
                  </a:lnTo>
                  <a:lnTo>
                    <a:pt x="404" y="261"/>
                  </a:lnTo>
                  <a:lnTo>
                    <a:pt x="404" y="263"/>
                  </a:lnTo>
                  <a:lnTo>
                    <a:pt x="404" y="265"/>
                  </a:lnTo>
                  <a:lnTo>
                    <a:pt x="404" y="265"/>
                  </a:lnTo>
                  <a:lnTo>
                    <a:pt x="404" y="267"/>
                  </a:lnTo>
                  <a:lnTo>
                    <a:pt x="404" y="269"/>
                  </a:lnTo>
                  <a:lnTo>
                    <a:pt x="404" y="270"/>
                  </a:lnTo>
                  <a:lnTo>
                    <a:pt x="402" y="274"/>
                  </a:lnTo>
                  <a:lnTo>
                    <a:pt x="402" y="276"/>
                  </a:lnTo>
                  <a:lnTo>
                    <a:pt x="402" y="276"/>
                  </a:lnTo>
                  <a:lnTo>
                    <a:pt x="404" y="282"/>
                  </a:lnTo>
                  <a:lnTo>
                    <a:pt x="406" y="282"/>
                  </a:lnTo>
                  <a:lnTo>
                    <a:pt x="408" y="282"/>
                  </a:lnTo>
                  <a:lnTo>
                    <a:pt x="410" y="280"/>
                  </a:lnTo>
                  <a:lnTo>
                    <a:pt x="412" y="278"/>
                  </a:lnTo>
                  <a:lnTo>
                    <a:pt x="412" y="278"/>
                  </a:lnTo>
                  <a:lnTo>
                    <a:pt x="413" y="276"/>
                  </a:lnTo>
                  <a:lnTo>
                    <a:pt x="419" y="276"/>
                  </a:lnTo>
                  <a:lnTo>
                    <a:pt x="419" y="276"/>
                  </a:lnTo>
                  <a:lnTo>
                    <a:pt x="419" y="274"/>
                  </a:lnTo>
                  <a:lnTo>
                    <a:pt x="419" y="274"/>
                  </a:lnTo>
                  <a:lnTo>
                    <a:pt x="421" y="274"/>
                  </a:lnTo>
                  <a:lnTo>
                    <a:pt x="421" y="274"/>
                  </a:lnTo>
                  <a:lnTo>
                    <a:pt x="421" y="274"/>
                  </a:lnTo>
                  <a:lnTo>
                    <a:pt x="423" y="274"/>
                  </a:lnTo>
                  <a:lnTo>
                    <a:pt x="423" y="274"/>
                  </a:lnTo>
                  <a:lnTo>
                    <a:pt x="423" y="274"/>
                  </a:lnTo>
                  <a:lnTo>
                    <a:pt x="421" y="274"/>
                  </a:lnTo>
                  <a:lnTo>
                    <a:pt x="421" y="276"/>
                  </a:lnTo>
                  <a:lnTo>
                    <a:pt x="421" y="278"/>
                  </a:lnTo>
                  <a:lnTo>
                    <a:pt x="419" y="280"/>
                  </a:lnTo>
                  <a:lnTo>
                    <a:pt x="415" y="278"/>
                  </a:lnTo>
                  <a:lnTo>
                    <a:pt x="413" y="280"/>
                  </a:lnTo>
                  <a:lnTo>
                    <a:pt x="412" y="280"/>
                  </a:lnTo>
                  <a:lnTo>
                    <a:pt x="410" y="286"/>
                  </a:lnTo>
                  <a:lnTo>
                    <a:pt x="410" y="288"/>
                  </a:lnTo>
                  <a:lnTo>
                    <a:pt x="408" y="288"/>
                  </a:lnTo>
                  <a:lnTo>
                    <a:pt x="408" y="290"/>
                  </a:lnTo>
                  <a:lnTo>
                    <a:pt x="406" y="295"/>
                  </a:lnTo>
                  <a:lnTo>
                    <a:pt x="406" y="297"/>
                  </a:lnTo>
                  <a:lnTo>
                    <a:pt x="404" y="301"/>
                  </a:lnTo>
                  <a:lnTo>
                    <a:pt x="404" y="303"/>
                  </a:lnTo>
                  <a:lnTo>
                    <a:pt x="404" y="305"/>
                  </a:lnTo>
                  <a:lnTo>
                    <a:pt x="406" y="307"/>
                  </a:lnTo>
                  <a:lnTo>
                    <a:pt x="408" y="307"/>
                  </a:lnTo>
                  <a:lnTo>
                    <a:pt x="412" y="305"/>
                  </a:lnTo>
                  <a:lnTo>
                    <a:pt x="413" y="305"/>
                  </a:lnTo>
                  <a:lnTo>
                    <a:pt x="415" y="305"/>
                  </a:lnTo>
                  <a:lnTo>
                    <a:pt x="417" y="305"/>
                  </a:lnTo>
                  <a:lnTo>
                    <a:pt x="423" y="305"/>
                  </a:lnTo>
                  <a:lnTo>
                    <a:pt x="425" y="305"/>
                  </a:lnTo>
                  <a:lnTo>
                    <a:pt x="429" y="305"/>
                  </a:lnTo>
                  <a:lnTo>
                    <a:pt x="431" y="305"/>
                  </a:lnTo>
                  <a:lnTo>
                    <a:pt x="432" y="305"/>
                  </a:lnTo>
                  <a:lnTo>
                    <a:pt x="434" y="303"/>
                  </a:lnTo>
                  <a:lnTo>
                    <a:pt x="436" y="303"/>
                  </a:lnTo>
                  <a:lnTo>
                    <a:pt x="440" y="305"/>
                  </a:lnTo>
                  <a:lnTo>
                    <a:pt x="444" y="305"/>
                  </a:lnTo>
                  <a:lnTo>
                    <a:pt x="448" y="303"/>
                  </a:lnTo>
                  <a:lnTo>
                    <a:pt x="450" y="301"/>
                  </a:lnTo>
                  <a:lnTo>
                    <a:pt x="450" y="301"/>
                  </a:lnTo>
                  <a:lnTo>
                    <a:pt x="452" y="299"/>
                  </a:lnTo>
                  <a:lnTo>
                    <a:pt x="452" y="299"/>
                  </a:lnTo>
                  <a:lnTo>
                    <a:pt x="455" y="299"/>
                  </a:lnTo>
                  <a:lnTo>
                    <a:pt x="459" y="297"/>
                  </a:lnTo>
                  <a:lnTo>
                    <a:pt x="459" y="297"/>
                  </a:lnTo>
                  <a:lnTo>
                    <a:pt x="459" y="297"/>
                  </a:lnTo>
                  <a:lnTo>
                    <a:pt x="459" y="299"/>
                  </a:lnTo>
                  <a:lnTo>
                    <a:pt x="459" y="299"/>
                  </a:lnTo>
                  <a:lnTo>
                    <a:pt x="457" y="299"/>
                  </a:lnTo>
                  <a:lnTo>
                    <a:pt x="455" y="299"/>
                  </a:lnTo>
                  <a:lnTo>
                    <a:pt x="450" y="303"/>
                  </a:lnTo>
                  <a:lnTo>
                    <a:pt x="444" y="305"/>
                  </a:lnTo>
                  <a:lnTo>
                    <a:pt x="442" y="307"/>
                  </a:lnTo>
                  <a:lnTo>
                    <a:pt x="438" y="309"/>
                  </a:lnTo>
                  <a:lnTo>
                    <a:pt x="436" y="309"/>
                  </a:lnTo>
                  <a:lnTo>
                    <a:pt x="434" y="309"/>
                  </a:lnTo>
                  <a:lnTo>
                    <a:pt x="432" y="309"/>
                  </a:lnTo>
                  <a:lnTo>
                    <a:pt x="431" y="309"/>
                  </a:lnTo>
                  <a:lnTo>
                    <a:pt x="431" y="309"/>
                  </a:lnTo>
                  <a:lnTo>
                    <a:pt x="429" y="312"/>
                  </a:lnTo>
                  <a:lnTo>
                    <a:pt x="427" y="314"/>
                  </a:lnTo>
                  <a:lnTo>
                    <a:pt x="425" y="316"/>
                  </a:lnTo>
                  <a:lnTo>
                    <a:pt x="423" y="318"/>
                  </a:lnTo>
                  <a:lnTo>
                    <a:pt x="421" y="318"/>
                  </a:lnTo>
                  <a:lnTo>
                    <a:pt x="419" y="318"/>
                  </a:lnTo>
                  <a:lnTo>
                    <a:pt x="415" y="322"/>
                  </a:lnTo>
                  <a:lnTo>
                    <a:pt x="413" y="322"/>
                  </a:lnTo>
                  <a:lnTo>
                    <a:pt x="413" y="324"/>
                  </a:lnTo>
                  <a:lnTo>
                    <a:pt x="410" y="329"/>
                  </a:lnTo>
                  <a:lnTo>
                    <a:pt x="410" y="331"/>
                  </a:lnTo>
                  <a:lnTo>
                    <a:pt x="412" y="331"/>
                  </a:lnTo>
                  <a:lnTo>
                    <a:pt x="417" y="328"/>
                  </a:lnTo>
                  <a:lnTo>
                    <a:pt x="419" y="326"/>
                  </a:lnTo>
                  <a:lnTo>
                    <a:pt x="423" y="324"/>
                  </a:lnTo>
                  <a:lnTo>
                    <a:pt x="425" y="326"/>
                  </a:lnTo>
                  <a:lnTo>
                    <a:pt x="425" y="326"/>
                  </a:lnTo>
                  <a:lnTo>
                    <a:pt x="425" y="328"/>
                  </a:lnTo>
                  <a:lnTo>
                    <a:pt x="423" y="326"/>
                  </a:lnTo>
                  <a:lnTo>
                    <a:pt x="417" y="329"/>
                  </a:lnTo>
                  <a:lnTo>
                    <a:pt x="417" y="329"/>
                  </a:lnTo>
                  <a:lnTo>
                    <a:pt x="413" y="331"/>
                  </a:lnTo>
                  <a:lnTo>
                    <a:pt x="408" y="333"/>
                  </a:lnTo>
                  <a:lnTo>
                    <a:pt x="408" y="333"/>
                  </a:lnTo>
                  <a:lnTo>
                    <a:pt x="408" y="335"/>
                  </a:lnTo>
                  <a:lnTo>
                    <a:pt x="410" y="335"/>
                  </a:lnTo>
                  <a:lnTo>
                    <a:pt x="410" y="337"/>
                  </a:lnTo>
                  <a:lnTo>
                    <a:pt x="413" y="335"/>
                  </a:lnTo>
                  <a:lnTo>
                    <a:pt x="413" y="335"/>
                  </a:lnTo>
                  <a:lnTo>
                    <a:pt x="415" y="337"/>
                  </a:lnTo>
                  <a:lnTo>
                    <a:pt x="413" y="337"/>
                  </a:lnTo>
                  <a:lnTo>
                    <a:pt x="412" y="337"/>
                  </a:lnTo>
                  <a:lnTo>
                    <a:pt x="410" y="337"/>
                  </a:lnTo>
                  <a:lnTo>
                    <a:pt x="410" y="339"/>
                  </a:lnTo>
                  <a:lnTo>
                    <a:pt x="410" y="339"/>
                  </a:lnTo>
                  <a:lnTo>
                    <a:pt x="410" y="341"/>
                  </a:lnTo>
                  <a:lnTo>
                    <a:pt x="412" y="345"/>
                  </a:lnTo>
                  <a:lnTo>
                    <a:pt x="412" y="347"/>
                  </a:lnTo>
                  <a:lnTo>
                    <a:pt x="412" y="347"/>
                  </a:lnTo>
                  <a:lnTo>
                    <a:pt x="413" y="347"/>
                  </a:lnTo>
                  <a:lnTo>
                    <a:pt x="415" y="345"/>
                  </a:lnTo>
                  <a:lnTo>
                    <a:pt x="415" y="347"/>
                  </a:lnTo>
                  <a:lnTo>
                    <a:pt x="415" y="348"/>
                  </a:lnTo>
                  <a:lnTo>
                    <a:pt x="417" y="348"/>
                  </a:lnTo>
                  <a:lnTo>
                    <a:pt x="417" y="350"/>
                  </a:lnTo>
                  <a:lnTo>
                    <a:pt x="419" y="350"/>
                  </a:lnTo>
                  <a:lnTo>
                    <a:pt x="423" y="352"/>
                  </a:lnTo>
                  <a:lnTo>
                    <a:pt x="423" y="352"/>
                  </a:lnTo>
                  <a:lnTo>
                    <a:pt x="421" y="352"/>
                  </a:lnTo>
                  <a:lnTo>
                    <a:pt x="421" y="352"/>
                  </a:lnTo>
                  <a:lnTo>
                    <a:pt x="419" y="354"/>
                  </a:lnTo>
                  <a:lnTo>
                    <a:pt x="413" y="358"/>
                  </a:lnTo>
                  <a:lnTo>
                    <a:pt x="412" y="360"/>
                  </a:lnTo>
                  <a:lnTo>
                    <a:pt x="412" y="362"/>
                  </a:lnTo>
                  <a:lnTo>
                    <a:pt x="413" y="364"/>
                  </a:lnTo>
                  <a:lnTo>
                    <a:pt x="413" y="364"/>
                  </a:lnTo>
                  <a:lnTo>
                    <a:pt x="415" y="362"/>
                  </a:lnTo>
                  <a:lnTo>
                    <a:pt x="417" y="362"/>
                  </a:lnTo>
                  <a:lnTo>
                    <a:pt x="417" y="362"/>
                  </a:lnTo>
                  <a:lnTo>
                    <a:pt x="417" y="362"/>
                  </a:lnTo>
                  <a:lnTo>
                    <a:pt x="417" y="358"/>
                  </a:lnTo>
                  <a:lnTo>
                    <a:pt x="417" y="358"/>
                  </a:lnTo>
                  <a:lnTo>
                    <a:pt x="417" y="356"/>
                  </a:lnTo>
                  <a:lnTo>
                    <a:pt x="419" y="356"/>
                  </a:lnTo>
                  <a:lnTo>
                    <a:pt x="421" y="356"/>
                  </a:lnTo>
                  <a:lnTo>
                    <a:pt x="421" y="356"/>
                  </a:lnTo>
                  <a:lnTo>
                    <a:pt x="423" y="358"/>
                  </a:lnTo>
                  <a:lnTo>
                    <a:pt x="421" y="360"/>
                  </a:lnTo>
                  <a:lnTo>
                    <a:pt x="421" y="362"/>
                  </a:lnTo>
                  <a:lnTo>
                    <a:pt x="419" y="366"/>
                  </a:lnTo>
                  <a:lnTo>
                    <a:pt x="423" y="364"/>
                  </a:lnTo>
                  <a:lnTo>
                    <a:pt x="423" y="364"/>
                  </a:lnTo>
                  <a:lnTo>
                    <a:pt x="423" y="362"/>
                  </a:lnTo>
                  <a:lnTo>
                    <a:pt x="423" y="360"/>
                  </a:lnTo>
                  <a:lnTo>
                    <a:pt x="423" y="360"/>
                  </a:lnTo>
                  <a:lnTo>
                    <a:pt x="425" y="360"/>
                  </a:lnTo>
                  <a:lnTo>
                    <a:pt x="425" y="362"/>
                  </a:lnTo>
                  <a:lnTo>
                    <a:pt x="425" y="362"/>
                  </a:lnTo>
                  <a:lnTo>
                    <a:pt x="429" y="360"/>
                  </a:lnTo>
                  <a:lnTo>
                    <a:pt x="431" y="360"/>
                  </a:lnTo>
                  <a:lnTo>
                    <a:pt x="431" y="360"/>
                  </a:lnTo>
                  <a:lnTo>
                    <a:pt x="434" y="367"/>
                  </a:lnTo>
                  <a:lnTo>
                    <a:pt x="432" y="367"/>
                  </a:lnTo>
                  <a:lnTo>
                    <a:pt x="431" y="369"/>
                  </a:lnTo>
                  <a:lnTo>
                    <a:pt x="427" y="367"/>
                  </a:lnTo>
                  <a:lnTo>
                    <a:pt x="427" y="367"/>
                  </a:lnTo>
                  <a:lnTo>
                    <a:pt x="427" y="369"/>
                  </a:lnTo>
                  <a:lnTo>
                    <a:pt x="427" y="371"/>
                  </a:lnTo>
                  <a:lnTo>
                    <a:pt x="429" y="371"/>
                  </a:lnTo>
                  <a:lnTo>
                    <a:pt x="429" y="371"/>
                  </a:lnTo>
                  <a:lnTo>
                    <a:pt x="431" y="371"/>
                  </a:lnTo>
                  <a:lnTo>
                    <a:pt x="431" y="371"/>
                  </a:lnTo>
                  <a:lnTo>
                    <a:pt x="431" y="373"/>
                  </a:lnTo>
                  <a:lnTo>
                    <a:pt x="431" y="373"/>
                  </a:lnTo>
                  <a:lnTo>
                    <a:pt x="432" y="375"/>
                  </a:lnTo>
                  <a:lnTo>
                    <a:pt x="434" y="375"/>
                  </a:lnTo>
                  <a:lnTo>
                    <a:pt x="436" y="373"/>
                  </a:lnTo>
                  <a:lnTo>
                    <a:pt x="438" y="373"/>
                  </a:lnTo>
                  <a:lnTo>
                    <a:pt x="436" y="375"/>
                  </a:lnTo>
                  <a:lnTo>
                    <a:pt x="434" y="377"/>
                  </a:lnTo>
                  <a:lnTo>
                    <a:pt x="432" y="379"/>
                  </a:lnTo>
                  <a:lnTo>
                    <a:pt x="434" y="383"/>
                  </a:lnTo>
                  <a:lnTo>
                    <a:pt x="434" y="383"/>
                  </a:lnTo>
                  <a:lnTo>
                    <a:pt x="432" y="387"/>
                  </a:lnTo>
                  <a:lnTo>
                    <a:pt x="432" y="388"/>
                  </a:lnTo>
                  <a:lnTo>
                    <a:pt x="436" y="387"/>
                  </a:lnTo>
                  <a:lnTo>
                    <a:pt x="436" y="385"/>
                  </a:lnTo>
                  <a:lnTo>
                    <a:pt x="438" y="385"/>
                  </a:lnTo>
                  <a:lnTo>
                    <a:pt x="438" y="385"/>
                  </a:lnTo>
                  <a:lnTo>
                    <a:pt x="438" y="387"/>
                  </a:lnTo>
                  <a:lnTo>
                    <a:pt x="436" y="388"/>
                  </a:lnTo>
                  <a:lnTo>
                    <a:pt x="436" y="390"/>
                  </a:lnTo>
                  <a:lnTo>
                    <a:pt x="438" y="392"/>
                  </a:lnTo>
                  <a:lnTo>
                    <a:pt x="440" y="390"/>
                  </a:lnTo>
                  <a:lnTo>
                    <a:pt x="440" y="390"/>
                  </a:lnTo>
                  <a:lnTo>
                    <a:pt x="440" y="392"/>
                  </a:lnTo>
                  <a:lnTo>
                    <a:pt x="440" y="392"/>
                  </a:lnTo>
                  <a:lnTo>
                    <a:pt x="440" y="392"/>
                  </a:lnTo>
                  <a:lnTo>
                    <a:pt x="440" y="394"/>
                  </a:lnTo>
                  <a:lnTo>
                    <a:pt x="442" y="394"/>
                  </a:lnTo>
                  <a:lnTo>
                    <a:pt x="442" y="394"/>
                  </a:lnTo>
                  <a:lnTo>
                    <a:pt x="442" y="396"/>
                  </a:lnTo>
                  <a:lnTo>
                    <a:pt x="442" y="396"/>
                  </a:lnTo>
                  <a:lnTo>
                    <a:pt x="438" y="398"/>
                  </a:lnTo>
                  <a:lnTo>
                    <a:pt x="438" y="400"/>
                  </a:lnTo>
                  <a:lnTo>
                    <a:pt x="440" y="402"/>
                  </a:lnTo>
                  <a:lnTo>
                    <a:pt x="438" y="406"/>
                  </a:lnTo>
                  <a:lnTo>
                    <a:pt x="438" y="407"/>
                  </a:lnTo>
                  <a:lnTo>
                    <a:pt x="438" y="409"/>
                  </a:lnTo>
                  <a:lnTo>
                    <a:pt x="436" y="409"/>
                  </a:lnTo>
                  <a:lnTo>
                    <a:pt x="436" y="411"/>
                  </a:lnTo>
                  <a:lnTo>
                    <a:pt x="438" y="413"/>
                  </a:lnTo>
                  <a:lnTo>
                    <a:pt x="438" y="413"/>
                  </a:lnTo>
                  <a:lnTo>
                    <a:pt x="438" y="417"/>
                  </a:lnTo>
                  <a:lnTo>
                    <a:pt x="436" y="419"/>
                  </a:lnTo>
                  <a:lnTo>
                    <a:pt x="436" y="421"/>
                  </a:lnTo>
                  <a:lnTo>
                    <a:pt x="434" y="425"/>
                  </a:lnTo>
                  <a:lnTo>
                    <a:pt x="434" y="425"/>
                  </a:lnTo>
                  <a:lnTo>
                    <a:pt x="436" y="426"/>
                  </a:lnTo>
                  <a:lnTo>
                    <a:pt x="436" y="430"/>
                  </a:lnTo>
                  <a:lnTo>
                    <a:pt x="436" y="432"/>
                  </a:lnTo>
                  <a:lnTo>
                    <a:pt x="434" y="434"/>
                  </a:lnTo>
                  <a:lnTo>
                    <a:pt x="432" y="434"/>
                  </a:lnTo>
                  <a:lnTo>
                    <a:pt x="431" y="434"/>
                  </a:lnTo>
                  <a:lnTo>
                    <a:pt x="431" y="434"/>
                  </a:lnTo>
                  <a:lnTo>
                    <a:pt x="431" y="434"/>
                  </a:lnTo>
                  <a:lnTo>
                    <a:pt x="431" y="434"/>
                  </a:lnTo>
                  <a:lnTo>
                    <a:pt x="429" y="436"/>
                  </a:lnTo>
                  <a:lnTo>
                    <a:pt x="429" y="436"/>
                  </a:lnTo>
                  <a:lnTo>
                    <a:pt x="427" y="436"/>
                  </a:lnTo>
                  <a:lnTo>
                    <a:pt x="427" y="438"/>
                  </a:lnTo>
                  <a:lnTo>
                    <a:pt x="427" y="440"/>
                  </a:lnTo>
                  <a:lnTo>
                    <a:pt x="425" y="442"/>
                  </a:lnTo>
                  <a:lnTo>
                    <a:pt x="425" y="444"/>
                  </a:lnTo>
                  <a:lnTo>
                    <a:pt x="423" y="445"/>
                  </a:lnTo>
                  <a:lnTo>
                    <a:pt x="423" y="447"/>
                  </a:lnTo>
                  <a:lnTo>
                    <a:pt x="423" y="449"/>
                  </a:lnTo>
                  <a:lnTo>
                    <a:pt x="425" y="449"/>
                  </a:lnTo>
                  <a:lnTo>
                    <a:pt x="425" y="449"/>
                  </a:lnTo>
                  <a:lnTo>
                    <a:pt x="425" y="449"/>
                  </a:lnTo>
                  <a:lnTo>
                    <a:pt x="425" y="449"/>
                  </a:lnTo>
                  <a:lnTo>
                    <a:pt x="425" y="451"/>
                  </a:lnTo>
                  <a:lnTo>
                    <a:pt x="423" y="453"/>
                  </a:lnTo>
                  <a:lnTo>
                    <a:pt x="423" y="453"/>
                  </a:lnTo>
                  <a:lnTo>
                    <a:pt x="423" y="457"/>
                  </a:lnTo>
                  <a:lnTo>
                    <a:pt x="421" y="463"/>
                  </a:lnTo>
                  <a:lnTo>
                    <a:pt x="421" y="463"/>
                  </a:lnTo>
                  <a:lnTo>
                    <a:pt x="421" y="463"/>
                  </a:lnTo>
                  <a:lnTo>
                    <a:pt x="423" y="463"/>
                  </a:lnTo>
                  <a:lnTo>
                    <a:pt x="425" y="463"/>
                  </a:lnTo>
                  <a:lnTo>
                    <a:pt x="425" y="461"/>
                  </a:lnTo>
                  <a:lnTo>
                    <a:pt x="427" y="461"/>
                  </a:lnTo>
                  <a:lnTo>
                    <a:pt x="427" y="461"/>
                  </a:lnTo>
                  <a:lnTo>
                    <a:pt x="427" y="461"/>
                  </a:lnTo>
                  <a:lnTo>
                    <a:pt x="431" y="461"/>
                  </a:lnTo>
                  <a:lnTo>
                    <a:pt x="431" y="461"/>
                  </a:lnTo>
                  <a:lnTo>
                    <a:pt x="431" y="461"/>
                  </a:lnTo>
                  <a:lnTo>
                    <a:pt x="431" y="461"/>
                  </a:lnTo>
                  <a:lnTo>
                    <a:pt x="432" y="461"/>
                  </a:lnTo>
                  <a:lnTo>
                    <a:pt x="434" y="461"/>
                  </a:lnTo>
                  <a:lnTo>
                    <a:pt x="436" y="461"/>
                  </a:lnTo>
                  <a:lnTo>
                    <a:pt x="438" y="461"/>
                  </a:lnTo>
                  <a:lnTo>
                    <a:pt x="442" y="459"/>
                  </a:lnTo>
                  <a:lnTo>
                    <a:pt x="442" y="457"/>
                  </a:lnTo>
                  <a:lnTo>
                    <a:pt x="442" y="453"/>
                  </a:lnTo>
                  <a:lnTo>
                    <a:pt x="442" y="453"/>
                  </a:lnTo>
                  <a:lnTo>
                    <a:pt x="442" y="451"/>
                  </a:lnTo>
                  <a:lnTo>
                    <a:pt x="442" y="451"/>
                  </a:lnTo>
                  <a:lnTo>
                    <a:pt x="440" y="451"/>
                  </a:lnTo>
                  <a:lnTo>
                    <a:pt x="438" y="449"/>
                  </a:lnTo>
                  <a:lnTo>
                    <a:pt x="438" y="449"/>
                  </a:lnTo>
                  <a:lnTo>
                    <a:pt x="438" y="447"/>
                  </a:lnTo>
                  <a:lnTo>
                    <a:pt x="438" y="447"/>
                  </a:lnTo>
                  <a:lnTo>
                    <a:pt x="438" y="447"/>
                  </a:lnTo>
                  <a:lnTo>
                    <a:pt x="438" y="447"/>
                  </a:lnTo>
                  <a:lnTo>
                    <a:pt x="438" y="445"/>
                  </a:lnTo>
                  <a:lnTo>
                    <a:pt x="438" y="445"/>
                  </a:lnTo>
                  <a:lnTo>
                    <a:pt x="438" y="445"/>
                  </a:lnTo>
                  <a:lnTo>
                    <a:pt x="440" y="445"/>
                  </a:lnTo>
                  <a:lnTo>
                    <a:pt x="440" y="445"/>
                  </a:lnTo>
                  <a:lnTo>
                    <a:pt x="442" y="445"/>
                  </a:lnTo>
                  <a:lnTo>
                    <a:pt x="442" y="445"/>
                  </a:lnTo>
                  <a:lnTo>
                    <a:pt x="442" y="445"/>
                  </a:lnTo>
                  <a:lnTo>
                    <a:pt x="444" y="442"/>
                  </a:lnTo>
                  <a:lnTo>
                    <a:pt x="444" y="442"/>
                  </a:lnTo>
                  <a:lnTo>
                    <a:pt x="444" y="442"/>
                  </a:lnTo>
                  <a:lnTo>
                    <a:pt x="446" y="442"/>
                  </a:lnTo>
                  <a:lnTo>
                    <a:pt x="446" y="442"/>
                  </a:lnTo>
                  <a:lnTo>
                    <a:pt x="448" y="442"/>
                  </a:lnTo>
                  <a:lnTo>
                    <a:pt x="448" y="442"/>
                  </a:lnTo>
                  <a:lnTo>
                    <a:pt x="450" y="440"/>
                  </a:lnTo>
                  <a:lnTo>
                    <a:pt x="452" y="438"/>
                  </a:lnTo>
                  <a:lnTo>
                    <a:pt x="453" y="438"/>
                  </a:lnTo>
                  <a:lnTo>
                    <a:pt x="453" y="438"/>
                  </a:lnTo>
                  <a:lnTo>
                    <a:pt x="453" y="438"/>
                  </a:lnTo>
                  <a:lnTo>
                    <a:pt x="455" y="438"/>
                  </a:lnTo>
                  <a:lnTo>
                    <a:pt x="455" y="440"/>
                  </a:lnTo>
                  <a:lnTo>
                    <a:pt x="453" y="440"/>
                  </a:lnTo>
                  <a:lnTo>
                    <a:pt x="453" y="442"/>
                  </a:lnTo>
                  <a:lnTo>
                    <a:pt x="455" y="442"/>
                  </a:lnTo>
                  <a:lnTo>
                    <a:pt x="455" y="442"/>
                  </a:lnTo>
                  <a:lnTo>
                    <a:pt x="455" y="442"/>
                  </a:lnTo>
                  <a:lnTo>
                    <a:pt x="457" y="442"/>
                  </a:lnTo>
                  <a:lnTo>
                    <a:pt x="457" y="442"/>
                  </a:lnTo>
                  <a:lnTo>
                    <a:pt x="459" y="442"/>
                  </a:lnTo>
                  <a:lnTo>
                    <a:pt x="459" y="444"/>
                  </a:lnTo>
                  <a:lnTo>
                    <a:pt x="459" y="444"/>
                  </a:lnTo>
                  <a:lnTo>
                    <a:pt x="459" y="444"/>
                  </a:lnTo>
                  <a:lnTo>
                    <a:pt x="459" y="445"/>
                  </a:lnTo>
                  <a:lnTo>
                    <a:pt x="457" y="445"/>
                  </a:lnTo>
                  <a:lnTo>
                    <a:pt x="452" y="449"/>
                  </a:lnTo>
                  <a:lnTo>
                    <a:pt x="452" y="449"/>
                  </a:lnTo>
                  <a:lnTo>
                    <a:pt x="452" y="449"/>
                  </a:lnTo>
                  <a:lnTo>
                    <a:pt x="452" y="449"/>
                  </a:lnTo>
                  <a:lnTo>
                    <a:pt x="452" y="451"/>
                  </a:lnTo>
                  <a:lnTo>
                    <a:pt x="452" y="451"/>
                  </a:lnTo>
                  <a:lnTo>
                    <a:pt x="452" y="451"/>
                  </a:lnTo>
                  <a:lnTo>
                    <a:pt x="452" y="455"/>
                  </a:lnTo>
                  <a:lnTo>
                    <a:pt x="452" y="455"/>
                  </a:lnTo>
                  <a:lnTo>
                    <a:pt x="453" y="457"/>
                  </a:lnTo>
                  <a:lnTo>
                    <a:pt x="453" y="457"/>
                  </a:lnTo>
                  <a:lnTo>
                    <a:pt x="455" y="457"/>
                  </a:lnTo>
                  <a:lnTo>
                    <a:pt x="457" y="457"/>
                  </a:lnTo>
                  <a:lnTo>
                    <a:pt x="457" y="457"/>
                  </a:lnTo>
                  <a:lnTo>
                    <a:pt x="457" y="455"/>
                  </a:lnTo>
                  <a:lnTo>
                    <a:pt x="457" y="455"/>
                  </a:lnTo>
                  <a:lnTo>
                    <a:pt x="457" y="453"/>
                  </a:lnTo>
                  <a:lnTo>
                    <a:pt x="457" y="453"/>
                  </a:lnTo>
                  <a:lnTo>
                    <a:pt x="457" y="453"/>
                  </a:lnTo>
                  <a:lnTo>
                    <a:pt x="459" y="453"/>
                  </a:lnTo>
                  <a:lnTo>
                    <a:pt x="461" y="453"/>
                  </a:lnTo>
                  <a:lnTo>
                    <a:pt x="463" y="453"/>
                  </a:lnTo>
                  <a:lnTo>
                    <a:pt x="463" y="455"/>
                  </a:lnTo>
                  <a:lnTo>
                    <a:pt x="463" y="459"/>
                  </a:lnTo>
                  <a:lnTo>
                    <a:pt x="465" y="459"/>
                  </a:lnTo>
                  <a:lnTo>
                    <a:pt x="467" y="459"/>
                  </a:lnTo>
                  <a:lnTo>
                    <a:pt x="467" y="459"/>
                  </a:lnTo>
                  <a:lnTo>
                    <a:pt x="469" y="459"/>
                  </a:lnTo>
                  <a:lnTo>
                    <a:pt x="469" y="457"/>
                  </a:lnTo>
                  <a:lnTo>
                    <a:pt x="471" y="457"/>
                  </a:lnTo>
                  <a:lnTo>
                    <a:pt x="471" y="457"/>
                  </a:lnTo>
                  <a:lnTo>
                    <a:pt x="471" y="455"/>
                  </a:lnTo>
                  <a:lnTo>
                    <a:pt x="471" y="455"/>
                  </a:lnTo>
                  <a:lnTo>
                    <a:pt x="471" y="455"/>
                  </a:lnTo>
                  <a:lnTo>
                    <a:pt x="471" y="453"/>
                  </a:lnTo>
                  <a:lnTo>
                    <a:pt x="471" y="453"/>
                  </a:lnTo>
                  <a:lnTo>
                    <a:pt x="472" y="451"/>
                  </a:lnTo>
                  <a:lnTo>
                    <a:pt x="472" y="451"/>
                  </a:lnTo>
                  <a:lnTo>
                    <a:pt x="478" y="453"/>
                  </a:lnTo>
                  <a:lnTo>
                    <a:pt x="480" y="453"/>
                  </a:lnTo>
                  <a:lnTo>
                    <a:pt x="482" y="453"/>
                  </a:lnTo>
                  <a:lnTo>
                    <a:pt x="482" y="453"/>
                  </a:lnTo>
                  <a:lnTo>
                    <a:pt x="482" y="453"/>
                  </a:lnTo>
                  <a:lnTo>
                    <a:pt x="484" y="451"/>
                  </a:lnTo>
                  <a:lnTo>
                    <a:pt x="482" y="449"/>
                  </a:lnTo>
                  <a:lnTo>
                    <a:pt x="482" y="449"/>
                  </a:lnTo>
                  <a:lnTo>
                    <a:pt x="482" y="447"/>
                  </a:lnTo>
                  <a:lnTo>
                    <a:pt x="484" y="447"/>
                  </a:lnTo>
                  <a:lnTo>
                    <a:pt x="484" y="445"/>
                  </a:lnTo>
                  <a:lnTo>
                    <a:pt x="484" y="444"/>
                  </a:lnTo>
                  <a:lnTo>
                    <a:pt x="484" y="440"/>
                  </a:lnTo>
                  <a:lnTo>
                    <a:pt x="484" y="438"/>
                  </a:lnTo>
                  <a:lnTo>
                    <a:pt x="484" y="438"/>
                  </a:lnTo>
                  <a:lnTo>
                    <a:pt x="484" y="436"/>
                  </a:lnTo>
                  <a:lnTo>
                    <a:pt x="482" y="436"/>
                  </a:lnTo>
                  <a:lnTo>
                    <a:pt x="482" y="436"/>
                  </a:lnTo>
                  <a:lnTo>
                    <a:pt x="482" y="436"/>
                  </a:lnTo>
                  <a:lnTo>
                    <a:pt x="482" y="434"/>
                  </a:lnTo>
                  <a:lnTo>
                    <a:pt x="480" y="434"/>
                  </a:lnTo>
                  <a:lnTo>
                    <a:pt x="482" y="432"/>
                  </a:lnTo>
                  <a:lnTo>
                    <a:pt x="484" y="430"/>
                  </a:lnTo>
                  <a:lnTo>
                    <a:pt x="488" y="423"/>
                  </a:lnTo>
                  <a:lnTo>
                    <a:pt x="490" y="419"/>
                  </a:lnTo>
                  <a:lnTo>
                    <a:pt x="490" y="417"/>
                  </a:lnTo>
                  <a:lnTo>
                    <a:pt x="490" y="415"/>
                  </a:lnTo>
                  <a:lnTo>
                    <a:pt x="490" y="413"/>
                  </a:lnTo>
                  <a:lnTo>
                    <a:pt x="490" y="413"/>
                  </a:lnTo>
                  <a:lnTo>
                    <a:pt x="488" y="413"/>
                  </a:lnTo>
                  <a:lnTo>
                    <a:pt x="488" y="413"/>
                  </a:lnTo>
                  <a:lnTo>
                    <a:pt x="488" y="413"/>
                  </a:lnTo>
                  <a:lnTo>
                    <a:pt x="486" y="413"/>
                  </a:lnTo>
                  <a:lnTo>
                    <a:pt x="486" y="413"/>
                  </a:lnTo>
                  <a:lnTo>
                    <a:pt x="486" y="411"/>
                  </a:lnTo>
                  <a:lnTo>
                    <a:pt x="486" y="411"/>
                  </a:lnTo>
                  <a:lnTo>
                    <a:pt x="486" y="409"/>
                  </a:lnTo>
                  <a:lnTo>
                    <a:pt x="486" y="409"/>
                  </a:lnTo>
                  <a:lnTo>
                    <a:pt x="484" y="407"/>
                  </a:lnTo>
                  <a:lnTo>
                    <a:pt x="484" y="407"/>
                  </a:lnTo>
                  <a:lnTo>
                    <a:pt x="484" y="407"/>
                  </a:lnTo>
                  <a:lnTo>
                    <a:pt x="482" y="407"/>
                  </a:lnTo>
                  <a:lnTo>
                    <a:pt x="482" y="407"/>
                  </a:lnTo>
                  <a:lnTo>
                    <a:pt x="482" y="407"/>
                  </a:lnTo>
                  <a:lnTo>
                    <a:pt x="482" y="407"/>
                  </a:lnTo>
                  <a:lnTo>
                    <a:pt x="482" y="406"/>
                  </a:lnTo>
                  <a:lnTo>
                    <a:pt x="482" y="406"/>
                  </a:lnTo>
                  <a:lnTo>
                    <a:pt x="486" y="406"/>
                  </a:lnTo>
                  <a:lnTo>
                    <a:pt x="486" y="404"/>
                  </a:lnTo>
                  <a:lnTo>
                    <a:pt x="488" y="400"/>
                  </a:lnTo>
                  <a:lnTo>
                    <a:pt x="488" y="400"/>
                  </a:lnTo>
                  <a:lnTo>
                    <a:pt x="488" y="400"/>
                  </a:lnTo>
                  <a:lnTo>
                    <a:pt x="490" y="400"/>
                  </a:lnTo>
                  <a:lnTo>
                    <a:pt x="490" y="400"/>
                  </a:lnTo>
                  <a:lnTo>
                    <a:pt x="490" y="400"/>
                  </a:lnTo>
                  <a:lnTo>
                    <a:pt x="490" y="402"/>
                  </a:lnTo>
                  <a:lnTo>
                    <a:pt x="492" y="404"/>
                  </a:lnTo>
                  <a:lnTo>
                    <a:pt x="492" y="404"/>
                  </a:lnTo>
                  <a:lnTo>
                    <a:pt x="493" y="406"/>
                  </a:lnTo>
                  <a:lnTo>
                    <a:pt x="493" y="406"/>
                  </a:lnTo>
                  <a:lnTo>
                    <a:pt x="493" y="406"/>
                  </a:lnTo>
                  <a:lnTo>
                    <a:pt x="497" y="407"/>
                  </a:lnTo>
                  <a:lnTo>
                    <a:pt x="501" y="409"/>
                  </a:lnTo>
                  <a:lnTo>
                    <a:pt x="501" y="409"/>
                  </a:lnTo>
                  <a:lnTo>
                    <a:pt x="503" y="411"/>
                  </a:lnTo>
                  <a:lnTo>
                    <a:pt x="505" y="415"/>
                  </a:lnTo>
                  <a:lnTo>
                    <a:pt x="505" y="415"/>
                  </a:lnTo>
                  <a:lnTo>
                    <a:pt x="507" y="415"/>
                  </a:lnTo>
                  <a:lnTo>
                    <a:pt x="507" y="415"/>
                  </a:lnTo>
                  <a:lnTo>
                    <a:pt x="513" y="415"/>
                  </a:lnTo>
                  <a:lnTo>
                    <a:pt x="513" y="415"/>
                  </a:lnTo>
                  <a:lnTo>
                    <a:pt x="516" y="413"/>
                  </a:lnTo>
                  <a:lnTo>
                    <a:pt x="518" y="413"/>
                  </a:lnTo>
                  <a:lnTo>
                    <a:pt x="520" y="411"/>
                  </a:lnTo>
                  <a:lnTo>
                    <a:pt x="520" y="411"/>
                  </a:lnTo>
                  <a:lnTo>
                    <a:pt x="522" y="409"/>
                  </a:lnTo>
                  <a:lnTo>
                    <a:pt x="522" y="409"/>
                  </a:lnTo>
                  <a:lnTo>
                    <a:pt x="522" y="407"/>
                  </a:lnTo>
                  <a:lnTo>
                    <a:pt x="522" y="407"/>
                  </a:lnTo>
                  <a:lnTo>
                    <a:pt x="522" y="406"/>
                  </a:lnTo>
                  <a:lnTo>
                    <a:pt x="522" y="404"/>
                  </a:lnTo>
                  <a:lnTo>
                    <a:pt x="526" y="402"/>
                  </a:lnTo>
                  <a:lnTo>
                    <a:pt x="530" y="398"/>
                  </a:lnTo>
                  <a:lnTo>
                    <a:pt x="530" y="396"/>
                  </a:lnTo>
                  <a:lnTo>
                    <a:pt x="532" y="396"/>
                  </a:lnTo>
                  <a:lnTo>
                    <a:pt x="532" y="394"/>
                  </a:lnTo>
                  <a:lnTo>
                    <a:pt x="532" y="392"/>
                  </a:lnTo>
                  <a:lnTo>
                    <a:pt x="532" y="390"/>
                  </a:lnTo>
                  <a:lnTo>
                    <a:pt x="532" y="383"/>
                  </a:lnTo>
                  <a:lnTo>
                    <a:pt x="530" y="381"/>
                  </a:lnTo>
                  <a:lnTo>
                    <a:pt x="530" y="379"/>
                  </a:lnTo>
                  <a:lnTo>
                    <a:pt x="528" y="375"/>
                  </a:lnTo>
                  <a:lnTo>
                    <a:pt x="528" y="375"/>
                  </a:lnTo>
                  <a:lnTo>
                    <a:pt x="528" y="373"/>
                  </a:lnTo>
                  <a:lnTo>
                    <a:pt x="526" y="373"/>
                  </a:lnTo>
                  <a:lnTo>
                    <a:pt x="524" y="371"/>
                  </a:lnTo>
                  <a:lnTo>
                    <a:pt x="522" y="369"/>
                  </a:lnTo>
                  <a:lnTo>
                    <a:pt x="522" y="367"/>
                  </a:lnTo>
                  <a:lnTo>
                    <a:pt x="520" y="366"/>
                  </a:lnTo>
                  <a:lnTo>
                    <a:pt x="518" y="366"/>
                  </a:lnTo>
                  <a:lnTo>
                    <a:pt x="516" y="366"/>
                  </a:lnTo>
                  <a:lnTo>
                    <a:pt x="514" y="364"/>
                  </a:lnTo>
                  <a:lnTo>
                    <a:pt x="514" y="362"/>
                  </a:lnTo>
                  <a:lnTo>
                    <a:pt x="514" y="362"/>
                  </a:lnTo>
                  <a:lnTo>
                    <a:pt x="513" y="360"/>
                  </a:lnTo>
                  <a:lnTo>
                    <a:pt x="513" y="360"/>
                  </a:lnTo>
                  <a:lnTo>
                    <a:pt x="511" y="360"/>
                  </a:lnTo>
                  <a:lnTo>
                    <a:pt x="511" y="360"/>
                  </a:lnTo>
                  <a:lnTo>
                    <a:pt x="509" y="360"/>
                  </a:lnTo>
                  <a:lnTo>
                    <a:pt x="509" y="360"/>
                  </a:lnTo>
                  <a:lnTo>
                    <a:pt x="507" y="360"/>
                  </a:lnTo>
                  <a:lnTo>
                    <a:pt x="503" y="358"/>
                  </a:lnTo>
                  <a:lnTo>
                    <a:pt x="499" y="354"/>
                  </a:lnTo>
                  <a:lnTo>
                    <a:pt x="499" y="354"/>
                  </a:lnTo>
                  <a:lnTo>
                    <a:pt x="499" y="354"/>
                  </a:lnTo>
                  <a:lnTo>
                    <a:pt x="499" y="352"/>
                  </a:lnTo>
                  <a:lnTo>
                    <a:pt x="499" y="352"/>
                  </a:lnTo>
                  <a:lnTo>
                    <a:pt x="499" y="352"/>
                  </a:lnTo>
                  <a:lnTo>
                    <a:pt x="501" y="352"/>
                  </a:lnTo>
                  <a:lnTo>
                    <a:pt x="507" y="356"/>
                  </a:lnTo>
                  <a:lnTo>
                    <a:pt x="507" y="356"/>
                  </a:lnTo>
                  <a:lnTo>
                    <a:pt x="507" y="356"/>
                  </a:lnTo>
                  <a:lnTo>
                    <a:pt x="509" y="356"/>
                  </a:lnTo>
                  <a:lnTo>
                    <a:pt x="509" y="354"/>
                  </a:lnTo>
                  <a:lnTo>
                    <a:pt x="509" y="356"/>
                  </a:lnTo>
                  <a:lnTo>
                    <a:pt x="511" y="356"/>
                  </a:lnTo>
                  <a:lnTo>
                    <a:pt x="511" y="356"/>
                  </a:lnTo>
                  <a:lnTo>
                    <a:pt x="513" y="356"/>
                  </a:lnTo>
                  <a:lnTo>
                    <a:pt x="513" y="356"/>
                  </a:lnTo>
                  <a:lnTo>
                    <a:pt x="513" y="356"/>
                  </a:lnTo>
                  <a:lnTo>
                    <a:pt x="514" y="354"/>
                  </a:lnTo>
                  <a:lnTo>
                    <a:pt x="514" y="354"/>
                  </a:lnTo>
                  <a:lnTo>
                    <a:pt x="514" y="354"/>
                  </a:lnTo>
                  <a:lnTo>
                    <a:pt x="516" y="352"/>
                  </a:lnTo>
                  <a:lnTo>
                    <a:pt x="518" y="352"/>
                  </a:lnTo>
                  <a:lnTo>
                    <a:pt x="518" y="352"/>
                  </a:lnTo>
                  <a:lnTo>
                    <a:pt x="520" y="350"/>
                  </a:lnTo>
                  <a:lnTo>
                    <a:pt x="520" y="347"/>
                  </a:lnTo>
                  <a:lnTo>
                    <a:pt x="522" y="345"/>
                  </a:lnTo>
                  <a:lnTo>
                    <a:pt x="522" y="345"/>
                  </a:lnTo>
                  <a:lnTo>
                    <a:pt x="522" y="345"/>
                  </a:lnTo>
                  <a:lnTo>
                    <a:pt x="524" y="345"/>
                  </a:lnTo>
                  <a:lnTo>
                    <a:pt x="526" y="347"/>
                  </a:lnTo>
                  <a:lnTo>
                    <a:pt x="526" y="347"/>
                  </a:lnTo>
                  <a:lnTo>
                    <a:pt x="532" y="345"/>
                  </a:lnTo>
                  <a:lnTo>
                    <a:pt x="532" y="343"/>
                  </a:lnTo>
                  <a:lnTo>
                    <a:pt x="533" y="341"/>
                  </a:lnTo>
                  <a:lnTo>
                    <a:pt x="535" y="335"/>
                  </a:lnTo>
                  <a:lnTo>
                    <a:pt x="535" y="333"/>
                  </a:lnTo>
                  <a:lnTo>
                    <a:pt x="537" y="331"/>
                  </a:lnTo>
                  <a:lnTo>
                    <a:pt x="539" y="331"/>
                  </a:lnTo>
                  <a:lnTo>
                    <a:pt x="541" y="329"/>
                  </a:lnTo>
                  <a:lnTo>
                    <a:pt x="543" y="328"/>
                  </a:lnTo>
                  <a:lnTo>
                    <a:pt x="543" y="326"/>
                  </a:lnTo>
                  <a:lnTo>
                    <a:pt x="545" y="326"/>
                  </a:lnTo>
                  <a:lnTo>
                    <a:pt x="545" y="326"/>
                  </a:lnTo>
                  <a:lnTo>
                    <a:pt x="549" y="328"/>
                  </a:lnTo>
                  <a:lnTo>
                    <a:pt x="549" y="328"/>
                  </a:lnTo>
                  <a:lnTo>
                    <a:pt x="551" y="328"/>
                  </a:lnTo>
                  <a:lnTo>
                    <a:pt x="562" y="324"/>
                  </a:lnTo>
                  <a:lnTo>
                    <a:pt x="564" y="324"/>
                  </a:lnTo>
                  <a:lnTo>
                    <a:pt x="566" y="322"/>
                  </a:lnTo>
                  <a:lnTo>
                    <a:pt x="568" y="322"/>
                  </a:lnTo>
                  <a:lnTo>
                    <a:pt x="568" y="320"/>
                  </a:lnTo>
                  <a:lnTo>
                    <a:pt x="568" y="320"/>
                  </a:lnTo>
                  <a:lnTo>
                    <a:pt x="568" y="320"/>
                  </a:lnTo>
                  <a:lnTo>
                    <a:pt x="568" y="318"/>
                  </a:lnTo>
                  <a:lnTo>
                    <a:pt x="568" y="318"/>
                  </a:lnTo>
                  <a:lnTo>
                    <a:pt x="566" y="316"/>
                  </a:lnTo>
                  <a:lnTo>
                    <a:pt x="566" y="316"/>
                  </a:lnTo>
                  <a:lnTo>
                    <a:pt x="566" y="316"/>
                  </a:lnTo>
                  <a:lnTo>
                    <a:pt x="566" y="316"/>
                  </a:lnTo>
                  <a:lnTo>
                    <a:pt x="566" y="316"/>
                  </a:lnTo>
                  <a:lnTo>
                    <a:pt x="564" y="316"/>
                  </a:lnTo>
                  <a:lnTo>
                    <a:pt x="562" y="316"/>
                  </a:lnTo>
                  <a:lnTo>
                    <a:pt x="562" y="318"/>
                  </a:lnTo>
                  <a:lnTo>
                    <a:pt x="562" y="318"/>
                  </a:lnTo>
                  <a:lnTo>
                    <a:pt x="558" y="318"/>
                  </a:lnTo>
                  <a:lnTo>
                    <a:pt x="556" y="318"/>
                  </a:lnTo>
                  <a:lnTo>
                    <a:pt x="556" y="318"/>
                  </a:lnTo>
                  <a:lnTo>
                    <a:pt x="556" y="316"/>
                  </a:lnTo>
                  <a:lnTo>
                    <a:pt x="554" y="316"/>
                  </a:lnTo>
                  <a:lnTo>
                    <a:pt x="554" y="316"/>
                  </a:lnTo>
                  <a:lnTo>
                    <a:pt x="553" y="316"/>
                  </a:lnTo>
                  <a:lnTo>
                    <a:pt x="553" y="316"/>
                  </a:lnTo>
                  <a:lnTo>
                    <a:pt x="553" y="316"/>
                  </a:lnTo>
                  <a:lnTo>
                    <a:pt x="553" y="316"/>
                  </a:lnTo>
                  <a:lnTo>
                    <a:pt x="551" y="316"/>
                  </a:lnTo>
                  <a:lnTo>
                    <a:pt x="551" y="318"/>
                  </a:lnTo>
                  <a:lnTo>
                    <a:pt x="551" y="318"/>
                  </a:lnTo>
                  <a:lnTo>
                    <a:pt x="543" y="316"/>
                  </a:lnTo>
                  <a:lnTo>
                    <a:pt x="541" y="316"/>
                  </a:lnTo>
                  <a:lnTo>
                    <a:pt x="539" y="318"/>
                  </a:lnTo>
                  <a:lnTo>
                    <a:pt x="535" y="318"/>
                  </a:lnTo>
                  <a:lnTo>
                    <a:pt x="533" y="320"/>
                  </a:lnTo>
                  <a:lnTo>
                    <a:pt x="526" y="320"/>
                  </a:lnTo>
                  <a:lnTo>
                    <a:pt x="524" y="322"/>
                  </a:lnTo>
                  <a:lnTo>
                    <a:pt x="524" y="322"/>
                  </a:lnTo>
                  <a:lnTo>
                    <a:pt x="522" y="322"/>
                  </a:lnTo>
                  <a:lnTo>
                    <a:pt x="522" y="322"/>
                  </a:lnTo>
                  <a:lnTo>
                    <a:pt x="522" y="318"/>
                  </a:lnTo>
                  <a:lnTo>
                    <a:pt x="520" y="318"/>
                  </a:lnTo>
                  <a:lnTo>
                    <a:pt x="518" y="314"/>
                  </a:lnTo>
                  <a:lnTo>
                    <a:pt x="518" y="312"/>
                  </a:lnTo>
                  <a:lnTo>
                    <a:pt x="516" y="312"/>
                  </a:lnTo>
                  <a:lnTo>
                    <a:pt x="516" y="310"/>
                  </a:lnTo>
                  <a:lnTo>
                    <a:pt x="518" y="310"/>
                  </a:lnTo>
                  <a:lnTo>
                    <a:pt x="520" y="310"/>
                  </a:lnTo>
                  <a:lnTo>
                    <a:pt x="522" y="309"/>
                  </a:lnTo>
                  <a:lnTo>
                    <a:pt x="524" y="309"/>
                  </a:lnTo>
                  <a:lnTo>
                    <a:pt x="526" y="305"/>
                  </a:lnTo>
                  <a:lnTo>
                    <a:pt x="524" y="303"/>
                  </a:lnTo>
                  <a:lnTo>
                    <a:pt x="524" y="303"/>
                  </a:lnTo>
                  <a:lnTo>
                    <a:pt x="522" y="301"/>
                  </a:lnTo>
                  <a:lnTo>
                    <a:pt x="522" y="301"/>
                  </a:lnTo>
                  <a:lnTo>
                    <a:pt x="522" y="299"/>
                  </a:lnTo>
                  <a:lnTo>
                    <a:pt x="522" y="297"/>
                  </a:lnTo>
                  <a:lnTo>
                    <a:pt x="522" y="297"/>
                  </a:lnTo>
                  <a:lnTo>
                    <a:pt x="522" y="293"/>
                  </a:lnTo>
                  <a:lnTo>
                    <a:pt x="522" y="293"/>
                  </a:lnTo>
                  <a:lnTo>
                    <a:pt x="522" y="291"/>
                  </a:lnTo>
                  <a:lnTo>
                    <a:pt x="522" y="290"/>
                  </a:lnTo>
                  <a:lnTo>
                    <a:pt x="524" y="290"/>
                  </a:lnTo>
                  <a:lnTo>
                    <a:pt x="524" y="290"/>
                  </a:lnTo>
                  <a:lnTo>
                    <a:pt x="528" y="288"/>
                  </a:lnTo>
                  <a:lnTo>
                    <a:pt x="532" y="286"/>
                  </a:lnTo>
                  <a:lnTo>
                    <a:pt x="532" y="286"/>
                  </a:lnTo>
                  <a:lnTo>
                    <a:pt x="535" y="286"/>
                  </a:lnTo>
                  <a:lnTo>
                    <a:pt x="537" y="284"/>
                  </a:lnTo>
                  <a:lnTo>
                    <a:pt x="537" y="284"/>
                  </a:lnTo>
                  <a:lnTo>
                    <a:pt x="545" y="278"/>
                  </a:lnTo>
                  <a:lnTo>
                    <a:pt x="553" y="278"/>
                  </a:lnTo>
                  <a:lnTo>
                    <a:pt x="553" y="270"/>
                  </a:lnTo>
                  <a:lnTo>
                    <a:pt x="553" y="267"/>
                  </a:lnTo>
                  <a:lnTo>
                    <a:pt x="553" y="267"/>
                  </a:lnTo>
                  <a:lnTo>
                    <a:pt x="553" y="265"/>
                  </a:lnTo>
                  <a:lnTo>
                    <a:pt x="551" y="263"/>
                  </a:lnTo>
                  <a:lnTo>
                    <a:pt x="551" y="263"/>
                  </a:lnTo>
                  <a:lnTo>
                    <a:pt x="551" y="261"/>
                  </a:lnTo>
                  <a:lnTo>
                    <a:pt x="551" y="259"/>
                  </a:lnTo>
                  <a:lnTo>
                    <a:pt x="551" y="257"/>
                  </a:lnTo>
                  <a:lnTo>
                    <a:pt x="549" y="255"/>
                  </a:lnTo>
                  <a:lnTo>
                    <a:pt x="549" y="255"/>
                  </a:lnTo>
                  <a:lnTo>
                    <a:pt x="547" y="253"/>
                  </a:lnTo>
                  <a:lnTo>
                    <a:pt x="547" y="253"/>
                  </a:lnTo>
                  <a:lnTo>
                    <a:pt x="545" y="251"/>
                  </a:lnTo>
                  <a:lnTo>
                    <a:pt x="547" y="250"/>
                  </a:lnTo>
                  <a:lnTo>
                    <a:pt x="545" y="248"/>
                  </a:lnTo>
                  <a:lnTo>
                    <a:pt x="545" y="246"/>
                  </a:lnTo>
                  <a:lnTo>
                    <a:pt x="545" y="244"/>
                  </a:lnTo>
                  <a:lnTo>
                    <a:pt x="545" y="242"/>
                  </a:lnTo>
                  <a:lnTo>
                    <a:pt x="547" y="240"/>
                  </a:lnTo>
                  <a:lnTo>
                    <a:pt x="547" y="238"/>
                  </a:lnTo>
                  <a:lnTo>
                    <a:pt x="547" y="238"/>
                  </a:lnTo>
                  <a:lnTo>
                    <a:pt x="547" y="238"/>
                  </a:lnTo>
                  <a:lnTo>
                    <a:pt x="549" y="238"/>
                  </a:lnTo>
                  <a:lnTo>
                    <a:pt x="549" y="238"/>
                  </a:lnTo>
                  <a:lnTo>
                    <a:pt x="551" y="240"/>
                  </a:lnTo>
                  <a:lnTo>
                    <a:pt x="551" y="240"/>
                  </a:lnTo>
                  <a:lnTo>
                    <a:pt x="553" y="240"/>
                  </a:lnTo>
                  <a:lnTo>
                    <a:pt x="553" y="242"/>
                  </a:lnTo>
                  <a:lnTo>
                    <a:pt x="554" y="242"/>
                  </a:lnTo>
                  <a:lnTo>
                    <a:pt x="556" y="240"/>
                  </a:lnTo>
                  <a:lnTo>
                    <a:pt x="558" y="240"/>
                  </a:lnTo>
                  <a:lnTo>
                    <a:pt x="560" y="240"/>
                  </a:lnTo>
                  <a:lnTo>
                    <a:pt x="560" y="238"/>
                  </a:lnTo>
                  <a:lnTo>
                    <a:pt x="562" y="238"/>
                  </a:lnTo>
                  <a:lnTo>
                    <a:pt x="562" y="236"/>
                  </a:lnTo>
                  <a:lnTo>
                    <a:pt x="562" y="236"/>
                  </a:lnTo>
                  <a:lnTo>
                    <a:pt x="562" y="234"/>
                  </a:lnTo>
                  <a:lnTo>
                    <a:pt x="562" y="234"/>
                  </a:lnTo>
                  <a:lnTo>
                    <a:pt x="562" y="232"/>
                  </a:lnTo>
                  <a:lnTo>
                    <a:pt x="560" y="232"/>
                  </a:lnTo>
                  <a:lnTo>
                    <a:pt x="558" y="232"/>
                  </a:lnTo>
                  <a:lnTo>
                    <a:pt x="554" y="232"/>
                  </a:lnTo>
                  <a:lnTo>
                    <a:pt x="551" y="232"/>
                  </a:lnTo>
                  <a:lnTo>
                    <a:pt x="551" y="232"/>
                  </a:lnTo>
                  <a:lnTo>
                    <a:pt x="549" y="232"/>
                  </a:lnTo>
                  <a:lnTo>
                    <a:pt x="547" y="231"/>
                  </a:lnTo>
                  <a:lnTo>
                    <a:pt x="543" y="227"/>
                  </a:lnTo>
                  <a:lnTo>
                    <a:pt x="543" y="225"/>
                  </a:lnTo>
                  <a:lnTo>
                    <a:pt x="543" y="225"/>
                  </a:lnTo>
                  <a:lnTo>
                    <a:pt x="543" y="223"/>
                  </a:lnTo>
                  <a:lnTo>
                    <a:pt x="543" y="221"/>
                  </a:lnTo>
                  <a:lnTo>
                    <a:pt x="545" y="221"/>
                  </a:lnTo>
                  <a:lnTo>
                    <a:pt x="545" y="221"/>
                  </a:lnTo>
                  <a:lnTo>
                    <a:pt x="545" y="221"/>
                  </a:lnTo>
                  <a:lnTo>
                    <a:pt x="551" y="223"/>
                  </a:lnTo>
                  <a:lnTo>
                    <a:pt x="553" y="223"/>
                  </a:lnTo>
                  <a:lnTo>
                    <a:pt x="553" y="223"/>
                  </a:lnTo>
                  <a:lnTo>
                    <a:pt x="554" y="223"/>
                  </a:lnTo>
                  <a:lnTo>
                    <a:pt x="554" y="221"/>
                  </a:lnTo>
                  <a:lnTo>
                    <a:pt x="558" y="217"/>
                  </a:lnTo>
                  <a:lnTo>
                    <a:pt x="566" y="212"/>
                  </a:lnTo>
                  <a:lnTo>
                    <a:pt x="566" y="212"/>
                  </a:lnTo>
                  <a:lnTo>
                    <a:pt x="568" y="212"/>
                  </a:lnTo>
                  <a:lnTo>
                    <a:pt x="570" y="212"/>
                  </a:lnTo>
                  <a:lnTo>
                    <a:pt x="570" y="212"/>
                  </a:lnTo>
                  <a:lnTo>
                    <a:pt x="572" y="212"/>
                  </a:lnTo>
                  <a:lnTo>
                    <a:pt x="572" y="212"/>
                  </a:lnTo>
                  <a:lnTo>
                    <a:pt x="573" y="210"/>
                  </a:lnTo>
                  <a:lnTo>
                    <a:pt x="573" y="210"/>
                  </a:lnTo>
                  <a:lnTo>
                    <a:pt x="575" y="208"/>
                  </a:lnTo>
                  <a:lnTo>
                    <a:pt x="583" y="193"/>
                  </a:lnTo>
                  <a:lnTo>
                    <a:pt x="583" y="191"/>
                  </a:lnTo>
                  <a:lnTo>
                    <a:pt x="581" y="189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57">
              <a:extLst>
                <a:ext uri="{FF2B5EF4-FFF2-40B4-BE49-F238E27FC236}">
                  <a16:creationId xmlns:a16="http://schemas.microsoft.com/office/drawing/2014/main" xmlns="" id="{BCF8A0F5-DEA0-4D79-80DB-54252FE81A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0997" y="3607574"/>
              <a:ext cx="925513" cy="735013"/>
            </a:xfrm>
            <a:custGeom>
              <a:avLst/>
              <a:gdLst>
                <a:gd name="T0" fmla="*/ 553 w 583"/>
                <a:gd name="T1" fmla="*/ 158 h 463"/>
                <a:gd name="T2" fmla="*/ 513 w 583"/>
                <a:gd name="T3" fmla="*/ 132 h 463"/>
                <a:gd name="T4" fmla="*/ 493 w 583"/>
                <a:gd name="T5" fmla="*/ 103 h 463"/>
                <a:gd name="T6" fmla="*/ 484 w 583"/>
                <a:gd name="T7" fmla="*/ 71 h 463"/>
                <a:gd name="T8" fmla="*/ 457 w 583"/>
                <a:gd name="T9" fmla="*/ 44 h 463"/>
                <a:gd name="T10" fmla="*/ 457 w 583"/>
                <a:gd name="T11" fmla="*/ 29 h 463"/>
                <a:gd name="T12" fmla="*/ 444 w 583"/>
                <a:gd name="T13" fmla="*/ 35 h 463"/>
                <a:gd name="T14" fmla="*/ 400 w 583"/>
                <a:gd name="T15" fmla="*/ 29 h 463"/>
                <a:gd name="T16" fmla="*/ 381 w 583"/>
                <a:gd name="T17" fmla="*/ 16 h 463"/>
                <a:gd name="T18" fmla="*/ 349 w 583"/>
                <a:gd name="T19" fmla="*/ 6 h 463"/>
                <a:gd name="T20" fmla="*/ 305 w 583"/>
                <a:gd name="T21" fmla="*/ 4 h 463"/>
                <a:gd name="T22" fmla="*/ 261 w 583"/>
                <a:gd name="T23" fmla="*/ 25 h 463"/>
                <a:gd name="T24" fmla="*/ 221 w 583"/>
                <a:gd name="T25" fmla="*/ 37 h 463"/>
                <a:gd name="T26" fmla="*/ 93 w 583"/>
                <a:gd name="T27" fmla="*/ 48 h 463"/>
                <a:gd name="T28" fmla="*/ 21 w 583"/>
                <a:gd name="T29" fmla="*/ 77 h 463"/>
                <a:gd name="T30" fmla="*/ 6 w 583"/>
                <a:gd name="T31" fmla="*/ 84 h 463"/>
                <a:gd name="T32" fmla="*/ 2 w 583"/>
                <a:gd name="T33" fmla="*/ 111 h 463"/>
                <a:gd name="T34" fmla="*/ 49 w 583"/>
                <a:gd name="T35" fmla="*/ 90 h 463"/>
                <a:gd name="T36" fmla="*/ 30 w 583"/>
                <a:gd name="T37" fmla="*/ 111 h 463"/>
                <a:gd name="T38" fmla="*/ 28 w 583"/>
                <a:gd name="T39" fmla="*/ 132 h 463"/>
                <a:gd name="T40" fmla="*/ 38 w 583"/>
                <a:gd name="T41" fmla="*/ 141 h 463"/>
                <a:gd name="T42" fmla="*/ 122 w 583"/>
                <a:gd name="T43" fmla="*/ 194 h 463"/>
                <a:gd name="T44" fmla="*/ 183 w 583"/>
                <a:gd name="T45" fmla="*/ 175 h 463"/>
                <a:gd name="T46" fmla="*/ 204 w 583"/>
                <a:gd name="T47" fmla="*/ 179 h 463"/>
                <a:gd name="T48" fmla="*/ 215 w 583"/>
                <a:gd name="T49" fmla="*/ 177 h 463"/>
                <a:gd name="T50" fmla="*/ 156 w 583"/>
                <a:gd name="T51" fmla="*/ 227 h 463"/>
                <a:gd name="T52" fmla="*/ 129 w 583"/>
                <a:gd name="T53" fmla="*/ 236 h 463"/>
                <a:gd name="T54" fmla="*/ 95 w 583"/>
                <a:gd name="T55" fmla="*/ 238 h 463"/>
                <a:gd name="T56" fmla="*/ 74 w 583"/>
                <a:gd name="T57" fmla="*/ 236 h 463"/>
                <a:gd name="T58" fmla="*/ 131 w 583"/>
                <a:gd name="T59" fmla="*/ 309 h 463"/>
                <a:gd name="T60" fmla="*/ 244 w 583"/>
                <a:gd name="T61" fmla="*/ 402 h 463"/>
                <a:gd name="T62" fmla="*/ 314 w 583"/>
                <a:gd name="T63" fmla="*/ 375 h 463"/>
                <a:gd name="T64" fmla="*/ 366 w 583"/>
                <a:gd name="T65" fmla="*/ 343 h 463"/>
                <a:gd name="T66" fmla="*/ 373 w 583"/>
                <a:gd name="T67" fmla="*/ 297 h 463"/>
                <a:gd name="T68" fmla="*/ 360 w 583"/>
                <a:gd name="T69" fmla="*/ 286 h 463"/>
                <a:gd name="T70" fmla="*/ 362 w 583"/>
                <a:gd name="T71" fmla="*/ 276 h 463"/>
                <a:gd name="T72" fmla="*/ 383 w 583"/>
                <a:gd name="T73" fmla="*/ 267 h 463"/>
                <a:gd name="T74" fmla="*/ 387 w 583"/>
                <a:gd name="T75" fmla="*/ 240 h 463"/>
                <a:gd name="T76" fmla="*/ 423 w 583"/>
                <a:gd name="T77" fmla="*/ 248 h 463"/>
                <a:gd name="T78" fmla="*/ 413 w 583"/>
                <a:gd name="T79" fmla="*/ 251 h 463"/>
                <a:gd name="T80" fmla="*/ 421 w 583"/>
                <a:gd name="T81" fmla="*/ 274 h 463"/>
                <a:gd name="T82" fmla="*/ 432 w 583"/>
                <a:gd name="T83" fmla="*/ 305 h 463"/>
                <a:gd name="T84" fmla="*/ 423 w 583"/>
                <a:gd name="T85" fmla="*/ 318 h 463"/>
                <a:gd name="T86" fmla="*/ 410 w 583"/>
                <a:gd name="T87" fmla="*/ 339 h 463"/>
                <a:gd name="T88" fmla="*/ 419 w 583"/>
                <a:gd name="T89" fmla="*/ 356 h 463"/>
                <a:gd name="T90" fmla="*/ 431 w 583"/>
                <a:gd name="T91" fmla="*/ 373 h 463"/>
                <a:gd name="T92" fmla="*/ 438 w 583"/>
                <a:gd name="T93" fmla="*/ 398 h 463"/>
                <a:gd name="T94" fmla="*/ 425 w 583"/>
                <a:gd name="T95" fmla="*/ 444 h 463"/>
                <a:gd name="T96" fmla="*/ 442 w 583"/>
                <a:gd name="T97" fmla="*/ 457 h 463"/>
                <a:gd name="T98" fmla="*/ 453 w 583"/>
                <a:gd name="T99" fmla="*/ 438 h 463"/>
                <a:gd name="T100" fmla="*/ 457 w 583"/>
                <a:gd name="T101" fmla="*/ 457 h 463"/>
                <a:gd name="T102" fmla="*/ 484 w 583"/>
                <a:gd name="T103" fmla="*/ 451 h 463"/>
                <a:gd name="T104" fmla="*/ 486 w 583"/>
                <a:gd name="T105" fmla="*/ 411 h 463"/>
                <a:gd name="T106" fmla="*/ 505 w 583"/>
                <a:gd name="T107" fmla="*/ 415 h 463"/>
                <a:gd name="T108" fmla="*/ 524 w 583"/>
                <a:gd name="T109" fmla="*/ 371 h 463"/>
                <a:gd name="T110" fmla="*/ 511 w 583"/>
                <a:gd name="T111" fmla="*/ 356 h 463"/>
                <a:gd name="T112" fmla="*/ 545 w 583"/>
                <a:gd name="T113" fmla="*/ 326 h 463"/>
                <a:gd name="T114" fmla="*/ 553 w 583"/>
                <a:gd name="T115" fmla="*/ 316 h 463"/>
                <a:gd name="T116" fmla="*/ 522 w 583"/>
                <a:gd name="T117" fmla="*/ 299 h 463"/>
                <a:gd name="T118" fmla="*/ 545 w 583"/>
                <a:gd name="T119" fmla="*/ 251 h 463"/>
                <a:gd name="T120" fmla="*/ 551 w 583"/>
                <a:gd name="T121" fmla="*/ 232 h 463"/>
                <a:gd name="T122" fmla="*/ 581 w 583"/>
                <a:gd name="T123" fmla="*/ 18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83" h="463">
                  <a:moveTo>
                    <a:pt x="581" y="189"/>
                  </a:moveTo>
                  <a:lnTo>
                    <a:pt x="579" y="187"/>
                  </a:lnTo>
                  <a:lnTo>
                    <a:pt x="577" y="185"/>
                  </a:lnTo>
                  <a:lnTo>
                    <a:pt x="577" y="185"/>
                  </a:lnTo>
                  <a:lnTo>
                    <a:pt x="575" y="185"/>
                  </a:lnTo>
                  <a:lnTo>
                    <a:pt x="575" y="187"/>
                  </a:lnTo>
                  <a:lnTo>
                    <a:pt x="575" y="187"/>
                  </a:lnTo>
                  <a:lnTo>
                    <a:pt x="573" y="187"/>
                  </a:lnTo>
                  <a:lnTo>
                    <a:pt x="573" y="187"/>
                  </a:lnTo>
                  <a:lnTo>
                    <a:pt x="573" y="185"/>
                  </a:lnTo>
                  <a:lnTo>
                    <a:pt x="573" y="183"/>
                  </a:lnTo>
                  <a:lnTo>
                    <a:pt x="572" y="175"/>
                  </a:lnTo>
                  <a:lnTo>
                    <a:pt x="570" y="170"/>
                  </a:lnTo>
                  <a:lnTo>
                    <a:pt x="570" y="168"/>
                  </a:lnTo>
                  <a:lnTo>
                    <a:pt x="568" y="166"/>
                  </a:lnTo>
                  <a:lnTo>
                    <a:pt x="568" y="166"/>
                  </a:lnTo>
                  <a:lnTo>
                    <a:pt x="568" y="166"/>
                  </a:lnTo>
                  <a:lnTo>
                    <a:pt x="566" y="164"/>
                  </a:lnTo>
                  <a:lnTo>
                    <a:pt x="566" y="164"/>
                  </a:lnTo>
                  <a:lnTo>
                    <a:pt x="564" y="162"/>
                  </a:lnTo>
                  <a:lnTo>
                    <a:pt x="564" y="160"/>
                  </a:lnTo>
                  <a:lnTo>
                    <a:pt x="562" y="158"/>
                  </a:lnTo>
                  <a:lnTo>
                    <a:pt x="562" y="158"/>
                  </a:lnTo>
                  <a:lnTo>
                    <a:pt x="558" y="156"/>
                  </a:lnTo>
                  <a:lnTo>
                    <a:pt x="558" y="156"/>
                  </a:lnTo>
                  <a:lnTo>
                    <a:pt x="556" y="156"/>
                  </a:lnTo>
                  <a:lnTo>
                    <a:pt x="556" y="156"/>
                  </a:lnTo>
                  <a:lnTo>
                    <a:pt x="554" y="156"/>
                  </a:lnTo>
                  <a:lnTo>
                    <a:pt x="554" y="158"/>
                  </a:lnTo>
                  <a:lnTo>
                    <a:pt x="553" y="158"/>
                  </a:lnTo>
                  <a:lnTo>
                    <a:pt x="553" y="156"/>
                  </a:lnTo>
                  <a:lnTo>
                    <a:pt x="551" y="156"/>
                  </a:lnTo>
                  <a:lnTo>
                    <a:pt x="551" y="154"/>
                  </a:lnTo>
                  <a:lnTo>
                    <a:pt x="551" y="153"/>
                  </a:lnTo>
                  <a:lnTo>
                    <a:pt x="551" y="151"/>
                  </a:lnTo>
                  <a:lnTo>
                    <a:pt x="551" y="151"/>
                  </a:lnTo>
                  <a:lnTo>
                    <a:pt x="551" y="149"/>
                  </a:lnTo>
                  <a:lnTo>
                    <a:pt x="549" y="147"/>
                  </a:lnTo>
                  <a:lnTo>
                    <a:pt x="547" y="147"/>
                  </a:lnTo>
                  <a:lnTo>
                    <a:pt x="543" y="143"/>
                  </a:lnTo>
                  <a:lnTo>
                    <a:pt x="539" y="141"/>
                  </a:lnTo>
                  <a:lnTo>
                    <a:pt x="535" y="137"/>
                  </a:lnTo>
                  <a:lnTo>
                    <a:pt x="535" y="137"/>
                  </a:lnTo>
                  <a:lnTo>
                    <a:pt x="533" y="137"/>
                  </a:lnTo>
                  <a:lnTo>
                    <a:pt x="533" y="137"/>
                  </a:lnTo>
                  <a:lnTo>
                    <a:pt x="533" y="139"/>
                  </a:lnTo>
                  <a:lnTo>
                    <a:pt x="533" y="139"/>
                  </a:lnTo>
                  <a:lnTo>
                    <a:pt x="533" y="139"/>
                  </a:lnTo>
                  <a:lnTo>
                    <a:pt x="532" y="139"/>
                  </a:lnTo>
                  <a:lnTo>
                    <a:pt x="532" y="139"/>
                  </a:lnTo>
                  <a:lnTo>
                    <a:pt x="532" y="139"/>
                  </a:lnTo>
                  <a:lnTo>
                    <a:pt x="530" y="139"/>
                  </a:lnTo>
                  <a:lnTo>
                    <a:pt x="530" y="139"/>
                  </a:lnTo>
                  <a:lnTo>
                    <a:pt x="526" y="135"/>
                  </a:lnTo>
                  <a:lnTo>
                    <a:pt x="524" y="132"/>
                  </a:lnTo>
                  <a:lnTo>
                    <a:pt x="522" y="130"/>
                  </a:lnTo>
                  <a:lnTo>
                    <a:pt x="522" y="130"/>
                  </a:lnTo>
                  <a:lnTo>
                    <a:pt x="520" y="130"/>
                  </a:lnTo>
                  <a:lnTo>
                    <a:pt x="513" y="132"/>
                  </a:lnTo>
                  <a:lnTo>
                    <a:pt x="513" y="132"/>
                  </a:lnTo>
                  <a:lnTo>
                    <a:pt x="511" y="130"/>
                  </a:lnTo>
                  <a:lnTo>
                    <a:pt x="509" y="130"/>
                  </a:lnTo>
                  <a:lnTo>
                    <a:pt x="505" y="130"/>
                  </a:lnTo>
                  <a:lnTo>
                    <a:pt x="505" y="128"/>
                  </a:lnTo>
                  <a:lnTo>
                    <a:pt x="505" y="126"/>
                  </a:lnTo>
                  <a:lnTo>
                    <a:pt x="507" y="124"/>
                  </a:lnTo>
                  <a:lnTo>
                    <a:pt x="505" y="124"/>
                  </a:lnTo>
                  <a:lnTo>
                    <a:pt x="505" y="122"/>
                  </a:lnTo>
                  <a:lnTo>
                    <a:pt x="505" y="120"/>
                  </a:lnTo>
                  <a:lnTo>
                    <a:pt x="505" y="118"/>
                  </a:lnTo>
                  <a:lnTo>
                    <a:pt x="505" y="116"/>
                  </a:lnTo>
                  <a:lnTo>
                    <a:pt x="505" y="115"/>
                  </a:lnTo>
                  <a:lnTo>
                    <a:pt x="505" y="113"/>
                  </a:lnTo>
                  <a:lnTo>
                    <a:pt x="503" y="111"/>
                  </a:lnTo>
                  <a:lnTo>
                    <a:pt x="501" y="109"/>
                  </a:lnTo>
                  <a:lnTo>
                    <a:pt x="499" y="109"/>
                  </a:lnTo>
                  <a:lnTo>
                    <a:pt x="499" y="111"/>
                  </a:lnTo>
                  <a:lnTo>
                    <a:pt x="497" y="113"/>
                  </a:lnTo>
                  <a:lnTo>
                    <a:pt x="495" y="113"/>
                  </a:lnTo>
                  <a:lnTo>
                    <a:pt x="495" y="113"/>
                  </a:lnTo>
                  <a:lnTo>
                    <a:pt x="493" y="113"/>
                  </a:lnTo>
                  <a:lnTo>
                    <a:pt x="493" y="113"/>
                  </a:lnTo>
                  <a:lnTo>
                    <a:pt x="493" y="111"/>
                  </a:lnTo>
                  <a:lnTo>
                    <a:pt x="493" y="109"/>
                  </a:lnTo>
                  <a:lnTo>
                    <a:pt x="493" y="107"/>
                  </a:lnTo>
                  <a:lnTo>
                    <a:pt x="493" y="107"/>
                  </a:lnTo>
                  <a:lnTo>
                    <a:pt x="495" y="105"/>
                  </a:lnTo>
                  <a:lnTo>
                    <a:pt x="495" y="105"/>
                  </a:lnTo>
                  <a:lnTo>
                    <a:pt x="495" y="103"/>
                  </a:lnTo>
                  <a:lnTo>
                    <a:pt x="493" y="103"/>
                  </a:lnTo>
                  <a:lnTo>
                    <a:pt x="493" y="103"/>
                  </a:lnTo>
                  <a:lnTo>
                    <a:pt x="493" y="101"/>
                  </a:lnTo>
                  <a:lnTo>
                    <a:pt x="490" y="101"/>
                  </a:lnTo>
                  <a:lnTo>
                    <a:pt x="490" y="101"/>
                  </a:lnTo>
                  <a:lnTo>
                    <a:pt x="488" y="99"/>
                  </a:lnTo>
                  <a:lnTo>
                    <a:pt x="488" y="99"/>
                  </a:lnTo>
                  <a:lnTo>
                    <a:pt x="486" y="97"/>
                  </a:lnTo>
                  <a:lnTo>
                    <a:pt x="486" y="96"/>
                  </a:lnTo>
                  <a:lnTo>
                    <a:pt x="486" y="96"/>
                  </a:lnTo>
                  <a:lnTo>
                    <a:pt x="484" y="96"/>
                  </a:lnTo>
                  <a:lnTo>
                    <a:pt x="484" y="94"/>
                  </a:lnTo>
                  <a:lnTo>
                    <a:pt x="480" y="96"/>
                  </a:lnTo>
                  <a:lnTo>
                    <a:pt x="480" y="94"/>
                  </a:lnTo>
                  <a:lnTo>
                    <a:pt x="480" y="94"/>
                  </a:lnTo>
                  <a:lnTo>
                    <a:pt x="482" y="90"/>
                  </a:lnTo>
                  <a:lnTo>
                    <a:pt x="482" y="88"/>
                  </a:lnTo>
                  <a:lnTo>
                    <a:pt x="482" y="86"/>
                  </a:lnTo>
                  <a:lnTo>
                    <a:pt x="482" y="84"/>
                  </a:lnTo>
                  <a:lnTo>
                    <a:pt x="482" y="82"/>
                  </a:lnTo>
                  <a:lnTo>
                    <a:pt x="482" y="82"/>
                  </a:lnTo>
                  <a:lnTo>
                    <a:pt x="484" y="80"/>
                  </a:lnTo>
                  <a:lnTo>
                    <a:pt x="486" y="80"/>
                  </a:lnTo>
                  <a:lnTo>
                    <a:pt x="486" y="80"/>
                  </a:lnTo>
                  <a:lnTo>
                    <a:pt x="486" y="78"/>
                  </a:lnTo>
                  <a:lnTo>
                    <a:pt x="486" y="77"/>
                  </a:lnTo>
                  <a:lnTo>
                    <a:pt x="486" y="75"/>
                  </a:lnTo>
                  <a:lnTo>
                    <a:pt x="484" y="73"/>
                  </a:lnTo>
                  <a:lnTo>
                    <a:pt x="484" y="73"/>
                  </a:lnTo>
                  <a:lnTo>
                    <a:pt x="484" y="73"/>
                  </a:lnTo>
                  <a:lnTo>
                    <a:pt x="484" y="71"/>
                  </a:lnTo>
                  <a:lnTo>
                    <a:pt x="484" y="69"/>
                  </a:lnTo>
                  <a:lnTo>
                    <a:pt x="484" y="67"/>
                  </a:lnTo>
                  <a:lnTo>
                    <a:pt x="480" y="63"/>
                  </a:lnTo>
                  <a:lnTo>
                    <a:pt x="480" y="61"/>
                  </a:lnTo>
                  <a:lnTo>
                    <a:pt x="478" y="63"/>
                  </a:lnTo>
                  <a:lnTo>
                    <a:pt x="478" y="63"/>
                  </a:lnTo>
                  <a:lnTo>
                    <a:pt x="476" y="67"/>
                  </a:lnTo>
                  <a:lnTo>
                    <a:pt x="476" y="67"/>
                  </a:lnTo>
                  <a:lnTo>
                    <a:pt x="476" y="69"/>
                  </a:lnTo>
                  <a:lnTo>
                    <a:pt x="474" y="69"/>
                  </a:lnTo>
                  <a:lnTo>
                    <a:pt x="471" y="71"/>
                  </a:lnTo>
                  <a:lnTo>
                    <a:pt x="471" y="71"/>
                  </a:lnTo>
                  <a:lnTo>
                    <a:pt x="469" y="71"/>
                  </a:lnTo>
                  <a:lnTo>
                    <a:pt x="467" y="67"/>
                  </a:lnTo>
                  <a:lnTo>
                    <a:pt x="467" y="67"/>
                  </a:lnTo>
                  <a:lnTo>
                    <a:pt x="467" y="65"/>
                  </a:lnTo>
                  <a:lnTo>
                    <a:pt x="465" y="65"/>
                  </a:lnTo>
                  <a:lnTo>
                    <a:pt x="465" y="63"/>
                  </a:lnTo>
                  <a:lnTo>
                    <a:pt x="463" y="63"/>
                  </a:lnTo>
                  <a:lnTo>
                    <a:pt x="463" y="61"/>
                  </a:lnTo>
                  <a:lnTo>
                    <a:pt x="461" y="61"/>
                  </a:lnTo>
                  <a:lnTo>
                    <a:pt x="461" y="59"/>
                  </a:lnTo>
                  <a:lnTo>
                    <a:pt x="459" y="59"/>
                  </a:lnTo>
                  <a:lnTo>
                    <a:pt x="457" y="57"/>
                  </a:lnTo>
                  <a:lnTo>
                    <a:pt x="457" y="57"/>
                  </a:lnTo>
                  <a:lnTo>
                    <a:pt x="457" y="56"/>
                  </a:lnTo>
                  <a:lnTo>
                    <a:pt x="455" y="52"/>
                  </a:lnTo>
                  <a:lnTo>
                    <a:pt x="455" y="52"/>
                  </a:lnTo>
                  <a:lnTo>
                    <a:pt x="455" y="50"/>
                  </a:lnTo>
                  <a:lnTo>
                    <a:pt x="457" y="44"/>
                  </a:lnTo>
                  <a:lnTo>
                    <a:pt x="457" y="42"/>
                  </a:lnTo>
                  <a:lnTo>
                    <a:pt x="459" y="42"/>
                  </a:lnTo>
                  <a:lnTo>
                    <a:pt x="459" y="40"/>
                  </a:lnTo>
                  <a:lnTo>
                    <a:pt x="459" y="40"/>
                  </a:lnTo>
                  <a:lnTo>
                    <a:pt x="459" y="40"/>
                  </a:lnTo>
                  <a:lnTo>
                    <a:pt x="461" y="38"/>
                  </a:lnTo>
                  <a:lnTo>
                    <a:pt x="461" y="38"/>
                  </a:lnTo>
                  <a:lnTo>
                    <a:pt x="461" y="38"/>
                  </a:lnTo>
                  <a:lnTo>
                    <a:pt x="463" y="38"/>
                  </a:lnTo>
                  <a:lnTo>
                    <a:pt x="465" y="38"/>
                  </a:lnTo>
                  <a:lnTo>
                    <a:pt x="465" y="38"/>
                  </a:lnTo>
                  <a:lnTo>
                    <a:pt x="467" y="38"/>
                  </a:lnTo>
                  <a:lnTo>
                    <a:pt x="467" y="38"/>
                  </a:lnTo>
                  <a:lnTo>
                    <a:pt x="467" y="37"/>
                  </a:lnTo>
                  <a:lnTo>
                    <a:pt x="467" y="35"/>
                  </a:lnTo>
                  <a:lnTo>
                    <a:pt x="467" y="35"/>
                  </a:lnTo>
                  <a:lnTo>
                    <a:pt x="467" y="35"/>
                  </a:lnTo>
                  <a:lnTo>
                    <a:pt x="467" y="33"/>
                  </a:lnTo>
                  <a:lnTo>
                    <a:pt x="465" y="33"/>
                  </a:lnTo>
                  <a:lnTo>
                    <a:pt x="465" y="35"/>
                  </a:lnTo>
                  <a:lnTo>
                    <a:pt x="465" y="35"/>
                  </a:lnTo>
                  <a:lnTo>
                    <a:pt x="463" y="35"/>
                  </a:lnTo>
                  <a:lnTo>
                    <a:pt x="463" y="35"/>
                  </a:lnTo>
                  <a:lnTo>
                    <a:pt x="459" y="33"/>
                  </a:lnTo>
                  <a:lnTo>
                    <a:pt x="457" y="33"/>
                  </a:lnTo>
                  <a:lnTo>
                    <a:pt x="457" y="33"/>
                  </a:lnTo>
                  <a:lnTo>
                    <a:pt x="455" y="31"/>
                  </a:lnTo>
                  <a:lnTo>
                    <a:pt x="455" y="31"/>
                  </a:lnTo>
                  <a:lnTo>
                    <a:pt x="455" y="31"/>
                  </a:lnTo>
                  <a:lnTo>
                    <a:pt x="457" y="29"/>
                  </a:lnTo>
                  <a:lnTo>
                    <a:pt x="457" y="25"/>
                  </a:lnTo>
                  <a:lnTo>
                    <a:pt x="457" y="23"/>
                  </a:lnTo>
                  <a:lnTo>
                    <a:pt x="457" y="23"/>
                  </a:lnTo>
                  <a:lnTo>
                    <a:pt x="457" y="23"/>
                  </a:lnTo>
                  <a:lnTo>
                    <a:pt x="457" y="21"/>
                  </a:lnTo>
                  <a:lnTo>
                    <a:pt x="457" y="21"/>
                  </a:lnTo>
                  <a:lnTo>
                    <a:pt x="455" y="21"/>
                  </a:lnTo>
                  <a:lnTo>
                    <a:pt x="455" y="21"/>
                  </a:lnTo>
                  <a:lnTo>
                    <a:pt x="453" y="21"/>
                  </a:lnTo>
                  <a:lnTo>
                    <a:pt x="450" y="23"/>
                  </a:lnTo>
                  <a:lnTo>
                    <a:pt x="450" y="23"/>
                  </a:lnTo>
                  <a:lnTo>
                    <a:pt x="448" y="23"/>
                  </a:lnTo>
                  <a:lnTo>
                    <a:pt x="448" y="23"/>
                  </a:lnTo>
                  <a:lnTo>
                    <a:pt x="448" y="23"/>
                  </a:lnTo>
                  <a:lnTo>
                    <a:pt x="446" y="25"/>
                  </a:lnTo>
                  <a:lnTo>
                    <a:pt x="446" y="25"/>
                  </a:lnTo>
                  <a:lnTo>
                    <a:pt x="446" y="25"/>
                  </a:lnTo>
                  <a:lnTo>
                    <a:pt x="446" y="27"/>
                  </a:lnTo>
                  <a:lnTo>
                    <a:pt x="446" y="27"/>
                  </a:lnTo>
                  <a:lnTo>
                    <a:pt x="446" y="29"/>
                  </a:lnTo>
                  <a:lnTo>
                    <a:pt x="446" y="29"/>
                  </a:lnTo>
                  <a:lnTo>
                    <a:pt x="444" y="29"/>
                  </a:lnTo>
                  <a:lnTo>
                    <a:pt x="444" y="31"/>
                  </a:lnTo>
                  <a:lnTo>
                    <a:pt x="444" y="31"/>
                  </a:lnTo>
                  <a:lnTo>
                    <a:pt x="444" y="31"/>
                  </a:lnTo>
                  <a:lnTo>
                    <a:pt x="444" y="31"/>
                  </a:lnTo>
                  <a:lnTo>
                    <a:pt x="444" y="33"/>
                  </a:lnTo>
                  <a:lnTo>
                    <a:pt x="444" y="33"/>
                  </a:lnTo>
                  <a:lnTo>
                    <a:pt x="444" y="33"/>
                  </a:lnTo>
                  <a:lnTo>
                    <a:pt x="444" y="35"/>
                  </a:lnTo>
                  <a:lnTo>
                    <a:pt x="442" y="35"/>
                  </a:lnTo>
                  <a:lnTo>
                    <a:pt x="440" y="37"/>
                  </a:lnTo>
                  <a:lnTo>
                    <a:pt x="440" y="37"/>
                  </a:lnTo>
                  <a:lnTo>
                    <a:pt x="438" y="37"/>
                  </a:lnTo>
                  <a:lnTo>
                    <a:pt x="434" y="35"/>
                  </a:lnTo>
                  <a:lnTo>
                    <a:pt x="432" y="35"/>
                  </a:lnTo>
                  <a:lnTo>
                    <a:pt x="429" y="35"/>
                  </a:lnTo>
                  <a:lnTo>
                    <a:pt x="425" y="35"/>
                  </a:lnTo>
                  <a:lnTo>
                    <a:pt x="423" y="35"/>
                  </a:lnTo>
                  <a:lnTo>
                    <a:pt x="421" y="33"/>
                  </a:lnTo>
                  <a:lnTo>
                    <a:pt x="421" y="33"/>
                  </a:lnTo>
                  <a:lnTo>
                    <a:pt x="419" y="31"/>
                  </a:lnTo>
                  <a:lnTo>
                    <a:pt x="419" y="31"/>
                  </a:lnTo>
                  <a:lnTo>
                    <a:pt x="417" y="27"/>
                  </a:lnTo>
                  <a:lnTo>
                    <a:pt x="417" y="27"/>
                  </a:lnTo>
                  <a:lnTo>
                    <a:pt x="417" y="27"/>
                  </a:lnTo>
                  <a:lnTo>
                    <a:pt x="415" y="25"/>
                  </a:lnTo>
                  <a:lnTo>
                    <a:pt x="415" y="25"/>
                  </a:lnTo>
                  <a:lnTo>
                    <a:pt x="413" y="25"/>
                  </a:lnTo>
                  <a:lnTo>
                    <a:pt x="412" y="25"/>
                  </a:lnTo>
                  <a:lnTo>
                    <a:pt x="412" y="25"/>
                  </a:lnTo>
                  <a:lnTo>
                    <a:pt x="406" y="21"/>
                  </a:lnTo>
                  <a:lnTo>
                    <a:pt x="406" y="21"/>
                  </a:lnTo>
                  <a:lnTo>
                    <a:pt x="404" y="21"/>
                  </a:lnTo>
                  <a:lnTo>
                    <a:pt x="402" y="21"/>
                  </a:lnTo>
                  <a:lnTo>
                    <a:pt x="402" y="21"/>
                  </a:lnTo>
                  <a:lnTo>
                    <a:pt x="402" y="21"/>
                  </a:lnTo>
                  <a:lnTo>
                    <a:pt x="402" y="21"/>
                  </a:lnTo>
                  <a:lnTo>
                    <a:pt x="402" y="23"/>
                  </a:lnTo>
                  <a:lnTo>
                    <a:pt x="400" y="29"/>
                  </a:lnTo>
                  <a:lnTo>
                    <a:pt x="400" y="29"/>
                  </a:lnTo>
                  <a:lnTo>
                    <a:pt x="400" y="29"/>
                  </a:lnTo>
                  <a:lnTo>
                    <a:pt x="400" y="29"/>
                  </a:lnTo>
                  <a:lnTo>
                    <a:pt x="398" y="29"/>
                  </a:lnTo>
                  <a:lnTo>
                    <a:pt x="398" y="29"/>
                  </a:lnTo>
                  <a:lnTo>
                    <a:pt x="398" y="29"/>
                  </a:lnTo>
                  <a:lnTo>
                    <a:pt x="396" y="29"/>
                  </a:lnTo>
                  <a:lnTo>
                    <a:pt x="396" y="27"/>
                  </a:lnTo>
                  <a:lnTo>
                    <a:pt x="394" y="25"/>
                  </a:lnTo>
                  <a:lnTo>
                    <a:pt x="394" y="25"/>
                  </a:lnTo>
                  <a:lnTo>
                    <a:pt x="394" y="23"/>
                  </a:lnTo>
                  <a:lnTo>
                    <a:pt x="394" y="23"/>
                  </a:lnTo>
                  <a:lnTo>
                    <a:pt x="394" y="21"/>
                  </a:lnTo>
                  <a:lnTo>
                    <a:pt x="394" y="21"/>
                  </a:lnTo>
                  <a:lnTo>
                    <a:pt x="394" y="21"/>
                  </a:lnTo>
                  <a:lnTo>
                    <a:pt x="394" y="19"/>
                  </a:lnTo>
                  <a:lnTo>
                    <a:pt x="392" y="19"/>
                  </a:lnTo>
                  <a:lnTo>
                    <a:pt x="391" y="19"/>
                  </a:lnTo>
                  <a:lnTo>
                    <a:pt x="391" y="19"/>
                  </a:lnTo>
                  <a:lnTo>
                    <a:pt x="389" y="19"/>
                  </a:lnTo>
                  <a:lnTo>
                    <a:pt x="389" y="19"/>
                  </a:lnTo>
                  <a:lnTo>
                    <a:pt x="387" y="19"/>
                  </a:lnTo>
                  <a:lnTo>
                    <a:pt x="387" y="18"/>
                  </a:lnTo>
                  <a:lnTo>
                    <a:pt x="387" y="18"/>
                  </a:lnTo>
                  <a:lnTo>
                    <a:pt x="387" y="18"/>
                  </a:lnTo>
                  <a:lnTo>
                    <a:pt x="387" y="18"/>
                  </a:lnTo>
                  <a:lnTo>
                    <a:pt x="385" y="16"/>
                  </a:lnTo>
                  <a:lnTo>
                    <a:pt x="383" y="16"/>
                  </a:lnTo>
                  <a:lnTo>
                    <a:pt x="381" y="16"/>
                  </a:lnTo>
                  <a:lnTo>
                    <a:pt x="381" y="16"/>
                  </a:lnTo>
                  <a:lnTo>
                    <a:pt x="379" y="14"/>
                  </a:lnTo>
                  <a:lnTo>
                    <a:pt x="379" y="14"/>
                  </a:lnTo>
                  <a:lnTo>
                    <a:pt x="377" y="12"/>
                  </a:lnTo>
                  <a:lnTo>
                    <a:pt x="379" y="12"/>
                  </a:lnTo>
                  <a:lnTo>
                    <a:pt x="379" y="12"/>
                  </a:lnTo>
                  <a:lnTo>
                    <a:pt x="379" y="12"/>
                  </a:lnTo>
                  <a:lnTo>
                    <a:pt x="383" y="12"/>
                  </a:lnTo>
                  <a:lnTo>
                    <a:pt x="385" y="10"/>
                  </a:lnTo>
                  <a:lnTo>
                    <a:pt x="385" y="10"/>
                  </a:lnTo>
                  <a:lnTo>
                    <a:pt x="387" y="10"/>
                  </a:lnTo>
                  <a:lnTo>
                    <a:pt x="387" y="10"/>
                  </a:lnTo>
                  <a:lnTo>
                    <a:pt x="387" y="8"/>
                  </a:lnTo>
                  <a:lnTo>
                    <a:pt x="385" y="8"/>
                  </a:lnTo>
                  <a:lnTo>
                    <a:pt x="385" y="8"/>
                  </a:lnTo>
                  <a:lnTo>
                    <a:pt x="383" y="8"/>
                  </a:lnTo>
                  <a:lnTo>
                    <a:pt x="379" y="8"/>
                  </a:lnTo>
                  <a:lnTo>
                    <a:pt x="373" y="10"/>
                  </a:lnTo>
                  <a:lnTo>
                    <a:pt x="371" y="8"/>
                  </a:lnTo>
                  <a:lnTo>
                    <a:pt x="364" y="6"/>
                  </a:lnTo>
                  <a:lnTo>
                    <a:pt x="362" y="6"/>
                  </a:lnTo>
                  <a:lnTo>
                    <a:pt x="362" y="2"/>
                  </a:lnTo>
                  <a:lnTo>
                    <a:pt x="360" y="2"/>
                  </a:lnTo>
                  <a:lnTo>
                    <a:pt x="360" y="0"/>
                  </a:lnTo>
                  <a:lnTo>
                    <a:pt x="358" y="2"/>
                  </a:lnTo>
                  <a:lnTo>
                    <a:pt x="354" y="2"/>
                  </a:lnTo>
                  <a:lnTo>
                    <a:pt x="352" y="2"/>
                  </a:lnTo>
                  <a:lnTo>
                    <a:pt x="352" y="4"/>
                  </a:lnTo>
                  <a:lnTo>
                    <a:pt x="351" y="4"/>
                  </a:lnTo>
                  <a:lnTo>
                    <a:pt x="351" y="6"/>
                  </a:lnTo>
                  <a:lnTo>
                    <a:pt x="349" y="6"/>
                  </a:lnTo>
                  <a:lnTo>
                    <a:pt x="349" y="6"/>
                  </a:lnTo>
                  <a:lnTo>
                    <a:pt x="347" y="6"/>
                  </a:lnTo>
                  <a:lnTo>
                    <a:pt x="345" y="6"/>
                  </a:lnTo>
                  <a:lnTo>
                    <a:pt x="345" y="4"/>
                  </a:lnTo>
                  <a:lnTo>
                    <a:pt x="345" y="4"/>
                  </a:lnTo>
                  <a:lnTo>
                    <a:pt x="343" y="4"/>
                  </a:lnTo>
                  <a:lnTo>
                    <a:pt x="343" y="4"/>
                  </a:lnTo>
                  <a:lnTo>
                    <a:pt x="341" y="4"/>
                  </a:lnTo>
                  <a:lnTo>
                    <a:pt x="339" y="4"/>
                  </a:lnTo>
                  <a:lnTo>
                    <a:pt x="339" y="6"/>
                  </a:lnTo>
                  <a:lnTo>
                    <a:pt x="339" y="6"/>
                  </a:lnTo>
                  <a:lnTo>
                    <a:pt x="339" y="8"/>
                  </a:lnTo>
                  <a:lnTo>
                    <a:pt x="339" y="8"/>
                  </a:lnTo>
                  <a:lnTo>
                    <a:pt x="339" y="8"/>
                  </a:lnTo>
                  <a:lnTo>
                    <a:pt x="337" y="8"/>
                  </a:lnTo>
                  <a:lnTo>
                    <a:pt x="335" y="8"/>
                  </a:lnTo>
                  <a:lnTo>
                    <a:pt x="335" y="8"/>
                  </a:lnTo>
                  <a:lnTo>
                    <a:pt x="333" y="6"/>
                  </a:lnTo>
                  <a:lnTo>
                    <a:pt x="333" y="4"/>
                  </a:lnTo>
                  <a:lnTo>
                    <a:pt x="333" y="4"/>
                  </a:lnTo>
                  <a:lnTo>
                    <a:pt x="331" y="4"/>
                  </a:lnTo>
                  <a:lnTo>
                    <a:pt x="324" y="6"/>
                  </a:lnTo>
                  <a:lnTo>
                    <a:pt x="322" y="6"/>
                  </a:lnTo>
                  <a:lnTo>
                    <a:pt x="320" y="6"/>
                  </a:lnTo>
                  <a:lnTo>
                    <a:pt x="320" y="6"/>
                  </a:lnTo>
                  <a:lnTo>
                    <a:pt x="318" y="4"/>
                  </a:lnTo>
                  <a:lnTo>
                    <a:pt x="316" y="4"/>
                  </a:lnTo>
                  <a:lnTo>
                    <a:pt x="312" y="4"/>
                  </a:lnTo>
                  <a:lnTo>
                    <a:pt x="307" y="4"/>
                  </a:lnTo>
                  <a:lnTo>
                    <a:pt x="305" y="4"/>
                  </a:lnTo>
                  <a:lnTo>
                    <a:pt x="303" y="4"/>
                  </a:lnTo>
                  <a:lnTo>
                    <a:pt x="301" y="6"/>
                  </a:lnTo>
                  <a:lnTo>
                    <a:pt x="299" y="8"/>
                  </a:lnTo>
                  <a:lnTo>
                    <a:pt x="297" y="8"/>
                  </a:lnTo>
                  <a:lnTo>
                    <a:pt x="295" y="8"/>
                  </a:lnTo>
                  <a:lnTo>
                    <a:pt x="293" y="6"/>
                  </a:lnTo>
                  <a:lnTo>
                    <a:pt x="293" y="6"/>
                  </a:lnTo>
                  <a:lnTo>
                    <a:pt x="290" y="6"/>
                  </a:lnTo>
                  <a:lnTo>
                    <a:pt x="290" y="6"/>
                  </a:lnTo>
                  <a:lnTo>
                    <a:pt x="288" y="8"/>
                  </a:lnTo>
                  <a:lnTo>
                    <a:pt x="286" y="8"/>
                  </a:lnTo>
                  <a:lnTo>
                    <a:pt x="284" y="8"/>
                  </a:lnTo>
                  <a:lnTo>
                    <a:pt x="284" y="8"/>
                  </a:lnTo>
                  <a:lnTo>
                    <a:pt x="274" y="6"/>
                  </a:lnTo>
                  <a:lnTo>
                    <a:pt x="270" y="4"/>
                  </a:lnTo>
                  <a:lnTo>
                    <a:pt x="269" y="2"/>
                  </a:lnTo>
                  <a:lnTo>
                    <a:pt x="269" y="4"/>
                  </a:lnTo>
                  <a:lnTo>
                    <a:pt x="267" y="6"/>
                  </a:lnTo>
                  <a:lnTo>
                    <a:pt x="261" y="8"/>
                  </a:lnTo>
                  <a:lnTo>
                    <a:pt x="259" y="10"/>
                  </a:lnTo>
                  <a:lnTo>
                    <a:pt x="259" y="14"/>
                  </a:lnTo>
                  <a:lnTo>
                    <a:pt x="259" y="18"/>
                  </a:lnTo>
                  <a:lnTo>
                    <a:pt x="261" y="18"/>
                  </a:lnTo>
                  <a:lnTo>
                    <a:pt x="261" y="19"/>
                  </a:lnTo>
                  <a:lnTo>
                    <a:pt x="261" y="19"/>
                  </a:lnTo>
                  <a:lnTo>
                    <a:pt x="261" y="19"/>
                  </a:lnTo>
                  <a:lnTo>
                    <a:pt x="261" y="21"/>
                  </a:lnTo>
                  <a:lnTo>
                    <a:pt x="261" y="23"/>
                  </a:lnTo>
                  <a:lnTo>
                    <a:pt x="261" y="23"/>
                  </a:lnTo>
                  <a:lnTo>
                    <a:pt x="261" y="25"/>
                  </a:lnTo>
                  <a:lnTo>
                    <a:pt x="261" y="25"/>
                  </a:lnTo>
                  <a:lnTo>
                    <a:pt x="261" y="25"/>
                  </a:lnTo>
                  <a:lnTo>
                    <a:pt x="263" y="27"/>
                  </a:lnTo>
                  <a:lnTo>
                    <a:pt x="267" y="27"/>
                  </a:lnTo>
                  <a:lnTo>
                    <a:pt x="270" y="29"/>
                  </a:lnTo>
                  <a:lnTo>
                    <a:pt x="270" y="31"/>
                  </a:lnTo>
                  <a:lnTo>
                    <a:pt x="270" y="33"/>
                  </a:lnTo>
                  <a:lnTo>
                    <a:pt x="265" y="35"/>
                  </a:lnTo>
                  <a:lnTo>
                    <a:pt x="265" y="35"/>
                  </a:lnTo>
                  <a:lnTo>
                    <a:pt x="263" y="37"/>
                  </a:lnTo>
                  <a:lnTo>
                    <a:pt x="263" y="37"/>
                  </a:lnTo>
                  <a:lnTo>
                    <a:pt x="261" y="37"/>
                  </a:lnTo>
                  <a:lnTo>
                    <a:pt x="259" y="37"/>
                  </a:lnTo>
                  <a:lnTo>
                    <a:pt x="257" y="37"/>
                  </a:lnTo>
                  <a:lnTo>
                    <a:pt x="255" y="37"/>
                  </a:lnTo>
                  <a:lnTo>
                    <a:pt x="250" y="40"/>
                  </a:lnTo>
                  <a:lnTo>
                    <a:pt x="248" y="42"/>
                  </a:lnTo>
                  <a:lnTo>
                    <a:pt x="250" y="44"/>
                  </a:lnTo>
                  <a:lnTo>
                    <a:pt x="250" y="46"/>
                  </a:lnTo>
                  <a:lnTo>
                    <a:pt x="250" y="46"/>
                  </a:lnTo>
                  <a:lnTo>
                    <a:pt x="248" y="46"/>
                  </a:lnTo>
                  <a:lnTo>
                    <a:pt x="246" y="48"/>
                  </a:lnTo>
                  <a:lnTo>
                    <a:pt x="242" y="50"/>
                  </a:lnTo>
                  <a:lnTo>
                    <a:pt x="240" y="50"/>
                  </a:lnTo>
                  <a:lnTo>
                    <a:pt x="229" y="48"/>
                  </a:lnTo>
                  <a:lnTo>
                    <a:pt x="225" y="46"/>
                  </a:lnTo>
                  <a:lnTo>
                    <a:pt x="223" y="46"/>
                  </a:lnTo>
                  <a:lnTo>
                    <a:pt x="223" y="44"/>
                  </a:lnTo>
                  <a:lnTo>
                    <a:pt x="221" y="40"/>
                  </a:lnTo>
                  <a:lnTo>
                    <a:pt x="221" y="37"/>
                  </a:lnTo>
                  <a:lnTo>
                    <a:pt x="221" y="35"/>
                  </a:lnTo>
                  <a:lnTo>
                    <a:pt x="221" y="35"/>
                  </a:lnTo>
                  <a:lnTo>
                    <a:pt x="223" y="33"/>
                  </a:lnTo>
                  <a:lnTo>
                    <a:pt x="223" y="33"/>
                  </a:lnTo>
                  <a:lnTo>
                    <a:pt x="223" y="31"/>
                  </a:lnTo>
                  <a:lnTo>
                    <a:pt x="219" y="31"/>
                  </a:lnTo>
                  <a:lnTo>
                    <a:pt x="210" y="33"/>
                  </a:lnTo>
                  <a:lnTo>
                    <a:pt x="206" y="35"/>
                  </a:lnTo>
                  <a:lnTo>
                    <a:pt x="204" y="37"/>
                  </a:lnTo>
                  <a:lnTo>
                    <a:pt x="198" y="37"/>
                  </a:lnTo>
                  <a:lnTo>
                    <a:pt x="196" y="37"/>
                  </a:lnTo>
                  <a:lnTo>
                    <a:pt x="192" y="40"/>
                  </a:lnTo>
                  <a:lnTo>
                    <a:pt x="190" y="40"/>
                  </a:lnTo>
                  <a:lnTo>
                    <a:pt x="189" y="40"/>
                  </a:lnTo>
                  <a:lnTo>
                    <a:pt x="185" y="42"/>
                  </a:lnTo>
                  <a:lnTo>
                    <a:pt x="181" y="42"/>
                  </a:lnTo>
                  <a:lnTo>
                    <a:pt x="179" y="42"/>
                  </a:lnTo>
                  <a:lnTo>
                    <a:pt x="179" y="44"/>
                  </a:lnTo>
                  <a:lnTo>
                    <a:pt x="177" y="50"/>
                  </a:lnTo>
                  <a:lnTo>
                    <a:pt x="175" y="52"/>
                  </a:lnTo>
                  <a:lnTo>
                    <a:pt x="171" y="56"/>
                  </a:lnTo>
                  <a:lnTo>
                    <a:pt x="168" y="56"/>
                  </a:lnTo>
                  <a:lnTo>
                    <a:pt x="149" y="56"/>
                  </a:lnTo>
                  <a:lnTo>
                    <a:pt x="145" y="56"/>
                  </a:lnTo>
                  <a:lnTo>
                    <a:pt x="141" y="54"/>
                  </a:lnTo>
                  <a:lnTo>
                    <a:pt x="133" y="46"/>
                  </a:lnTo>
                  <a:lnTo>
                    <a:pt x="129" y="44"/>
                  </a:lnTo>
                  <a:lnTo>
                    <a:pt x="105" y="44"/>
                  </a:lnTo>
                  <a:lnTo>
                    <a:pt x="97" y="46"/>
                  </a:lnTo>
                  <a:lnTo>
                    <a:pt x="93" y="48"/>
                  </a:lnTo>
                  <a:lnTo>
                    <a:pt x="91" y="46"/>
                  </a:lnTo>
                  <a:lnTo>
                    <a:pt x="88" y="44"/>
                  </a:lnTo>
                  <a:lnTo>
                    <a:pt x="84" y="44"/>
                  </a:lnTo>
                  <a:lnTo>
                    <a:pt x="82" y="44"/>
                  </a:lnTo>
                  <a:lnTo>
                    <a:pt x="80" y="46"/>
                  </a:lnTo>
                  <a:lnTo>
                    <a:pt x="76" y="48"/>
                  </a:lnTo>
                  <a:lnTo>
                    <a:pt x="74" y="46"/>
                  </a:lnTo>
                  <a:lnTo>
                    <a:pt x="74" y="46"/>
                  </a:lnTo>
                  <a:lnTo>
                    <a:pt x="72" y="42"/>
                  </a:lnTo>
                  <a:lnTo>
                    <a:pt x="70" y="42"/>
                  </a:lnTo>
                  <a:lnTo>
                    <a:pt x="70" y="40"/>
                  </a:lnTo>
                  <a:lnTo>
                    <a:pt x="69" y="40"/>
                  </a:lnTo>
                  <a:lnTo>
                    <a:pt x="69" y="40"/>
                  </a:lnTo>
                  <a:lnTo>
                    <a:pt x="69" y="40"/>
                  </a:lnTo>
                  <a:lnTo>
                    <a:pt x="67" y="42"/>
                  </a:lnTo>
                  <a:lnTo>
                    <a:pt x="67" y="42"/>
                  </a:lnTo>
                  <a:lnTo>
                    <a:pt x="65" y="48"/>
                  </a:lnTo>
                  <a:lnTo>
                    <a:pt x="63" y="50"/>
                  </a:lnTo>
                  <a:lnTo>
                    <a:pt x="61" y="48"/>
                  </a:lnTo>
                  <a:lnTo>
                    <a:pt x="61" y="42"/>
                  </a:lnTo>
                  <a:lnTo>
                    <a:pt x="59" y="40"/>
                  </a:lnTo>
                  <a:lnTo>
                    <a:pt x="55" y="40"/>
                  </a:lnTo>
                  <a:lnTo>
                    <a:pt x="53" y="44"/>
                  </a:lnTo>
                  <a:lnTo>
                    <a:pt x="53" y="52"/>
                  </a:lnTo>
                  <a:lnTo>
                    <a:pt x="53" y="63"/>
                  </a:lnTo>
                  <a:lnTo>
                    <a:pt x="53" y="77"/>
                  </a:lnTo>
                  <a:lnTo>
                    <a:pt x="46" y="77"/>
                  </a:lnTo>
                  <a:lnTo>
                    <a:pt x="36" y="77"/>
                  </a:lnTo>
                  <a:lnTo>
                    <a:pt x="27" y="77"/>
                  </a:lnTo>
                  <a:lnTo>
                    <a:pt x="21" y="77"/>
                  </a:lnTo>
                  <a:lnTo>
                    <a:pt x="19" y="78"/>
                  </a:lnTo>
                  <a:lnTo>
                    <a:pt x="19" y="78"/>
                  </a:lnTo>
                  <a:lnTo>
                    <a:pt x="19" y="77"/>
                  </a:lnTo>
                  <a:lnTo>
                    <a:pt x="19" y="77"/>
                  </a:lnTo>
                  <a:lnTo>
                    <a:pt x="17" y="77"/>
                  </a:lnTo>
                  <a:lnTo>
                    <a:pt x="17" y="77"/>
                  </a:lnTo>
                  <a:lnTo>
                    <a:pt x="17" y="77"/>
                  </a:lnTo>
                  <a:lnTo>
                    <a:pt x="17" y="78"/>
                  </a:lnTo>
                  <a:lnTo>
                    <a:pt x="17" y="78"/>
                  </a:lnTo>
                  <a:lnTo>
                    <a:pt x="15" y="80"/>
                  </a:lnTo>
                  <a:lnTo>
                    <a:pt x="15" y="82"/>
                  </a:lnTo>
                  <a:lnTo>
                    <a:pt x="13" y="82"/>
                  </a:lnTo>
                  <a:lnTo>
                    <a:pt x="13" y="82"/>
                  </a:lnTo>
                  <a:lnTo>
                    <a:pt x="11" y="80"/>
                  </a:lnTo>
                  <a:lnTo>
                    <a:pt x="11" y="80"/>
                  </a:lnTo>
                  <a:lnTo>
                    <a:pt x="11" y="78"/>
                  </a:lnTo>
                  <a:lnTo>
                    <a:pt x="9" y="78"/>
                  </a:lnTo>
                  <a:lnTo>
                    <a:pt x="9" y="80"/>
                  </a:lnTo>
                  <a:lnTo>
                    <a:pt x="9" y="80"/>
                  </a:lnTo>
                  <a:lnTo>
                    <a:pt x="9" y="82"/>
                  </a:lnTo>
                  <a:lnTo>
                    <a:pt x="9" y="82"/>
                  </a:lnTo>
                  <a:lnTo>
                    <a:pt x="9" y="82"/>
                  </a:lnTo>
                  <a:lnTo>
                    <a:pt x="9" y="82"/>
                  </a:lnTo>
                  <a:lnTo>
                    <a:pt x="9" y="84"/>
                  </a:lnTo>
                  <a:lnTo>
                    <a:pt x="9" y="84"/>
                  </a:lnTo>
                  <a:lnTo>
                    <a:pt x="9" y="84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6" y="84"/>
                  </a:lnTo>
                  <a:lnTo>
                    <a:pt x="6" y="86"/>
                  </a:lnTo>
                  <a:lnTo>
                    <a:pt x="4" y="88"/>
                  </a:lnTo>
                  <a:lnTo>
                    <a:pt x="4" y="88"/>
                  </a:lnTo>
                  <a:lnTo>
                    <a:pt x="4" y="90"/>
                  </a:lnTo>
                  <a:lnTo>
                    <a:pt x="2" y="90"/>
                  </a:lnTo>
                  <a:lnTo>
                    <a:pt x="2" y="94"/>
                  </a:lnTo>
                  <a:lnTo>
                    <a:pt x="2" y="96"/>
                  </a:lnTo>
                  <a:lnTo>
                    <a:pt x="2" y="97"/>
                  </a:lnTo>
                  <a:lnTo>
                    <a:pt x="2" y="97"/>
                  </a:lnTo>
                  <a:lnTo>
                    <a:pt x="2" y="97"/>
                  </a:lnTo>
                  <a:lnTo>
                    <a:pt x="4" y="96"/>
                  </a:lnTo>
                  <a:lnTo>
                    <a:pt x="4" y="97"/>
                  </a:lnTo>
                  <a:lnTo>
                    <a:pt x="4" y="99"/>
                  </a:lnTo>
                  <a:lnTo>
                    <a:pt x="4" y="101"/>
                  </a:lnTo>
                  <a:lnTo>
                    <a:pt x="6" y="103"/>
                  </a:lnTo>
                  <a:lnTo>
                    <a:pt x="8" y="105"/>
                  </a:lnTo>
                  <a:lnTo>
                    <a:pt x="8" y="105"/>
                  </a:lnTo>
                  <a:lnTo>
                    <a:pt x="9" y="105"/>
                  </a:lnTo>
                  <a:lnTo>
                    <a:pt x="11" y="105"/>
                  </a:lnTo>
                  <a:lnTo>
                    <a:pt x="11" y="107"/>
                  </a:lnTo>
                  <a:lnTo>
                    <a:pt x="9" y="107"/>
                  </a:lnTo>
                  <a:lnTo>
                    <a:pt x="9" y="107"/>
                  </a:lnTo>
                  <a:lnTo>
                    <a:pt x="8" y="109"/>
                  </a:lnTo>
                  <a:lnTo>
                    <a:pt x="6" y="107"/>
                  </a:lnTo>
                  <a:lnTo>
                    <a:pt x="6" y="107"/>
                  </a:lnTo>
                  <a:lnTo>
                    <a:pt x="4" y="107"/>
                  </a:lnTo>
                  <a:lnTo>
                    <a:pt x="4" y="109"/>
                  </a:lnTo>
                  <a:lnTo>
                    <a:pt x="4" y="109"/>
                  </a:lnTo>
                  <a:lnTo>
                    <a:pt x="2" y="109"/>
                  </a:lnTo>
                  <a:lnTo>
                    <a:pt x="2" y="111"/>
                  </a:lnTo>
                  <a:lnTo>
                    <a:pt x="0" y="111"/>
                  </a:lnTo>
                  <a:lnTo>
                    <a:pt x="0" y="111"/>
                  </a:lnTo>
                  <a:lnTo>
                    <a:pt x="0" y="113"/>
                  </a:lnTo>
                  <a:lnTo>
                    <a:pt x="0" y="113"/>
                  </a:lnTo>
                  <a:lnTo>
                    <a:pt x="2" y="115"/>
                  </a:lnTo>
                  <a:lnTo>
                    <a:pt x="8" y="115"/>
                  </a:lnTo>
                  <a:lnTo>
                    <a:pt x="13" y="115"/>
                  </a:lnTo>
                  <a:lnTo>
                    <a:pt x="15" y="115"/>
                  </a:lnTo>
                  <a:lnTo>
                    <a:pt x="15" y="115"/>
                  </a:lnTo>
                  <a:lnTo>
                    <a:pt x="17" y="115"/>
                  </a:lnTo>
                  <a:lnTo>
                    <a:pt x="17" y="113"/>
                  </a:lnTo>
                  <a:lnTo>
                    <a:pt x="19" y="113"/>
                  </a:lnTo>
                  <a:lnTo>
                    <a:pt x="19" y="113"/>
                  </a:lnTo>
                  <a:lnTo>
                    <a:pt x="19" y="111"/>
                  </a:lnTo>
                  <a:lnTo>
                    <a:pt x="17" y="111"/>
                  </a:lnTo>
                  <a:lnTo>
                    <a:pt x="25" y="103"/>
                  </a:lnTo>
                  <a:lnTo>
                    <a:pt x="25" y="101"/>
                  </a:lnTo>
                  <a:lnTo>
                    <a:pt x="27" y="101"/>
                  </a:lnTo>
                  <a:lnTo>
                    <a:pt x="30" y="99"/>
                  </a:lnTo>
                  <a:lnTo>
                    <a:pt x="32" y="99"/>
                  </a:lnTo>
                  <a:lnTo>
                    <a:pt x="34" y="97"/>
                  </a:lnTo>
                  <a:lnTo>
                    <a:pt x="36" y="97"/>
                  </a:lnTo>
                  <a:lnTo>
                    <a:pt x="38" y="96"/>
                  </a:lnTo>
                  <a:lnTo>
                    <a:pt x="40" y="96"/>
                  </a:lnTo>
                  <a:lnTo>
                    <a:pt x="42" y="96"/>
                  </a:lnTo>
                  <a:lnTo>
                    <a:pt x="42" y="94"/>
                  </a:lnTo>
                  <a:lnTo>
                    <a:pt x="44" y="90"/>
                  </a:lnTo>
                  <a:lnTo>
                    <a:pt x="44" y="90"/>
                  </a:lnTo>
                  <a:lnTo>
                    <a:pt x="46" y="90"/>
                  </a:lnTo>
                  <a:lnTo>
                    <a:pt x="49" y="90"/>
                  </a:lnTo>
                  <a:lnTo>
                    <a:pt x="51" y="90"/>
                  </a:lnTo>
                  <a:lnTo>
                    <a:pt x="55" y="88"/>
                  </a:lnTo>
                  <a:lnTo>
                    <a:pt x="57" y="86"/>
                  </a:lnTo>
                  <a:lnTo>
                    <a:pt x="57" y="86"/>
                  </a:lnTo>
                  <a:lnTo>
                    <a:pt x="61" y="84"/>
                  </a:lnTo>
                  <a:lnTo>
                    <a:pt x="61" y="86"/>
                  </a:lnTo>
                  <a:lnTo>
                    <a:pt x="57" y="90"/>
                  </a:lnTo>
                  <a:lnTo>
                    <a:pt x="55" y="90"/>
                  </a:lnTo>
                  <a:lnTo>
                    <a:pt x="55" y="90"/>
                  </a:lnTo>
                  <a:lnTo>
                    <a:pt x="53" y="92"/>
                  </a:lnTo>
                  <a:lnTo>
                    <a:pt x="51" y="92"/>
                  </a:lnTo>
                  <a:lnTo>
                    <a:pt x="49" y="92"/>
                  </a:lnTo>
                  <a:lnTo>
                    <a:pt x="48" y="92"/>
                  </a:lnTo>
                  <a:lnTo>
                    <a:pt x="46" y="94"/>
                  </a:lnTo>
                  <a:lnTo>
                    <a:pt x="46" y="97"/>
                  </a:lnTo>
                  <a:lnTo>
                    <a:pt x="42" y="97"/>
                  </a:lnTo>
                  <a:lnTo>
                    <a:pt x="40" y="99"/>
                  </a:lnTo>
                  <a:lnTo>
                    <a:pt x="38" y="103"/>
                  </a:lnTo>
                  <a:lnTo>
                    <a:pt x="36" y="105"/>
                  </a:lnTo>
                  <a:lnTo>
                    <a:pt x="36" y="105"/>
                  </a:lnTo>
                  <a:lnTo>
                    <a:pt x="34" y="105"/>
                  </a:lnTo>
                  <a:lnTo>
                    <a:pt x="32" y="105"/>
                  </a:lnTo>
                  <a:lnTo>
                    <a:pt x="30" y="107"/>
                  </a:lnTo>
                  <a:lnTo>
                    <a:pt x="28" y="107"/>
                  </a:lnTo>
                  <a:lnTo>
                    <a:pt x="28" y="107"/>
                  </a:lnTo>
                  <a:lnTo>
                    <a:pt x="28" y="109"/>
                  </a:lnTo>
                  <a:lnTo>
                    <a:pt x="30" y="109"/>
                  </a:lnTo>
                  <a:lnTo>
                    <a:pt x="30" y="109"/>
                  </a:lnTo>
                  <a:lnTo>
                    <a:pt x="32" y="109"/>
                  </a:lnTo>
                  <a:lnTo>
                    <a:pt x="30" y="111"/>
                  </a:lnTo>
                  <a:lnTo>
                    <a:pt x="30" y="111"/>
                  </a:lnTo>
                  <a:lnTo>
                    <a:pt x="25" y="111"/>
                  </a:lnTo>
                  <a:lnTo>
                    <a:pt x="23" y="111"/>
                  </a:lnTo>
                  <a:lnTo>
                    <a:pt x="23" y="113"/>
                  </a:lnTo>
                  <a:lnTo>
                    <a:pt x="25" y="118"/>
                  </a:lnTo>
                  <a:lnTo>
                    <a:pt x="23" y="122"/>
                  </a:lnTo>
                  <a:lnTo>
                    <a:pt x="25" y="124"/>
                  </a:lnTo>
                  <a:lnTo>
                    <a:pt x="27" y="124"/>
                  </a:lnTo>
                  <a:lnTo>
                    <a:pt x="27" y="122"/>
                  </a:lnTo>
                  <a:lnTo>
                    <a:pt x="27" y="122"/>
                  </a:lnTo>
                  <a:lnTo>
                    <a:pt x="27" y="120"/>
                  </a:lnTo>
                  <a:lnTo>
                    <a:pt x="27" y="118"/>
                  </a:lnTo>
                  <a:lnTo>
                    <a:pt x="27" y="118"/>
                  </a:lnTo>
                  <a:lnTo>
                    <a:pt x="28" y="120"/>
                  </a:lnTo>
                  <a:lnTo>
                    <a:pt x="28" y="120"/>
                  </a:lnTo>
                  <a:lnTo>
                    <a:pt x="28" y="122"/>
                  </a:lnTo>
                  <a:lnTo>
                    <a:pt x="30" y="120"/>
                  </a:lnTo>
                  <a:lnTo>
                    <a:pt x="30" y="120"/>
                  </a:lnTo>
                  <a:lnTo>
                    <a:pt x="30" y="122"/>
                  </a:lnTo>
                  <a:lnTo>
                    <a:pt x="28" y="122"/>
                  </a:lnTo>
                  <a:lnTo>
                    <a:pt x="27" y="124"/>
                  </a:lnTo>
                  <a:lnTo>
                    <a:pt x="27" y="126"/>
                  </a:lnTo>
                  <a:lnTo>
                    <a:pt x="25" y="128"/>
                  </a:lnTo>
                  <a:lnTo>
                    <a:pt x="27" y="130"/>
                  </a:lnTo>
                  <a:lnTo>
                    <a:pt x="27" y="130"/>
                  </a:lnTo>
                  <a:lnTo>
                    <a:pt x="28" y="130"/>
                  </a:lnTo>
                  <a:lnTo>
                    <a:pt x="28" y="128"/>
                  </a:lnTo>
                  <a:lnTo>
                    <a:pt x="28" y="130"/>
                  </a:lnTo>
                  <a:lnTo>
                    <a:pt x="28" y="132"/>
                  </a:lnTo>
                  <a:lnTo>
                    <a:pt x="28" y="132"/>
                  </a:lnTo>
                  <a:lnTo>
                    <a:pt x="30" y="134"/>
                  </a:lnTo>
                  <a:lnTo>
                    <a:pt x="30" y="132"/>
                  </a:lnTo>
                  <a:lnTo>
                    <a:pt x="32" y="132"/>
                  </a:lnTo>
                  <a:lnTo>
                    <a:pt x="32" y="132"/>
                  </a:lnTo>
                  <a:lnTo>
                    <a:pt x="34" y="132"/>
                  </a:lnTo>
                  <a:lnTo>
                    <a:pt x="34" y="132"/>
                  </a:lnTo>
                  <a:lnTo>
                    <a:pt x="34" y="130"/>
                  </a:lnTo>
                  <a:lnTo>
                    <a:pt x="36" y="132"/>
                  </a:lnTo>
                  <a:lnTo>
                    <a:pt x="36" y="132"/>
                  </a:lnTo>
                  <a:lnTo>
                    <a:pt x="34" y="132"/>
                  </a:lnTo>
                  <a:lnTo>
                    <a:pt x="34" y="132"/>
                  </a:lnTo>
                  <a:lnTo>
                    <a:pt x="34" y="134"/>
                  </a:lnTo>
                  <a:lnTo>
                    <a:pt x="34" y="134"/>
                  </a:lnTo>
                  <a:lnTo>
                    <a:pt x="34" y="135"/>
                  </a:lnTo>
                  <a:lnTo>
                    <a:pt x="34" y="135"/>
                  </a:lnTo>
                  <a:lnTo>
                    <a:pt x="34" y="137"/>
                  </a:lnTo>
                  <a:lnTo>
                    <a:pt x="36" y="137"/>
                  </a:lnTo>
                  <a:lnTo>
                    <a:pt x="36" y="137"/>
                  </a:lnTo>
                  <a:lnTo>
                    <a:pt x="36" y="137"/>
                  </a:lnTo>
                  <a:lnTo>
                    <a:pt x="38" y="137"/>
                  </a:lnTo>
                  <a:lnTo>
                    <a:pt x="38" y="137"/>
                  </a:lnTo>
                  <a:lnTo>
                    <a:pt x="38" y="137"/>
                  </a:lnTo>
                  <a:lnTo>
                    <a:pt x="38" y="137"/>
                  </a:lnTo>
                  <a:lnTo>
                    <a:pt x="38" y="139"/>
                  </a:lnTo>
                  <a:lnTo>
                    <a:pt x="40" y="139"/>
                  </a:lnTo>
                  <a:lnTo>
                    <a:pt x="40" y="139"/>
                  </a:lnTo>
                  <a:lnTo>
                    <a:pt x="42" y="139"/>
                  </a:lnTo>
                  <a:lnTo>
                    <a:pt x="42" y="141"/>
                  </a:lnTo>
                  <a:lnTo>
                    <a:pt x="42" y="141"/>
                  </a:lnTo>
                  <a:lnTo>
                    <a:pt x="38" y="141"/>
                  </a:lnTo>
                  <a:lnTo>
                    <a:pt x="38" y="141"/>
                  </a:lnTo>
                  <a:lnTo>
                    <a:pt x="36" y="145"/>
                  </a:lnTo>
                  <a:lnTo>
                    <a:pt x="36" y="147"/>
                  </a:lnTo>
                  <a:lnTo>
                    <a:pt x="40" y="147"/>
                  </a:lnTo>
                  <a:lnTo>
                    <a:pt x="42" y="147"/>
                  </a:lnTo>
                  <a:lnTo>
                    <a:pt x="44" y="147"/>
                  </a:lnTo>
                  <a:lnTo>
                    <a:pt x="44" y="147"/>
                  </a:lnTo>
                  <a:lnTo>
                    <a:pt x="44" y="149"/>
                  </a:lnTo>
                  <a:lnTo>
                    <a:pt x="42" y="151"/>
                  </a:lnTo>
                  <a:lnTo>
                    <a:pt x="42" y="149"/>
                  </a:lnTo>
                  <a:lnTo>
                    <a:pt x="42" y="149"/>
                  </a:lnTo>
                  <a:lnTo>
                    <a:pt x="42" y="151"/>
                  </a:lnTo>
                  <a:lnTo>
                    <a:pt x="42" y="153"/>
                  </a:lnTo>
                  <a:lnTo>
                    <a:pt x="44" y="154"/>
                  </a:lnTo>
                  <a:lnTo>
                    <a:pt x="46" y="154"/>
                  </a:lnTo>
                  <a:lnTo>
                    <a:pt x="46" y="156"/>
                  </a:lnTo>
                  <a:lnTo>
                    <a:pt x="46" y="156"/>
                  </a:lnTo>
                  <a:lnTo>
                    <a:pt x="46" y="158"/>
                  </a:lnTo>
                  <a:lnTo>
                    <a:pt x="48" y="158"/>
                  </a:lnTo>
                  <a:lnTo>
                    <a:pt x="49" y="160"/>
                  </a:lnTo>
                  <a:lnTo>
                    <a:pt x="67" y="172"/>
                  </a:lnTo>
                  <a:lnTo>
                    <a:pt x="82" y="179"/>
                  </a:lnTo>
                  <a:lnTo>
                    <a:pt x="91" y="185"/>
                  </a:lnTo>
                  <a:lnTo>
                    <a:pt x="97" y="189"/>
                  </a:lnTo>
                  <a:lnTo>
                    <a:pt x="101" y="189"/>
                  </a:lnTo>
                  <a:lnTo>
                    <a:pt x="110" y="191"/>
                  </a:lnTo>
                  <a:lnTo>
                    <a:pt x="112" y="191"/>
                  </a:lnTo>
                  <a:lnTo>
                    <a:pt x="116" y="193"/>
                  </a:lnTo>
                  <a:lnTo>
                    <a:pt x="118" y="193"/>
                  </a:lnTo>
                  <a:lnTo>
                    <a:pt x="122" y="194"/>
                  </a:lnTo>
                  <a:lnTo>
                    <a:pt x="122" y="194"/>
                  </a:lnTo>
                  <a:lnTo>
                    <a:pt x="124" y="194"/>
                  </a:lnTo>
                  <a:lnTo>
                    <a:pt x="124" y="194"/>
                  </a:lnTo>
                  <a:lnTo>
                    <a:pt x="124" y="194"/>
                  </a:lnTo>
                  <a:lnTo>
                    <a:pt x="126" y="194"/>
                  </a:lnTo>
                  <a:lnTo>
                    <a:pt x="129" y="194"/>
                  </a:lnTo>
                  <a:lnTo>
                    <a:pt x="129" y="196"/>
                  </a:lnTo>
                  <a:lnTo>
                    <a:pt x="131" y="196"/>
                  </a:lnTo>
                  <a:lnTo>
                    <a:pt x="133" y="196"/>
                  </a:lnTo>
                  <a:lnTo>
                    <a:pt x="139" y="198"/>
                  </a:lnTo>
                  <a:lnTo>
                    <a:pt x="143" y="198"/>
                  </a:lnTo>
                  <a:lnTo>
                    <a:pt x="145" y="198"/>
                  </a:lnTo>
                  <a:lnTo>
                    <a:pt x="145" y="198"/>
                  </a:lnTo>
                  <a:lnTo>
                    <a:pt x="149" y="193"/>
                  </a:lnTo>
                  <a:lnTo>
                    <a:pt x="150" y="191"/>
                  </a:lnTo>
                  <a:lnTo>
                    <a:pt x="152" y="189"/>
                  </a:lnTo>
                  <a:lnTo>
                    <a:pt x="156" y="187"/>
                  </a:lnTo>
                  <a:lnTo>
                    <a:pt x="156" y="187"/>
                  </a:lnTo>
                  <a:lnTo>
                    <a:pt x="160" y="187"/>
                  </a:lnTo>
                  <a:lnTo>
                    <a:pt x="166" y="185"/>
                  </a:lnTo>
                  <a:lnTo>
                    <a:pt x="170" y="185"/>
                  </a:lnTo>
                  <a:lnTo>
                    <a:pt x="177" y="181"/>
                  </a:lnTo>
                  <a:lnTo>
                    <a:pt x="181" y="181"/>
                  </a:lnTo>
                  <a:lnTo>
                    <a:pt x="183" y="181"/>
                  </a:lnTo>
                  <a:lnTo>
                    <a:pt x="183" y="179"/>
                  </a:lnTo>
                  <a:lnTo>
                    <a:pt x="181" y="177"/>
                  </a:lnTo>
                  <a:lnTo>
                    <a:pt x="181" y="177"/>
                  </a:lnTo>
                  <a:lnTo>
                    <a:pt x="183" y="173"/>
                  </a:lnTo>
                  <a:lnTo>
                    <a:pt x="183" y="175"/>
                  </a:lnTo>
                  <a:lnTo>
                    <a:pt x="183" y="175"/>
                  </a:lnTo>
                  <a:lnTo>
                    <a:pt x="183" y="177"/>
                  </a:lnTo>
                  <a:lnTo>
                    <a:pt x="183" y="177"/>
                  </a:lnTo>
                  <a:lnTo>
                    <a:pt x="185" y="177"/>
                  </a:lnTo>
                  <a:lnTo>
                    <a:pt x="185" y="177"/>
                  </a:lnTo>
                  <a:lnTo>
                    <a:pt x="185" y="177"/>
                  </a:lnTo>
                  <a:lnTo>
                    <a:pt x="185" y="177"/>
                  </a:lnTo>
                  <a:lnTo>
                    <a:pt x="185" y="179"/>
                  </a:lnTo>
                  <a:lnTo>
                    <a:pt x="187" y="179"/>
                  </a:lnTo>
                  <a:lnTo>
                    <a:pt x="187" y="177"/>
                  </a:lnTo>
                  <a:lnTo>
                    <a:pt x="187" y="177"/>
                  </a:lnTo>
                  <a:lnTo>
                    <a:pt x="189" y="177"/>
                  </a:lnTo>
                  <a:lnTo>
                    <a:pt x="190" y="177"/>
                  </a:lnTo>
                  <a:lnTo>
                    <a:pt x="192" y="175"/>
                  </a:lnTo>
                  <a:lnTo>
                    <a:pt x="192" y="173"/>
                  </a:lnTo>
                  <a:lnTo>
                    <a:pt x="194" y="175"/>
                  </a:lnTo>
                  <a:lnTo>
                    <a:pt x="194" y="175"/>
                  </a:lnTo>
                  <a:lnTo>
                    <a:pt x="196" y="177"/>
                  </a:lnTo>
                  <a:lnTo>
                    <a:pt x="198" y="177"/>
                  </a:lnTo>
                  <a:lnTo>
                    <a:pt x="198" y="177"/>
                  </a:lnTo>
                  <a:lnTo>
                    <a:pt x="198" y="179"/>
                  </a:lnTo>
                  <a:lnTo>
                    <a:pt x="198" y="179"/>
                  </a:lnTo>
                  <a:lnTo>
                    <a:pt x="200" y="179"/>
                  </a:lnTo>
                  <a:lnTo>
                    <a:pt x="200" y="179"/>
                  </a:lnTo>
                  <a:lnTo>
                    <a:pt x="200" y="179"/>
                  </a:lnTo>
                  <a:lnTo>
                    <a:pt x="200" y="179"/>
                  </a:lnTo>
                  <a:lnTo>
                    <a:pt x="202" y="179"/>
                  </a:lnTo>
                  <a:lnTo>
                    <a:pt x="202" y="179"/>
                  </a:lnTo>
                  <a:lnTo>
                    <a:pt x="202" y="179"/>
                  </a:lnTo>
                  <a:lnTo>
                    <a:pt x="202" y="181"/>
                  </a:lnTo>
                  <a:lnTo>
                    <a:pt x="204" y="179"/>
                  </a:lnTo>
                  <a:lnTo>
                    <a:pt x="204" y="179"/>
                  </a:lnTo>
                  <a:lnTo>
                    <a:pt x="204" y="179"/>
                  </a:lnTo>
                  <a:lnTo>
                    <a:pt x="206" y="179"/>
                  </a:lnTo>
                  <a:lnTo>
                    <a:pt x="208" y="179"/>
                  </a:lnTo>
                  <a:lnTo>
                    <a:pt x="208" y="179"/>
                  </a:lnTo>
                  <a:lnTo>
                    <a:pt x="208" y="177"/>
                  </a:lnTo>
                  <a:lnTo>
                    <a:pt x="208" y="177"/>
                  </a:lnTo>
                  <a:lnTo>
                    <a:pt x="208" y="175"/>
                  </a:lnTo>
                  <a:lnTo>
                    <a:pt x="208" y="173"/>
                  </a:lnTo>
                  <a:lnTo>
                    <a:pt x="208" y="173"/>
                  </a:lnTo>
                  <a:lnTo>
                    <a:pt x="208" y="172"/>
                  </a:lnTo>
                  <a:lnTo>
                    <a:pt x="208" y="170"/>
                  </a:lnTo>
                  <a:lnTo>
                    <a:pt x="208" y="170"/>
                  </a:lnTo>
                  <a:lnTo>
                    <a:pt x="208" y="168"/>
                  </a:lnTo>
                  <a:lnTo>
                    <a:pt x="208" y="166"/>
                  </a:lnTo>
                  <a:lnTo>
                    <a:pt x="208" y="164"/>
                  </a:lnTo>
                  <a:lnTo>
                    <a:pt x="211" y="162"/>
                  </a:lnTo>
                  <a:lnTo>
                    <a:pt x="213" y="162"/>
                  </a:lnTo>
                  <a:lnTo>
                    <a:pt x="213" y="160"/>
                  </a:lnTo>
                  <a:lnTo>
                    <a:pt x="215" y="160"/>
                  </a:lnTo>
                  <a:lnTo>
                    <a:pt x="217" y="162"/>
                  </a:lnTo>
                  <a:lnTo>
                    <a:pt x="219" y="164"/>
                  </a:lnTo>
                  <a:lnTo>
                    <a:pt x="219" y="166"/>
                  </a:lnTo>
                  <a:lnTo>
                    <a:pt x="219" y="168"/>
                  </a:lnTo>
                  <a:lnTo>
                    <a:pt x="219" y="172"/>
                  </a:lnTo>
                  <a:lnTo>
                    <a:pt x="219" y="173"/>
                  </a:lnTo>
                  <a:lnTo>
                    <a:pt x="217" y="173"/>
                  </a:lnTo>
                  <a:lnTo>
                    <a:pt x="217" y="175"/>
                  </a:lnTo>
                  <a:lnTo>
                    <a:pt x="217" y="177"/>
                  </a:lnTo>
                  <a:lnTo>
                    <a:pt x="215" y="177"/>
                  </a:lnTo>
                  <a:lnTo>
                    <a:pt x="215" y="177"/>
                  </a:lnTo>
                  <a:lnTo>
                    <a:pt x="213" y="177"/>
                  </a:lnTo>
                  <a:lnTo>
                    <a:pt x="213" y="177"/>
                  </a:lnTo>
                  <a:lnTo>
                    <a:pt x="211" y="177"/>
                  </a:lnTo>
                  <a:lnTo>
                    <a:pt x="208" y="181"/>
                  </a:lnTo>
                  <a:lnTo>
                    <a:pt x="206" y="183"/>
                  </a:lnTo>
                  <a:lnTo>
                    <a:pt x="206" y="183"/>
                  </a:lnTo>
                  <a:lnTo>
                    <a:pt x="202" y="189"/>
                  </a:lnTo>
                  <a:lnTo>
                    <a:pt x="200" y="191"/>
                  </a:lnTo>
                  <a:lnTo>
                    <a:pt x="200" y="191"/>
                  </a:lnTo>
                  <a:lnTo>
                    <a:pt x="200" y="193"/>
                  </a:lnTo>
                  <a:lnTo>
                    <a:pt x="200" y="194"/>
                  </a:lnTo>
                  <a:lnTo>
                    <a:pt x="200" y="196"/>
                  </a:lnTo>
                  <a:lnTo>
                    <a:pt x="196" y="202"/>
                  </a:lnTo>
                  <a:lnTo>
                    <a:pt x="192" y="208"/>
                  </a:lnTo>
                  <a:lnTo>
                    <a:pt x="190" y="212"/>
                  </a:lnTo>
                  <a:lnTo>
                    <a:pt x="189" y="215"/>
                  </a:lnTo>
                  <a:lnTo>
                    <a:pt x="187" y="217"/>
                  </a:lnTo>
                  <a:lnTo>
                    <a:pt x="185" y="219"/>
                  </a:lnTo>
                  <a:lnTo>
                    <a:pt x="175" y="217"/>
                  </a:lnTo>
                  <a:lnTo>
                    <a:pt x="173" y="217"/>
                  </a:lnTo>
                  <a:lnTo>
                    <a:pt x="171" y="219"/>
                  </a:lnTo>
                  <a:lnTo>
                    <a:pt x="170" y="219"/>
                  </a:lnTo>
                  <a:lnTo>
                    <a:pt x="168" y="219"/>
                  </a:lnTo>
                  <a:lnTo>
                    <a:pt x="168" y="219"/>
                  </a:lnTo>
                  <a:lnTo>
                    <a:pt x="168" y="219"/>
                  </a:lnTo>
                  <a:lnTo>
                    <a:pt x="162" y="225"/>
                  </a:lnTo>
                  <a:lnTo>
                    <a:pt x="160" y="227"/>
                  </a:lnTo>
                  <a:lnTo>
                    <a:pt x="158" y="227"/>
                  </a:lnTo>
                  <a:lnTo>
                    <a:pt x="156" y="227"/>
                  </a:lnTo>
                  <a:lnTo>
                    <a:pt x="156" y="227"/>
                  </a:lnTo>
                  <a:lnTo>
                    <a:pt x="156" y="227"/>
                  </a:lnTo>
                  <a:lnTo>
                    <a:pt x="154" y="229"/>
                  </a:lnTo>
                  <a:lnTo>
                    <a:pt x="154" y="229"/>
                  </a:lnTo>
                  <a:lnTo>
                    <a:pt x="154" y="231"/>
                  </a:lnTo>
                  <a:lnTo>
                    <a:pt x="152" y="231"/>
                  </a:lnTo>
                  <a:lnTo>
                    <a:pt x="152" y="231"/>
                  </a:lnTo>
                  <a:lnTo>
                    <a:pt x="150" y="231"/>
                  </a:lnTo>
                  <a:lnTo>
                    <a:pt x="147" y="227"/>
                  </a:lnTo>
                  <a:lnTo>
                    <a:pt x="147" y="225"/>
                  </a:lnTo>
                  <a:lnTo>
                    <a:pt x="145" y="227"/>
                  </a:lnTo>
                  <a:lnTo>
                    <a:pt x="143" y="231"/>
                  </a:lnTo>
                  <a:lnTo>
                    <a:pt x="143" y="232"/>
                  </a:lnTo>
                  <a:lnTo>
                    <a:pt x="143" y="232"/>
                  </a:lnTo>
                  <a:lnTo>
                    <a:pt x="141" y="232"/>
                  </a:lnTo>
                  <a:lnTo>
                    <a:pt x="141" y="232"/>
                  </a:lnTo>
                  <a:lnTo>
                    <a:pt x="141" y="232"/>
                  </a:lnTo>
                  <a:lnTo>
                    <a:pt x="139" y="232"/>
                  </a:lnTo>
                  <a:lnTo>
                    <a:pt x="139" y="232"/>
                  </a:lnTo>
                  <a:lnTo>
                    <a:pt x="139" y="234"/>
                  </a:lnTo>
                  <a:lnTo>
                    <a:pt x="139" y="234"/>
                  </a:lnTo>
                  <a:lnTo>
                    <a:pt x="137" y="234"/>
                  </a:lnTo>
                  <a:lnTo>
                    <a:pt x="137" y="236"/>
                  </a:lnTo>
                  <a:lnTo>
                    <a:pt x="137" y="234"/>
                  </a:lnTo>
                  <a:lnTo>
                    <a:pt x="135" y="236"/>
                  </a:lnTo>
                  <a:lnTo>
                    <a:pt x="135" y="236"/>
                  </a:lnTo>
                  <a:lnTo>
                    <a:pt x="135" y="238"/>
                  </a:lnTo>
                  <a:lnTo>
                    <a:pt x="133" y="236"/>
                  </a:lnTo>
                  <a:lnTo>
                    <a:pt x="131" y="236"/>
                  </a:lnTo>
                  <a:lnTo>
                    <a:pt x="129" y="236"/>
                  </a:lnTo>
                  <a:lnTo>
                    <a:pt x="129" y="234"/>
                  </a:lnTo>
                  <a:lnTo>
                    <a:pt x="129" y="232"/>
                  </a:lnTo>
                  <a:lnTo>
                    <a:pt x="129" y="229"/>
                  </a:lnTo>
                  <a:lnTo>
                    <a:pt x="128" y="229"/>
                  </a:lnTo>
                  <a:lnTo>
                    <a:pt x="128" y="229"/>
                  </a:lnTo>
                  <a:lnTo>
                    <a:pt x="126" y="229"/>
                  </a:lnTo>
                  <a:lnTo>
                    <a:pt x="126" y="229"/>
                  </a:lnTo>
                  <a:lnTo>
                    <a:pt x="126" y="231"/>
                  </a:lnTo>
                  <a:lnTo>
                    <a:pt x="126" y="232"/>
                  </a:lnTo>
                  <a:lnTo>
                    <a:pt x="126" y="232"/>
                  </a:lnTo>
                  <a:lnTo>
                    <a:pt x="128" y="234"/>
                  </a:lnTo>
                  <a:lnTo>
                    <a:pt x="126" y="236"/>
                  </a:lnTo>
                  <a:lnTo>
                    <a:pt x="126" y="236"/>
                  </a:lnTo>
                  <a:lnTo>
                    <a:pt x="126" y="236"/>
                  </a:lnTo>
                  <a:lnTo>
                    <a:pt x="124" y="236"/>
                  </a:lnTo>
                  <a:lnTo>
                    <a:pt x="124" y="236"/>
                  </a:lnTo>
                  <a:lnTo>
                    <a:pt x="124" y="238"/>
                  </a:lnTo>
                  <a:lnTo>
                    <a:pt x="122" y="238"/>
                  </a:lnTo>
                  <a:lnTo>
                    <a:pt x="122" y="240"/>
                  </a:lnTo>
                  <a:lnTo>
                    <a:pt x="118" y="240"/>
                  </a:lnTo>
                  <a:lnTo>
                    <a:pt x="112" y="240"/>
                  </a:lnTo>
                  <a:lnTo>
                    <a:pt x="110" y="240"/>
                  </a:lnTo>
                  <a:lnTo>
                    <a:pt x="109" y="242"/>
                  </a:lnTo>
                  <a:lnTo>
                    <a:pt x="105" y="244"/>
                  </a:lnTo>
                  <a:lnTo>
                    <a:pt x="97" y="246"/>
                  </a:lnTo>
                  <a:lnTo>
                    <a:pt x="97" y="246"/>
                  </a:lnTo>
                  <a:lnTo>
                    <a:pt x="95" y="244"/>
                  </a:lnTo>
                  <a:lnTo>
                    <a:pt x="95" y="242"/>
                  </a:lnTo>
                  <a:lnTo>
                    <a:pt x="93" y="240"/>
                  </a:lnTo>
                  <a:lnTo>
                    <a:pt x="95" y="238"/>
                  </a:lnTo>
                  <a:lnTo>
                    <a:pt x="95" y="236"/>
                  </a:lnTo>
                  <a:lnTo>
                    <a:pt x="97" y="234"/>
                  </a:lnTo>
                  <a:lnTo>
                    <a:pt x="97" y="232"/>
                  </a:lnTo>
                  <a:lnTo>
                    <a:pt x="95" y="231"/>
                  </a:lnTo>
                  <a:lnTo>
                    <a:pt x="95" y="231"/>
                  </a:lnTo>
                  <a:lnTo>
                    <a:pt x="93" y="231"/>
                  </a:lnTo>
                  <a:lnTo>
                    <a:pt x="93" y="232"/>
                  </a:lnTo>
                  <a:lnTo>
                    <a:pt x="91" y="232"/>
                  </a:lnTo>
                  <a:lnTo>
                    <a:pt x="91" y="232"/>
                  </a:lnTo>
                  <a:lnTo>
                    <a:pt x="91" y="232"/>
                  </a:lnTo>
                  <a:lnTo>
                    <a:pt x="89" y="232"/>
                  </a:lnTo>
                  <a:lnTo>
                    <a:pt x="89" y="232"/>
                  </a:lnTo>
                  <a:lnTo>
                    <a:pt x="88" y="234"/>
                  </a:lnTo>
                  <a:lnTo>
                    <a:pt x="86" y="234"/>
                  </a:lnTo>
                  <a:lnTo>
                    <a:pt x="86" y="232"/>
                  </a:lnTo>
                  <a:lnTo>
                    <a:pt x="84" y="232"/>
                  </a:lnTo>
                  <a:lnTo>
                    <a:pt x="82" y="231"/>
                  </a:lnTo>
                  <a:lnTo>
                    <a:pt x="84" y="229"/>
                  </a:lnTo>
                  <a:lnTo>
                    <a:pt x="86" y="229"/>
                  </a:lnTo>
                  <a:lnTo>
                    <a:pt x="86" y="227"/>
                  </a:lnTo>
                  <a:lnTo>
                    <a:pt x="86" y="227"/>
                  </a:lnTo>
                  <a:lnTo>
                    <a:pt x="86" y="225"/>
                  </a:lnTo>
                  <a:lnTo>
                    <a:pt x="86" y="225"/>
                  </a:lnTo>
                  <a:lnTo>
                    <a:pt x="82" y="227"/>
                  </a:lnTo>
                  <a:lnTo>
                    <a:pt x="80" y="229"/>
                  </a:lnTo>
                  <a:lnTo>
                    <a:pt x="78" y="231"/>
                  </a:lnTo>
                  <a:lnTo>
                    <a:pt x="76" y="231"/>
                  </a:lnTo>
                  <a:lnTo>
                    <a:pt x="76" y="232"/>
                  </a:lnTo>
                  <a:lnTo>
                    <a:pt x="76" y="234"/>
                  </a:lnTo>
                  <a:lnTo>
                    <a:pt x="74" y="236"/>
                  </a:lnTo>
                  <a:lnTo>
                    <a:pt x="74" y="238"/>
                  </a:lnTo>
                  <a:lnTo>
                    <a:pt x="74" y="240"/>
                  </a:lnTo>
                  <a:lnTo>
                    <a:pt x="72" y="242"/>
                  </a:lnTo>
                  <a:lnTo>
                    <a:pt x="72" y="244"/>
                  </a:lnTo>
                  <a:lnTo>
                    <a:pt x="74" y="246"/>
                  </a:lnTo>
                  <a:lnTo>
                    <a:pt x="76" y="250"/>
                  </a:lnTo>
                  <a:lnTo>
                    <a:pt x="78" y="253"/>
                  </a:lnTo>
                  <a:lnTo>
                    <a:pt x="80" y="255"/>
                  </a:lnTo>
                  <a:lnTo>
                    <a:pt x="82" y="257"/>
                  </a:lnTo>
                  <a:lnTo>
                    <a:pt x="88" y="263"/>
                  </a:lnTo>
                  <a:lnTo>
                    <a:pt x="88" y="265"/>
                  </a:lnTo>
                  <a:lnTo>
                    <a:pt x="89" y="267"/>
                  </a:lnTo>
                  <a:lnTo>
                    <a:pt x="91" y="269"/>
                  </a:lnTo>
                  <a:lnTo>
                    <a:pt x="97" y="274"/>
                  </a:lnTo>
                  <a:lnTo>
                    <a:pt x="97" y="276"/>
                  </a:lnTo>
                  <a:lnTo>
                    <a:pt x="101" y="278"/>
                  </a:lnTo>
                  <a:lnTo>
                    <a:pt x="109" y="288"/>
                  </a:lnTo>
                  <a:lnTo>
                    <a:pt x="110" y="288"/>
                  </a:lnTo>
                  <a:lnTo>
                    <a:pt x="112" y="288"/>
                  </a:lnTo>
                  <a:lnTo>
                    <a:pt x="114" y="286"/>
                  </a:lnTo>
                  <a:lnTo>
                    <a:pt x="114" y="288"/>
                  </a:lnTo>
                  <a:lnTo>
                    <a:pt x="114" y="290"/>
                  </a:lnTo>
                  <a:lnTo>
                    <a:pt x="114" y="291"/>
                  </a:lnTo>
                  <a:lnTo>
                    <a:pt x="118" y="295"/>
                  </a:lnTo>
                  <a:lnTo>
                    <a:pt x="120" y="297"/>
                  </a:lnTo>
                  <a:lnTo>
                    <a:pt x="122" y="297"/>
                  </a:lnTo>
                  <a:lnTo>
                    <a:pt x="124" y="301"/>
                  </a:lnTo>
                  <a:lnTo>
                    <a:pt x="126" y="303"/>
                  </a:lnTo>
                  <a:lnTo>
                    <a:pt x="129" y="307"/>
                  </a:lnTo>
                  <a:lnTo>
                    <a:pt x="131" y="309"/>
                  </a:lnTo>
                  <a:lnTo>
                    <a:pt x="137" y="310"/>
                  </a:lnTo>
                  <a:lnTo>
                    <a:pt x="149" y="324"/>
                  </a:lnTo>
                  <a:lnTo>
                    <a:pt x="150" y="326"/>
                  </a:lnTo>
                  <a:lnTo>
                    <a:pt x="150" y="326"/>
                  </a:lnTo>
                  <a:lnTo>
                    <a:pt x="152" y="326"/>
                  </a:lnTo>
                  <a:lnTo>
                    <a:pt x="154" y="329"/>
                  </a:lnTo>
                  <a:lnTo>
                    <a:pt x="156" y="333"/>
                  </a:lnTo>
                  <a:lnTo>
                    <a:pt x="162" y="341"/>
                  </a:lnTo>
                  <a:lnTo>
                    <a:pt x="168" y="345"/>
                  </a:lnTo>
                  <a:lnTo>
                    <a:pt x="168" y="347"/>
                  </a:lnTo>
                  <a:lnTo>
                    <a:pt x="168" y="347"/>
                  </a:lnTo>
                  <a:lnTo>
                    <a:pt x="175" y="358"/>
                  </a:lnTo>
                  <a:lnTo>
                    <a:pt x="185" y="364"/>
                  </a:lnTo>
                  <a:lnTo>
                    <a:pt x="194" y="373"/>
                  </a:lnTo>
                  <a:lnTo>
                    <a:pt x="198" y="377"/>
                  </a:lnTo>
                  <a:lnTo>
                    <a:pt x="202" y="379"/>
                  </a:lnTo>
                  <a:lnTo>
                    <a:pt x="208" y="381"/>
                  </a:lnTo>
                  <a:lnTo>
                    <a:pt x="210" y="383"/>
                  </a:lnTo>
                  <a:lnTo>
                    <a:pt x="211" y="387"/>
                  </a:lnTo>
                  <a:lnTo>
                    <a:pt x="213" y="387"/>
                  </a:lnTo>
                  <a:lnTo>
                    <a:pt x="215" y="388"/>
                  </a:lnTo>
                  <a:lnTo>
                    <a:pt x="221" y="390"/>
                  </a:lnTo>
                  <a:lnTo>
                    <a:pt x="234" y="398"/>
                  </a:lnTo>
                  <a:lnTo>
                    <a:pt x="238" y="400"/>
                  </a:lnTo>
                  <a:lnTo>
                    <a:pt x="238" y="400"/>
                  </a:lnTo>
                  <a:lnTo>
                    <a:pt x="240" y="400"/>
                  </a:lnTo>
                  <a:lnTo>
                    <a:pt x="242" y="400"/>
                  </a:lnTo>
                  <a:lnTo>
                    <a:pt x="242" y="400"/>
                  </a:lnTo>
                  <a:lnTo>
                    <a:pt x="244" y="400"/>
                  </a:lnTo>
                  <a:lnTo>
                    <a:pt x="244" y="402"/>
                  </a:lnTo>
                  <a:lnTo>
                    <a:pt x="246" y="402"/>
                  </a:lnTo>
                  <a:lnTo>
                    <a:pt x="248" y="402"/>
                  </a:lnTo>
                  <a:lnTo>
                    <a:pt x="261" y="402"/>
                  </a:lnTo>
                  <a:lnTo>
                    <a:pt x="261" y="400"/>
                  </a:lnTo>
                  <a:lnTo>
                    <a:pt x="261" y="400"/>
                  </a:lnTo>
                  <a:lnTo>
                    <a:pt x="261" y="398"/>
                  </a:lnTo>
                  <a:lnTo>
                    <a:pt x="261" y="398"/>
                  </a:lnTo>
                  <a:lnTo>
                    <a:pt x="263" y="398"/>
                  </a:lnTo>
                  <a:lnTo>
                    <a:pt x="263" y="398"/>
                  </a:lnTo>
                  <a:lnTo>
                    <a:pt x="263" y="398"/>
                  </a:lnTo>
                  <a:lnTo>
                    <a:pt x="263" y="398"/>
                  </a:lnTo>
                  <a:lnTo>
                    <a:pt x="265" y="398"/>
                  </a:lnTo>
                  <a:lnTo>
                    <a:pt x="267" y="398"/>
                  </a:lnTo>
                  <a:lnTo>
                    <a:pt x="269" y="398"/>
                  </a:lnTo>
                  <a:lnTo>
                    <a:pt x="270" y="398"/>
                  </a:lnTo>
                  <a:lnTo>
                    <a:pt x="270" y="396"/>
                  </a:lnTo>
                  <a:lnTo>
                    <a:pt x="272" y="396"/>
                  </a:lnTo>
                  <a:lnTo>
                    <a:pt x="272" y="396"/>
                  </a:lnTo>
                  <a:lnTo>
                    <a:pt x="274" y="396"/>
                  </a:lnTo>
                  <a:lnTo>
                    <a:pt x="276" y="396"/>
                  </a:lnTo>
                  <a:lnTo>
                    <a:pt x="291" y="387"/>
                  </a:lnTo>
                  <a:lnTo>
                    <a:pt x="297" y="387"/>
                  </a:lnTo>
                  <a:lnTo>
                    <a:pt x="305" y="383"/>
                  </a:lnTo>
                  <a:lnTo>
                    <a:pt x="307" y="383"/>
                  </a:lnTo>
                  <a:lnTo>
                    <a:pt x="309" y="381"/>
                  </a:lnTo>
                  <a:lnTo>
                    <a:pt x="309" y="379"/>
                  </a:lnTo>
                  <a:lnTo>
                    <a:pt x="312" y="375"/>
                  </a:lnTo>
                  <a:lnTo>
                    <a:pt x="314" y="375"/>
                  </a:lnTo>
                  <a:lnTo>
                    <a:pt x="316" y="375"/>
                  </a:lnTo>
                  <a:lnTo>
                    <a:pt x="314" y="375"/>
                  </a:lnTo>
                  <a:lnTo>
                    <a:pt x="314" y="375"/>
                  </a:lnTo>
                  <a:lnTo>
                    <a:pt x="314" y="377"/>
                  </a:lnTo>
                  <a:lnTo>
                    <a:pt x="316" y="377"/>
                  </a:lnTo>
                  <a:lnTo>
                    <a:pt x="322" y="373"/>
                  </a:lnTo>
                  <a:lnTo>
                    <a:pt x="326" y="371"/>
                  </a:lnTo>
                  <a:lnTo>
                    <a:pt x="330" y="369"/>
                  </a:lnTo>
                  <a:lnTo>
                    <a:pt x="330" y="369"/>
                  </a:lnTo>
                  <a:lnTo>
                    <a:pt x="331" y="369"/>
                  </a:lnTo>
                  <a:lnTo>
                    <a:pt x="333" y="369"/>
                  </a:lnTo>
                  <a:lnTo>
                    <a:pt x="335" y="367"/>
                  </a:lnTo>
                  <a:lnTo>
                    <a:pt x="337" y="366"/>
                  </a:lnTo>
                  <a:lnTo>
                    <a:pt x="349" y="360"/>
                  </a:lnTo>
                  <a:lnTo>
                    <a:pt x="352" y="360"/>
                  </a:lnTo>
                  <a:lnTo>
                    <a:pt x="354" y="358"/>
                  </a:lnTo>
                  <a:lnTo>
                    <a:pt x="360" y="356"/>
                  </a:lnTo>
                  <a:lnTo>
                    <a:pt x="362" y="354"/>
                  </a:lnTo>
                  <a:lnTo>
                    <a:pt x="362" y="354"/>
                  </a:lnTo>
                  <a:lnTo>
                    <a:pt x="362" y="354"/>
                  </a:lnTo>
                  <a:lnTo>
                    <a:pt x="364" y="354"/>
                  </a:lnTo>
                  <a:lnTo>
                    <a:pt x="364" y="354"/>
                  </a:lnTo>
                  <a:lnTo>
                    <a:pt x="366" y="352"/>
                  </a:lnTo>
                  <a:lnTo>
                    <a:pt x="366" y="350"/>
                  </a:lnTo>
                  <a:lnTo>
                    <a:pt x="364" y="348"/>
                  </a:lnTo>
                  <a:lnTo>
                    <a:pt x="364" y="347"/>
                  </a:lnTo>
                  <a:lnTo>
                    <a:pt x="364" y="347"/>
                  </a:lnTo>
                  <a:lnTo>
                    <a:pt x="364" y="347"/>
                  </a:lnTo>
                  <a:lnTo>
                    <a:pt x="364" y="345"/>
                  </a:lnTo>
                  <a:lnTo>
                    <a:pt x="364" y="345"/>
                  </a:lnTo>
                  <a:lnTo>
                    <a:pt x="366" y="343"/>
                  </a:lnTo>
                  <a:lnTo>
                    <a:pt x="366" y="343"/>
                  </a:lnTo>
                  <a:lnTo>
                    <a:pt x="366" y="343"/>
                  </a:lnTo>
                  <a:lnTo>
                    <a:pt x="366" y="341"/>
                  </a:lnTo>
                  <a:lnTo>
                    <a:pt x="366" y="341"/>
                  </a:lnTo>
                  <a:lnTo>
                    <a:pt x="370" y="337"/>
                  </a:lnTo>
                  <a:lnTo>
                    <a:pt x="370" y="335"/>
                  </a:lnTo>
                  <a:lnTo>
                    <a:pt x="371" y="333"/>
                  </a:lnTo>
                  <a:lnTo>
                    <a:pt x="375" y="328"/>
                  </a:lnTo>
                  <a:lnTo>
                    <a:pt x="377" y="324"/>
                  </a:lnTo>
                  <a:lnTo>
                    <a:pt x="381" y="312"/>
                  </a:lnTo>
                  <a:lnTo>
                    <a:pt x="381" y="312"/>
                  </a:lnTo>
                  <a:lnTo>
                    <a:pt x="383" y="312"/>
                  </a:lnTo>
                  <a:lnTo>
                    <a:pt x="383" y="310"/>
                  </a:lnTo>
                  <a:lnTo>
                    <a:pt x="383" y="310"/>
                  </a:lnTo>
                  <a:lnTo>
                    <a:pt x="383" y="309"/>
                  </a:lnTo>
                  <a:lnTo>
                    <a:pt x="383" y="309"/>
                  </a:lnTo>
                  <a:lnTo>
                    <a:pt x="383" y="307"/>
                  </a:lnTo>
                  <a:lnTo>
                    <a:pt x="383" y="307"/>
                  </a:lnTo>
                  <a:lnTo>
                    <a:pt x="381" y="307"/>
                  </a:lnTo>
                  <a:lnTo>
                    <a:pt x="381" y="305"/>
                  </a:lnTo>
                  <a:lnTo>
                    <a:pt x="381" y="305"/>
                  </a:lnTo>
                  <a:lnTo>
                    <a:pt x="379" y="303"/>
                  </a:lnTo>
                  <a:lnTo>
                    <a:pt x="379" y="305"/>
                  </a:lnTo>
                  <a:lnTo>
                    <a:pt x="377" y="303"/>
                  </a:lnTo>
                  <a:lnTo>
                    <a:pt x="377" y="303"/>
                  </a:lnTo>
                  <a:lnTo>
                    <a:pt x="375" y="303"/>
                  </a:lnTo>
                  <a:lnTo>
                    <a:pt x="375" y="303"/>
                  </a:lnTo>
                  <a:lnTo>
                    <a:pt x="375" y="301"/>
                  </a:lnTo>
                  <a:lnTo>
                    <a:pt x="373" y="299"/>
                  </a:lnTo>
                  <a:lnTo>
                    <a:pt x="373" y="297"/>
                  </a:lnTo>
                  <a:lnTo>
                    <a:pt x="373" y="297"/>
                  </a:lnTo>
                  <a:lnTo>
                    <a:pt x="371" y="297"/>
                  </a:lnTo>
                  <a:lnTo>
                    <a:pt x="371" y="295"/>
                  </a:lnTo>
                  <a:lnTo>
                    <a:pt x="371" y="293"/>
                  </a:lnTo>
                  <a:lnTo>
                    <a:pt x="371" y="293"/>
                  </a:lnTo>
                  <a:lnTo>
                    <a:pt x="366" y="295"/>
                  </a:lnTo>
                  <a:lnTo>
                    <a:pt x="364" y="295"/>
                  </a:lnTo>
                  <a:lnTo>
                    <a:pt x="364" y="295"/>
                  </a:lnTo>
                  <a:lnTo>
                    <a:pt x="362" y="293"/>
                  </a:lnTo>
                  <a:lnTo>
                    <a:pt x="360" y="295"/>
                  </a:lnTo>
                  <a:lnTo>
                    <a:pt x="358" y="295"/>
                  </a:lnTo>
                  <a:lnTo>
                    <a:pt x="358" y="295"/>
                  </a:lnTo>
                  <a:lnTo>
                    <a:pt x="358" y="293"/>
                  </a:lnTo>
                  <a:lnTo>
                    <a:pt x="358" y="293"/>
                  </a:lnTo>
                  <a:lnTo>
                    <a:pt x="356" y="293"/>
                  </a:lnTo>
                  <a:lnTo>
                    <a:pt x="356" y="293"/>
                  </a:lnTo>
                  <a:lnTo>
                    <a:pt x="356" y="293"/>
                  </a:lnTo>
                  <a:lnTo>
                    <a:pt x="354" y="293"/>
                  </a:lnTo>
                  <a:lnTo>
                    <a:pt x="354" y="291"/>
                  </a:lnTo>
                  <a:lnTo>
                    <a:pt x="354" y="290"/>
                  </a:lnTo>
                  <a:lnTo>
                    <a:pt x="354" y="288"/>
                  </a:lnTo>
                  <a:lnTo>
                    <a:pt x="356" y="288"/>
                  </a:lnTo>
                  <a:lnTo>
                    <a:pt x="362" y="290"/>
                  </a:lnTo>
                  <a:lnTo>
                    <a:pt x="364" y="290"/>
                  </a:lnTo>
                  <a:lnTo>
                    <a:pt x="366" y="290"/>
                  </a:lnTo>
                  <a:lnTo>
                    <a:pt x="364" y="286"/>
                  </a:lnTo>
                  <a:lnTo>
                    <a:pt x="362" y="286"/>
                  </a:lnTo>
                  <a:lnTo>
                    <a:pt x="362" y="286"/>
                  </a:lnTo>
                  <a:lnTo>
                    <a:pt x="360" y="286"/>
                  </a:lnTo>
                  <a:lnTo>
                    <a:pt x="360" y="286"/>
                  </a:lnTo>
                  <a:lnTo>
                    <a:pt x="360" y="286"/>
                  </a:lnTo>
                  <a:lnTo>
                    <a:pt x="360" y="284"/>
                  </a:lnTo>
                  <a:lnTo>
                    <a:pt x="362" y="284"/>
                  </a:lnTo>
                  <a:lnTo>
                    <a:pt x="364" y="286"/>
                  </a:lnTo>
                  <a:lnTo>
                    <a:pt x="366" y="286"/>
                  </a:lnTo>
                  <a:lnTo>
                    <a:pt x="366" y="288"/>
                  </a:lnTo>
                  <a:lnTo>
                    <a:pt x="368" y="288"/>
                  </a:lnTo>
                  <a:lnTo>
                    <a:pt x="370" y="290"/>
                  </a:lnTo>
                  <a:lnTo>
                    <a:pt x="371" y="290"/>
                  </a:lnTo>
                  <a:lnTo>
                    <a:pt x="370" y="288"/>
                  </a:lnTo>
                  <a:lnTo>
                    <a:pt x="370" y="286"/>
                  </a:lnTo>
                  <a:lnTo>
                    <a:pt x="371" y="286"/>
                  </a:lnTo>
                  <a:lnTo>
                    <a:pt x="371" y="284"/>
                  </a:lnTo>
                  <a:lnTo>
                    <a:pt x="370" y="284"/>
                  </a:lnTo>
                  <a:lnTo>
                    <a:pt x="370" y="282"/>
                  </a:lnTo>
                  <a:lnTo>
                    <a:pt x="370" y="282"/>
                  </a:lnTo>
                  <a:lnTo>
                    <a:pt x="370" y="282"/>
                  </a:lnTo>
                  <a:lnTo>
                    <a:pt x="370" y="280"/>
                  </a:lnTo>
                  <a:lnTo>
                    <a:pt x="368" y="280"/>
                  </a:lnTo>
                  <a:lnTo>
                    <a:pt x="366" y="282"/>
                  </a:lnTo>
                  <a:lnTo>
                    <a:pt x="364" y="282"/>
                  </a:lnTo>
                  <a:lnTo>
                    <a:pt x="358" y="280"/>
                  </a:lnTo>
                  <a:lnTo>
                    <a:pt x="358" y="278"/>
                  </a:lnTo>
                  <a:lnTo>
                    <a:pt x="360" y="278"/>
                  </a:lnTo>
                  <a:lnTo>
                    <a:pt x="362" y="278"/>
                  </a:lnTo>
                  <a:lnTo>
                    <a:pt x="364" y="278"/>
                  </a:lnTo>
                  <a:lnTo>
                    <a:pt x="364" y="278"/>
                  </a:lnTo>
                  <a:lnTo>
                    <a:pt x="364" y="278"/>
                  </a:lnTo>
                  <a:lnTo>
                    <a:pt x="366" y="278"/>
                  </a:lnTo>
                  <a:lnTo>
                    <a:pt x="366" y="278"/>
                  </a:lnTo>
                  <a:lnTo>
                    <a:pt x="362" y="276"/>
                  </a:lnTo>
                  <a:lnTo>
                    <a:pt x="362" y="274"/>
                  </a:lnTo>
                  <a:lnTo>
                    <a:pt x="366" y="276"/>
                  </a:lnTo>
                  <a:lnTo>
                    <a:pt x="368" y="276"/>
                  </a:lnTo>
                  <a:lnTo>
                    <a:pt x="368" y="274"/>
                  </a:lnTo>
                  <a:lnTo>
                    <a:pt x="366" y="274"/>
                  </a:lnTo>
                  <a:lnTo>
                    <a:pt x="364" y="272"/>
                  </a:lnTo>
                  <a:lnTo>
                    <a:pt x="366" y="272"/>
                  </a:lnTo>
                  <a:lnTo>
                    <a:pt x="368" y="272"/>
                  </a:lnTo>
                  <a:lnTo>
                    <a:pt x="370" y="274"/>
                  </a:lnTo>
                  <a:lnTo>
                    <a:pt x="370" y="274"/>
                  </a:lnTo>
                  <a:lnTo>
                    <a:pt x="370" y="276"/>
                  </a:lnTo>
                  <a:lnTo>
                    <a:pt x="371" y="276"/>
                  </a:lnTo>
                  <a:lnTo>
                    <a:pt x="371" y="274"/>
                  </a:lnTo>
                  <a:lnTo>
                    <a:pt x="373" y="274"/>
                  </a:lnTo>
                  <a:lnTo>
                    <a:pt x="373" y="274"/>
                  </a:lnTo>
                  <a:lnTo>
                    <a:pt x="373" y="272"/>
                  </a:lnTo>
                  <a:lnTo>
                    <a:pt x="373" y="272"/>
                  </a:lnTo>
                  <a:lnTo>
                    <a:pt x="373" y="274"/>
                  </a:lnTo>
                  <a:lnTo>
                    <a:pt x="375" y="274"/>
                  </a:lnTo>
                  <a:lnTo>
                    <a:pt x="375" y="272"/>
                  </a:lnTo>
                  <a:lnTo>
                    <a:pt x="375" y="272"/>
                  </a:lnTo>
                  <a:lnTo>
                    <a:pt x="377" y="272"/>
                  </a:lnTo>
                  <a:lnTo>
                    <a:pt x="379" y="272"/>
                  </a:lnTo>
                  <a:lnTo>
                    <a:pt x="379" y="272"/>
                  </a:lnTo>
                  <a:lnTo>
                    <a:pt x="381" y="270"/>
                  </a:lnTo>
                  <a:lnTo>
                    <a:pt x="381" y="270"/>
                  </a:lnTo>
                  <a:lnTo>
                    <a:pt x="381" y="269"/>
                  </a:lnTo>
                  <a:lnTo>
                    <a:pt x="383" y="269"/>
                  </a:lnTo>
                  <a:lnTo>
                    <a:pt x="383" y="269"/>
                  </a:lnTo>
                  <a:lnTo>
                    <a:pt x="383" y="267"/>
                  </a:lnTo>
                  <a:lnTo>
                    <a:pt x="383" y="265"/>
                  </a:lnTo>
                  <a:lnTo>
                    <a:pt x="385" y="255"/>
                  </a:lnTo>
                  <a:lnTo>
                    <a:pt x="383" y="250"/>
                  </a:lnTo>
                  <a:lnTo>
                    <a:pt x="379" y="251"/>
                  </a:lnTo>
                  <a:lnTo>
                    <a:pt x="377" y="250"/>
                  </a:lnTo>
                  <a:lnTo>
                    <a:pt x="377" y="250"/>
                  </a:lnTo>
                  <a:lnTo>
                    <a:pt x="377" y="248"/>
                  </a:lnTo>
                  <a:lnTo>
                    <a:pt x="377" y="246"/>
                  </a:lnTo>
                  <a:lnTo>
                    <a:pt x="377" y="246"/>
                  </a:lnTo>
                  <a:lnTo>
                    <a:pt x="377" y="244"/>
                  </a:lnTo>
                  <a:lnTo>
                    <a:pt x="375" y="248"/>
                  </a:lnTo>
                  <a:lnTo>
                    <a:pt x="373" y="248"/>
                  </a:lnTo>
                  <a:lnTo>
                    <a:pt x="371" y="248"/>
                  </a:lnTo>
                  <a:lnTo>
                    <a:pt x="370" y="246"/>
                  </a:lnTo>
                  <a:lnTo>
                    <a:pt x="370" y="246"/>
                  </a:lnTo>
                  <a:lnTo>
                    <a:pt x="373" y="246"/>
                  </a:lnTo>
                  <a:lnTo>
                    <a:pt x="373" y="244"/>
                  </a:lnTo>
                  <a:lnTo>
                    <a:pt x="375" y="244"/>
                  </a:lnTo>
                  <a:lnTo>
                    <a:pt x="375" y="244"/>
                  </a:lnTo>
                  <a:lnTo>
                    <a:pt x="377" y="244"/>
                  </a:lnTo>
                  <a:lnTo>
                    <a:pt x="379" y="244"/>
                  </a:lnTo>
                  <a:lnTo>
                    <a:pt x="379" y="244"/>
                  </a:lnTo>
                  <a:lnTo>
                    <a:pt x="379" y="246"/>
                  </a:lnTo>
                  <a:lnTo>
                    <a:pt x="381" y="248"/>
                  </a:lnTo>
                  <a:lnTo>
                    <a:pt x="381" y="248"/>
                  </a:lnTo>
                  <a:lnTo>
                    <a:pt x="383" y="248"/>
                  </a:lnTo>
                  <a:lnTo>
                    <a:pt x="385" y="248"/>
                  </a:lnTo>
                  <a:lnTo>
                    <a:pt x="387" y="244"/>
                  </a:lnTo>
                  <a:lnTo>
                    <a:pt x="387" y="244"/>
                  </a:lnTo>
                  <a:lnTo>
                    <a:pt x="387" y="240"/>
                  </a:lnTo>
                  <a:lnTo>
                    <a:pt x="389" y="238"/>
                  </a:lnTo>
                  <a:lnTo>
                    <a:pt x="389" y="238"/>
                  </a:lnTo>
                  <a:lnTo>
                    <a:pt x="392" y="236"/>
                  </a:lnTo>
                  <a:lnTo>
                    <a:pt x="392" y="238"/>
                  </a:lnTo>
                  <a:lnTo>
                    <a:pt x="392" y="240"/>
                  </a:lnTo>
                  <a:lnTo>
                    <a:pt x="391" y="242"/>
                  </a:lnTo>
                  <a:lnTo>
                    <a:pt x="391" y="242"/>
                  </a:lnTo>
                  <a:lnTo>
                    <a:pt x="391" y="244"/>
                  </a:lnTo>
                  <a:lnTo>
                    <a:pt x="391" y="246"/>
                  </a:lnTo>
                  <a:lnTo>
                    <a:pt x="391" y="248"/>
                  </a:lnTo>
                  <a:lnTo>
                    <a:pt x="394" y="248"/>
                  </a:lnTo>
                  <a:lnTo>
                    <a:pt x="394" y="248"/>
                  </a:lnTo>
                  <a:lnTo>
                    <a:pt x="396" y="246"/>
                  </a:lnTo>
                  <a:lnTo>
                    <a:pt x="398" y="248"/>
                  </a:lnTo>
                  <a:lnTo>
                    <a:pt x="398" y="248"/>
                  </a:lnTo>
                  <a:lnTo>
                    <a:pt x="398" y="250"/>
                  </a:lnTo>
                  <a:lnTo>
                    <a:pt x="398" y="250"/>
                  </a:lnTo>
                  <a:lnTo>
                    <a:pt x="398" y="250"/>
                  </a:lnTo>
                  <a:lnTo>
                    <a:pt x="400" y="250"/>
                  </a:lnTo>
                  <a:lnTo>
                    <a:pt x="402" y="250"/>
                  </a:lnTo>
                  <a:lnTo>
                    <a:pt x="404" y="248"/>
                  </a:lnTo>
                  <a:lnTo>
                    <a:pt x="406" y="246"/>
                  </a:lnTo>
                  <a:lnTo>
                    <a:pt x="408" y="244"/>
                  </a:lnTo>
                  <a:lnTo>
                    <a:pt x="410" y="244"/>
                  </a:lnTo>
                  <a:lnTo>
                    <a:pt x="412" y="246"/>
                  </a:lnTo>
                  <a:lnTo>
                    <a:pt x="413" y="246"/>
                  </a:lnTo>
                  <a:lnTo>
                    <a:pt x="413" y="246"/>
                  </a:lnTo>
                  <a:lnTo>
                    <a:pt x="415" y="246"/>
                  </a:lnTo>
                  <a:lnTo>
                    <a:pt x="415" y="246"/>
                  </a:lnTo>
                  <a:lnTo>
                    <a:pt x="423" y="248"/>
                  </a:lnTo>
                  <a:lnTo>
                    <a:pt x="425" y="250"/>
                  </a:lnTo>
                  <a:lnTo>
                    <a:pt x="429" y="248"/>
                  </a:lnTo>
                  <a:lnTo>
                    <a:pt x="429" y="246"/>
                  </a:lnTo>
                  <a:lnTo>
                    <a:pt x="431" y="246"/>
                  </a:lnTo>
                  <a:lnTo>
                    <a:pt x="432" y="246"/>
                  </a:lnTo>
                  <a:lnTo>
                    <a:pt x="434" y="246"/>
                  </a:lnTo>
                  <a:lnTo>
                    <a:pt x="436" y="248"/>
                  </a:lnTo>
                  <a:lnTo>
                    <a:pt x="436" y="248"/>
                  </a:lnTo>
                  <a:lnTo>
                    <a:pt x="438" y="246"/>
                  </a:lnTo>
                  <a:lnTo>
                    <a:pt x="438" y="246"/>
                  </a:lnTo>
                  <a:lnTo>
                    <a:pt x="440" y="246"/>
                  </a:lnTo>
                  <a:lnTo>
                    <a:pt x="440" y="248"/>
                  </a:lnTo>
                  <a:lnTo>
                    <a:pt x="440" y="250"/>
                  </a:lnTo>
                  <a:lnTo>
                    <a:pt x="440" y="251"/>
                  </a:lnTo>
                  <a:lnTo>
                    <a:pt x="438" y="251"/>
                  </a:lnTo>
                  <a:lnTo>
                    <a:pt x="436" y="251"/>
                  </a:lnTo>
                  <a:lnTo>
                    <a:pt x="434" y="250"/>
                  </a:lnTo>
                  <a:lnTo>
                    <a:pt x="434" y="250"/>
                  </a:lnTo>
                  <a:lnTo>
                    <a:pt x="431" y="250"/>
                  </a:lnTo>
                  <a:lnTo>
                    <a:pt x="429" y="251"/>
                  </a:lnTo>
                  <a:lnTo>
                    <a:pt x="425" y="257"/>
                  </a:lnTo>
                  <a:lnTo>
                    <a:pt x="423" y="255"/>
                  </a:lnTo>
                  <a:lnTo>
                    <a:pt x="421" y="255"/>
                  </a:lnTo>
                  <a:lnTo>
                    <a:pt x="421" y="255"/>
                  </a:lnTo>
                  <a:lnTo>
                    <a:pt x="419" y="255"/>
                  </a:lnTo>
                  <a:lnTo>
                    <a:pt x="419" y="255"/>
                  </a:lnTo>
                  <a:lnTo>
                    <a:pt x="419" y="255"/>
                  </a:lnTo>
                  <a:lnTo>
                    <a:pt x="417" y="253"/>
                  </a:lnTo>
                  <a:lnTo>
                    <a:pt x="415" y="253"/>
                  </a:lnTo>
                  <a:lnTo>
                    <a:pt x="413" y="251"/>
                  </a:lnTo>
                  <a:lnTo>
                    <a:pt x="412" y="251"/>
                  </a:lnTo>
                  <a:lnTo>
                    <a:pt x="410" y="253"/>
                  </a:lnTo>
                  <a:lnTo>
                    <a:pt x="408" y="253"/>
                  </a:lnTo>
                  <a:lnTo>
                    <a:pt x="406" y="255"/>
                  </a:lnTo>
                  <a:lnTo>
                    <a:pt x="406" y="257"/>
                  </a:lnTo>
                  <a:lnTo>
                    <a:pt x="404" y="259"/>
                  </a:lnTo>
                  <a:lnTo>
                    <a:pt x="404" y="261"/>
                  </a:lnTo>
                  <a:lnTo>
                    <a:pt x="404" y="263"/>
                  </a:lnTo>
                  <a:lnTo>
                    <a:pt x="404" y="265"/>
                  </a:lnTo>
                  <a:lnTo>
                    <a:pt x="404" y="265"/>
                  </a:lnTo>
                  <a:lnTo>
                    <a:pt x="404" y="267"/>
                  </a:lnTo>
                  <a:lnTo>
                    <a:pt x="404" y="269"/>
                  </a:lnTo>
                  <a:lnTo>
                    <a:pt x="404" y="270"/>
                  </a:lnTo>
                  <a:lnTo>
                    <a:pt x="402" y="274"/>
                  </a:lnTo>
                  <a:lnTo>
                    <a:pt x="402" y="276"/>
                  </a:lnTo>
                  <a:lnTo>
                    <a:pt x="402" y="276"/>
                  </a:lnTo>
                  <a:lnTo>
                    <a:pt x="404" y="282"/>
                  </a:lnTo>
                  <a:lnTo>
                    <a:pt x="406" y="282"/>
                  </a:lnTo>
                  <a:lnTo>
                    <a:pt x="408" y="282"/>
                  </a:lnTo>
                  <a:lnTo>
                    <a:pt x="410" y="280"/>
                  </a:lnTo>
                  <a:lnTo>
                    <a:pt x="412" y="278"/>
                  </a:lnTo>
                  <a:lnTo>
                    <a:pt x="412" y="278"/>
                  </a:lnTo>
                  <a:lnTo>
                    <a:pt x="413" y="276"/>
                  </a:lnTo>
                  <a:lnTo>
                    <a:pt x="419" y="276"/>
                  </a:lnTo>
                  <a:lnTo>
                    <a:pt x="419" y="276"/>
                  </a:lnTo>
                  <a:lnTo>
                    <a:pt x="419" y="274"/>
                  </a:lnTo>
                  <a:lnTo>
                    <a:pt x="419" y="274"/>
                  </a:lnTo>
                  <a:lnTo>
                    <a:pt x="421" y="274"/>
                  </a:lnTo>
                  <a:lnTo>
                    <a:pt x="421" y="274"/>
                  </a:lnTo>
                  <a:lnTo>
                    <a:pt x="421" y="274"/>
                  </a:lnTo>
                  <a:lnTo>
                    <a:pt x="423" y="274"/>
                  </a:lnTo>
                  <a:lnTo>
                    <a:pt x="423" y="274"/>
                  </a:lnTo>
                  <a:lnTo>
                    <a:pt x="423" y="274"/>
                  </a:lnTo>
                  <a:lnTo>
                    <a:pt x="421" y="274"/>
                  </a:lnTo>
                  <a:lnTo>
                    <a:pt x="421" y="276"/>
                  </a:lnTo>
                  <a:lnTo>
                    <a:pt x="421" y="278"/>
                  </a:lnTo>
                  <a:lnTo>
                    <a:pt x="419" y="280"/>
                  </a:lnTo>
                  <a:lnTo>
                    <a:pt x="415" y="278"/>
                  </a:lnTo>
                  <a:lnTo>
                    <a:pt x="413" y="280"/>
                  </a:lnTo>
                  <a:lnTo>
                    <a:pt x="412" y="280"/>
                  </a:lnTo>
                  <a:lnTo>
                    <a:pt x="410" y="286"/>
                  </a:lnTo>
                  <a:lnTo>
                    <a:pt x="410" y="288"/>
                  </a:lnTo>
                  <a:lnTo>
                    <a:pt x="408" y="288"/>
                  </a:lnTo>
                  <a:lnTo>
                    <a:pt x="408" y="290"/>
                  </a:lnTo>
                  <a:lnTo>
                    <a:pt x="406" y="295"/>
                  </a:lnTo>
                  <a:lnTo>
                    <a:pt x="406" y="297"/>
                  </a:lnTo>
                  <a:lnTo>
                    <a:pt x="404" y="301"/>
                  </a:lnTo>
                  <a:lnTo>
                    <a:pt x="404" y="303"/>
                  </a:lnTo>
                  <a:lnTo>
                    <a:pt x="404" y="305"/>
                  </a:lnTo>
                  <a:lnTo>
                    <a:pt x="406" y="307"/>
                  </a:lnTo>
                  <a:lnTo>
                    <a:pt x="408" y="307"/>
                  </a:lnTo>
                  <a:lnTo>
                    <a:pt x="412" y="305"/>
                  </a:lnTo>
                  <a:lnTo>
                    <a:pt x="413" y="305"/>
                  </a:lnTo>
                  <a:lnTo>
                    <a:pt x="415" y="305"/>
                  </a:lnTo>
                  <a:lnTo>
                    <a:pt x="417" y="305"/>
                  </a:lnTo>
                  <a:lnTo>
                    <a:pt x="423" y="305"/>
                  </a:lnTo>
                  <a:lnTo>
                    <a:pt x="425" y="305"/>
                  </a:lnTo>
                  <a:lnTo>
                    <a:pt x="429" y="305"/>
                  </a:lnTo>
                  <a:lnTo>
                    <a:pt x="431" y="305"/>
                  </a:lnTo>
                  <a:lnTo>
                    <a:pt x="432" y="305"/>
                  </a:lnTo>
                  <a:lnTo>
                    <a:pt x="434" y="303"/>
                  </a:lnTo>
                  <a:lnTo>
                    <a:pt x="436" y="303"/>
                  </a:lnTo>
                  <a:lnTo>
                    <a:pt x="440" y="305"/>
                  </a:lnTo>
                  <a:lnTo>
                    <a:pt x="444" y="305"/>
                  </a:lnTo>
                  <a:lnTo>
                    <a:pt x="448" y="303"/>
                  </a:lnTo>
                  <a:lnTo>
                    <a:pt x="450" y="301"/>
                  </a:lnTo>
                  <a:lnTo>
                    <a:pt x="450" y="301"/>
                  </a:lnTo>
                  <a:lnTo>
                    <a:pt x="452" y="299"/>
                  </a:lnTo>
                  <a:lnTo>
                    <a:pt x="452" y="299"/>
                  </a:lnTo>
                  <a:lnTo>
                    <a:pt x="455" y="299"/>
                  </a:lnTo>
                  <a:lnTo>
                    <a:pt x="459" y="297"/>
                  </a:lnTo>
                  <a:lnTo>
                    <a:pt x="459" y="297"/>
                  </a:lnTo>
                  <a:lnTo>
                    <a:pt x="459" y="297"/>
                  </a:lnTo>
                  <a:lnTo>
                    <a:pt x="459" y="299"/>
                  </a:lnTo>
                  <a:lnTo>
                    <a:pt x="459" y="299"/>
                  </a:lnTo>
                  <a:lnTo>
                    <a:pt x="457" y="299"/>
                  </a:lnTo>
                  <a:lnTo>
                    <a:pt x="455" y="299"/>
                  </a:lnTo>
                  <a:lnTo>
                    <a:pt x="450" y="303"/>
                  </a:lnTo>
                  <a:lnTo>
                    <a:pt x="444" y="305"/>
                  </a:lnTo>
                  <a:lnTo>
                    <a:pt x="442" y="307"/>
                  </a:lnTo>
                  <a:lnTo>
                    <a:pt x="438" y="309"/>
                  </a:lnTo>
                  <a:lnTo>
                    <a:pt x="436" y="309"/>
                  </a:lnTo>
                  <a:lnTo>
                    <a:pt x="434" y="309"/>
                  </a:lnTo>
                  <a:lnTo>
                    <a:pt x="432" y="309"/>
                  </a:lnTo>
                  <a:lnTo>
                    <a:pt x="431" y="309"/>
                  </a:lnTo>
                  <a:lnTo>
                    <a:pt x="431" y="309"/>
                  </a:lnTo>
                  <a:lnTo>
                    <a:pt x="429" y="312"/>
                  </a:lnTo>
                  <a:lnTo>
                    <a:pt x="427" y="314"/>
                  </a:lnTo>
                  <a:lnTo>
                    <a:pt x="425" y="316"/>
                  </a:lnTo>
                  <a:lnTo>
                    <a:pt x="423" y="318"/>
                  </a:lnTo>
                  <a:lnTo>
                    <a:pt x="421" y="318"/>
                  </a:lnTo>
                  <a:lnTo>
                    <a:pt x="419" y="318"/>
                  </a:lnTo>
                  <a:lnTo>
                    <a:pt x="415" y="322"/>
                  </a:lnTo>
                  <a:lnTo>
                    <a:pt x="413" y="322"/>
                  </a:lnTo>
                  <a:lnTo>
                    <a:pt x="413" y="324"/>
                  </a:lnTo>
                  <a:lnTo>
                    <a:pt x="410" y="329"/>
                  </a:lnTo>
                  <a:lnTo>
                    <a:pt x="410" y="331"/>
                  </a:lnTo>
                  <a:lnTo>
                    <a:pt x="412" y="331"/>
                  </a:lnTo>
                  <a:lnTo>
                    <a:pt x="417" y="328"/>
                  </a:lnTo>
                  <a:lnTo>
                    <a:pt x="419" y="326"/>
                  </a:lnTo>
                  <a:lnTo>
                    <a:pt x="423" y="324"/>
                  </a:lnTo>
                  <a:lnTo>
                    <a:pt x="425" y="326"/>
                  </a:lnTo>
                  <a:lnTo>
                    <a:pt x="425" y="326"/>
                  </a:lnTo>
                  <a:lnTo>
                    <a:pt x="425" y="328"/>
                  </a:lnTo>
                  <a:lnTo>
                    <a:pt x="423" y="326"/>
                  </a:lnTo>
                  <a:lnTo>
                    <a:pt x="417" y="329"/>
                  </a:lnTo>
                  <a:lnTo>
                    <a:pt x="417" y="329"/>
                  </a:lnTo>
                  <a:lnTo>
                    <a:pt x="413" y="331"/>
                  </a:lnTo>
                  <a:lnTo>
                    <a:pt x="408" y="333"/>
                  </a:lnTo>
                  <a:lnTo>
                    <a:pt x="408" y="333"/>
                  </a:lnTo>
                  <a:lnTo>
                    <a:pt x="408" y="335"/>
                  </a:lnTo>
                  <a:lnTo>
                    <a:pt x="410" y="335"/>
                  </a:lnTo>
                  <a:lnTo>
                    <a:pt x="410" y="337"/>
                  </a:lnTo>
                  <a:lnTo>
                    <a:pt x="413" y="335"/>
                  </a:lnTo>
                  <a:lnTo>
                    <a:pt x="413" y="335"/>
                  </a:lnTo>
                  <a:lnTo>
                    <a:pt x="415" y="337"/>
                  </a:lnTo>
                  <a:lnTo>
                    <a:pt x="413" y="337"/>
                  </a:lnTo>
                  <a:lnTo>
                    <a:pt x="412" y="337"/>
                  </a:lnTo>
                  <a:lnTo>
                    <a:pt x="410" y="337"/>
                  </a:lnTo>
                  <a:lnTo>
                    <a:pt x="410" y="339"/>
                  </a:lnTo>
                  <a:lnTo>
                    <a:pt x="410" y="339"/>
                  </a:lnTo>
                  <a:lnTo>
                    <a:pt x="410" y="341"/>
                  </a:lnTo>
                  <a:lnTo>
                    <a:pt x="412" y="345"/>
                  </a:lnTo>
                  <a:lnTo>
                    <a:pt x="412" y="347"/>
                  </a:lnTo>
                  <a:lnTo>
                    <a:pt x="412" y="347"/>
                  </a:lnTo>
                  <a:lnTo>
                    <a:pt x="413" y="347"/>
                  </a:lnTo>
                  <a:lnTo>
                    <a:pt x="415" y="345"/>
                  </a:lnTo>
                  <a:lnTo>
                    <a:pt x="415" y="347"/>
                  </a:lnTo>
                  <a:lnTo>
                    <a:pt x="415" y="348"/>
                  </a:lnTo>
                  <a:lnTo>
                    <a:pt x="417" y="348"/>
                  </a:lnTo>
                  <a:lnTo>
                    <a:pt x="417" y="350"/>
                  </a:lnTo>
                  <a:lnTo>
                    <a:pt x="419" y="350"/>
                  </a:lnTo>
                  <a:lnTo>
                    <a:pt x="423" y="352"/>
                  </a:lnTo>
                  <a:lnTo>
                    <a:pt x="423" y="352"/>
                  </a:lnTo>
                  <a:lnTo>
                    <a:pt x="421" y="352"/>
                  </a:lnTo>
                  <a:lnTo>
                    <a:pt x="421" y="352"/>
                  </a:lnTo>
                  <a:lnTo>
                    <a:pt x="419" y="354"/>
                  </a:lnTo>
                  <a:lnTo>
                    <a:pt x="413" y="358"/>
                  </a:lnTo>
                  <a:lnTo>
                    <a:pt x="412" y="360"/>
                  </a:lnTo>
                  <a:lnTo>
                    <a:pt x="412" y="362"/>
                  </a:lnTo>
                  <a:lnTo>
                    <a:pt x="413" y="364"/>
                  </a:lnTo>
                  <a:lnTo>
                    <a:pt x="413" y="364"/>
                  </a:lnTo>
                  <a:lnTo>
                    <a:pt x="415" y="362"/>
                  </a:lnTo>
                  <a:lnTo>
                    <a:pt x="417" y="362"/>
                  </a:lnTo>
                  <a:lnTo>
                    <a:pt x="417" y="362"/>
                  </a:lnTo>
                  <a:lnTo>
                    <a:pt x="417" y="362"/>
                  </a:lnTo>
                  <a:lnTo>
                    <a:pt x="417" y="358"/>
                  </a:lnTo>
                  <a:lnTo>
                    <a:pt x="417" y="358"/>
                  </a:lnTo>
                  <a:lnTo>
                    <a:pt x="417" y="356"/>
                  </a:lnTo>
                  <a:lnTo>
                    <a:pt x="419" y="356"/>
                  </a:lnTo>
                  <a:lnTo>
                    <a:pt x="421" y="356"/>
                  </a:lnTo>
                  <a:lnTo>
                    <a:pt x="421" y="356"/>
                  </a:lnTo>
                  <a:lnTo>
                    <a:pt x="423" y="358"/>
                  </a:lnTo>
                  <a:lnTo>
                    <a:pt x="421" y="360"/>
                  </a:lnTo>
                  <a:lnTo>
                    <a:pt x="421" y="362"/>
                  </a:lnTo>
                  <a:lnTo>
                    <a:pt x="419" y="366"/>
                  </a:lnTo>
                  <a:lnTo>
                    <a:pt x="423" y="364"/>
                  </a:lnTo>
                  <a:lnTo>
                    <a:pt x="423" y="364"/>
                  </a:lnTo>
                  <a:lnTo>
                    <a:pt x="423" y="362"/>
                  </a:lnTo>
                  <a:lnTo>
                    <a:pt x="423" y="360"/>
                  </a:lnTo>
                  <a:lnTo>
                    <a:pt x="423" y="360"/>
                  </a:lnTo>
                  <a:lnTo>
                    <a:pt x="425" y="360"/>
                  </a:lnTo>
                  <a:lnTo>
                    <a:pt x="425" y="362"/>
                  </a:lnTo>
                  <a:lnTo>
                    <a:pt x="425" y="362"/>
                  </a:lnTo>
                  <a:lnTo>
                    <a:pt x="429" y="360"/>
                  </a:lnTo>
                  <a:lnTo>
                    <a:pt x="431" y="360"/>
                  </a:lnTo>
                  <a:lnTo>
                    <a:pt x="431" y="360"/>
                  </a:lnTo>
                  <a:lnTo>
                    <a:pt x="434" y="367"/>
                  </a:lnTo>
                  <a:lnTo>
                    <a:pt x="432" y="367"/>
                  </a:lnTo>
                  <a:lnTo>
                    <a:pt x="431" y="369"/>
                  </a:lnTo>
                  <a:lnTo>
                    <a:pt x="427" y="367"/>
                  </a:lnTo>
                  <a:lnTo>
                    <a:pt x="427" y="367"/>
                  </a:lnTo>
                  <a:lnTo>
                    <a:pt x="427" y="369"/>
                  </a:lnTo>
                  <a:lnTo>
                    <a:pt x="427" y="371"/>
                  </a:lnTo>
                  <a:lnTo>
                    <a:pt x="429" y="371"/>
                  </a:lnTo>
                  <a:lnTo>
                    <a:pt x="429" y="371"/>
                  </a:lnTo>
                  <a:lnTo>
                    <a:pt x="431" y="371"/>
                  </a:lnTo>
                  <a:lnTo>
                    <a:pt x="431" y="371"/>
                  </a:lnTo>
                  <a:lnTo>
                    <a:pt x="431" y="373"/>
                  </a:lnTo>
                  <a:lnTo>
                    <a:pt x="431" y="373"/>
                  </a:lnTo>
                  <a:lnTo>
                    <a:pt x="432" y="375"/>
                  </a:lnTo>
                  <a:lnTo>
                    <a:pt x="434" y="375"/>
                  </a:lnTo>
                  <a:lnTo>
                    <a:pt x="436" y="373"/>
                  </a:lnTo>
                  <a:lnTo>
                    <a:pt x="438" y="373"/>
                  </a:lnTo>
                  <a:lnTo>
                    <a:pt x="436" y="375"/>
                  </a:lnTo>
                  <a:lnTo>
                    <a:pt x="434" y="377"/>
                  </a:lnTo>
                  <a:lnTo>
                    <a:pt x="432" y="379"/>
                  </a:lnTo>
                  <a:lnTo>
                    <a:pt x="434" y="383"/>
                  </a:lnTo>
                  <a:lnTo>
                    <a:pt x="434" y="383"/>
                  </a:lnTo>
                  <a:lnTo>
                    <a:pt x="432" y="387"/>
                  </a:lnTo>
                  <a:lnTo>
                    <a:pt x="432" y="388"/>
                  </a:lnTo>
                  <a:lnTo>
                    <a:pt x="436" y="387"/>
                  </a:lnTo>
                  <a:lnTo>
                    <a:pt x="436" y="385"/>
                  </a:lnTo>
                  <a:lnTo>
                    <a:pt x="438" y="385"/>
                  </a:lnTo>
                  <a:lnTo>
                    <a:pt x="438" y="385"/>
                  </a:lnTo>
                  <a:lnTo>
                    <a:pt x="438" y="387"/>
                  </a:lnTo>
                  <a:lnTo>
                    <a:pt x="436" y="388"/>
                  </a:lnTo>
                  <a:lnTo>
                    <a:pt x="436" y="390"/>
                  </a:lnTo>
                  <a:lnTo>
                    <a:pt x="438" y="392"/>
                  </a:lnTo>
                  <a:lnTo>
                    <a:pt x="440" y="390"/>
                  </a:lnTo>
                  <a:lnTo>
                    <a:pt x="440" y="390"/>
                  </a:lnTo>
                  <a:lnTo>
                    <a:pt x="440" y="392"/>
                  </a:lnTo>
                  <a:lnTo>
                    <a:pt x="440" y="392"/>
                  </a:lnTo>
                  <a:lnTo>
                    <a:pt x="440" y="392"/>
                  </a:lnTo>
                  <a:lnTo>
                    <a:pt x="440" y="394"/>
                  </a:lnTo>
                  <a:lnTo>
                    <a:pt x="442" y="394"/>
                  </a:lnTo>
                  <a:lnTo>
                    <a:pt x="442" y="394"/>
                  </a:lnTo>
                  <a:lnTo>
                    <a:pt x="442" y="396"/>
                  </a:lnTo>
                  <a:lnTo>
                    <a:pt x="442" y="396"/>
                  </a:lnTo>
                  <a:lnTo>
                    <a:pt x="438" y="398"/>
                  </a:lnTo>
                  <a:lnTo>
                    <a:pt x="438" y="400"/>
                  </a:lnTo>
                  <a:lnTo>
                    <a:pt x="440" y="402"/>
                  </a:lnTo>
                  <a:lnTo>
                    <a:pt x="438" y="406"/>
                  </a:lnTo>
                  <a:lnTo>
                    <a:pt x="438" y="407"/>
                  </a:lnTo>
                  <a:lnTo>
                    <a:pt x="438" y="409"/>
                  </a:lnTo>
                  <a:lnTo>
                    <a:pt x="436" y="409"/>
                  </a:lnTo>
                  <a:lnTo>
                    <a:pt x="436" y="411"/>
                  </a:lnTo>
                  <a:lnTo>
                    <a:pt x="438" y="413"/>
                  </a:lnTo>
                  <a:lnTo>
                    <a:pt x="438" y="413"/>
                  </a:lnTo>
                  <a:lnTo>
                    <a:pt x="438" y="417"/>
                  </a:lnTo>
                  <a:lnTo>
                    <a:pt x="436" y="419"/>
                  </a:lnTo>
                  <a:lnTo>
                    <a:pt x="436" y="421"/>
                  </a:lnTo>
                  <a:lnTo>
                    <a:pt x="434" y="425"/>
                  </a:lnTo>
                  <a:lnTo>
                    <a:pt x="434" y="425"/>
                  </a:lnTo>
                  <a:lnTo>
                    <a:pt x="436" y="426"/>
                  </a:lnTo>
                  <a:lnTo>
                    <a:pt x="436" y="430"/>
                  </a:lnTo>
                  <a:lnTo>
                    <a:pt x="436" y="432"/>
                  </a:lnTo>
                  <a:lnTo>
                    <a:pt x="434" y="434"/>
                  </a:lnTo>
                  <a:lnTo>
                    <a:pt x="432" y="434"/>
                  </a:lnTo>
                  <a:lnTo>
                    <a:pt x="431" y="434"/>
                  </a:lnTo>
                  <a:lnTo>
                    <a:pt x="431" y="434"/>
                  </a:lnTo>
                  <a:lnTo>
                    <a:pt x="431" y="434"/>
                  </a:lnTo>
                  <a:lnTo>
                    <a:pt x="431" y="434"/>
                  </a:lnTo>
                  <a:lnTo>
                    <a:pt x="429" y="436"/>
                  </a:lnTo>
                  <a:lnTo>
                    <a:pt x="429" y="436"/>
                  </a:lnTo>
                  <a:lnTo>
                    <a:pt x="427" y="436"/>
                  </a:lnTo>
                  <a:lnTo>
                    <a:pt x="427" y="438"/>
                  </a:lnTo>
                  <a:lnTo>
                    <a:pt x="427" y="440"/>
                  </a:lnTo>
                  <a:lnTo>
                    <a:pt x="425" y="442"/>
                  </a:lnTo>
                  <a:lnTo>
                    <a:pt x="425" y="444"/>
                  </a:lnTo>
                  <a:lnTo>
                    <a:pt x="423" y="445"/>
                  </a:lnTo>
                  <a:lnTo>
                    <a:pt x="423" y="447"/>
                  </a:lnTo>
                  <a:lnTo>
                    <a:pt x="423" y="449"/>
                  </a:lnTo>
                  <a:lnTo>
                    <a:pt x="425" y="449"/>
                  </a:lnTo>
                  <a:lnTo>
                    <a:pt x="425" y="449"/>
                  </a:lnTo>
                  <a:lnTo>
                    <a:pt x="425" y="449"/>
                  </a:lnTo>
                  <a:lnTo>
                    <a:pt x="425" y="449"/>
                  </a:lnTo>
                  <a:lnTo>
                    <a:pt x="425" y="451"/>
                  </a:lnTo>
                  <a:lnTo>
                    <a:pt x="423" y="453"/>
                  </a:lnTo>
                  <a:lnTo>
                    <a:pt x="423" y="453"/>
                  </a:lnTo>
                  <a:lnTo>
                    <a:pt x="423" y="457"/>
                  </a:lnTo>
                  <a:lnTo>
                    <a:pt x="421" y="463"/>
                  </a:lnTo>
                  <a:lnTo>
                    <a:pt x="421" y="463"/>
                  </a:lnTo>
                  <a:lnTo>
                    <a:pt x="421" y="463"/>
                  </a:lnTo>
                  <a:lnTo>
                    <a:pt x="423" y="463"/>
                  </a:lnTo>
                  <a:lnTo>
                    <a:pt x="425" y="463"/>
                  </a:lnTo>
                  <a:lnTo>
                    <a:pt x="425" y="461"/>
                  </a:lnTo>
                  <a:lnTo>
                    <a:pt x="427" y="461"/>
                  </a:lnTo>
                  <a:lnTo>
                    <a:pt x="427" y="461"/>
                  </a:lnTo>
                  <a:lnTo>
                    <a:pt x="427" y="461"/>
                  </a:lnTo>
                  <a:lnTo>
                    <a:pt x="431" y="461"/>
                  </a:lnTo>
                  <a:lnTo>
                    <a:pt x="431" y="461"/>
                  </a:lnTo>
                  <a:lnTo>
                    <a:pt x="431" y="461"/>
                  </a:lnTo>
                  <a:lnTo>
                    <a:pt x="431" y="461"/>
                  </a:lnTo>
                  <a:lnTo>
                    <a:pt x="432" y="461"/>
                  </a:lnTo>
                  <a:lnTo>
                    <a:pt x="434" y="461"/>
                  </a:lnTo>
                  <a:lnTo>
                    <a:pt x="436" y="461"/>
                  </a:lnTo>
                  <a:lnTo>
                    <a:pt x="438" y="461"/>
                  </a:lnTo>
                  <a:lnTo>
                    <a:pt x="442" y="459"/>
                  </a:lnTo>
                  <a:lnTo>
                    <a:pt x="442" y="457"/>
                  </a:lnTo>
                  <a:lnTo>
                    <a:pt x="442" y="453"/>
                  </a:lnTo>
                  <a:lnTo>
                    <a:pt x="442" y="453"/>
                  </a:lnTo>
                  <a:lnTo>
                    <a:pt x="442" y="451"/>
                  </a:lnTo>
                  <a:lnTo>
                    <a:pt x="442" y="451"/>
                  </a:lnTo>
                  <a:lnTo>
                    <a:pt x="440" y="451"/>
                  </a:lnTo>
                  <a:lnTo>
                    <a:pt x="438" y="449"/>
                  </a:lnTo>
                  <a:lnTo>
                    <a:pt x="438" y="449"/>
                  </a:lnTo>
                  <a:lnTo>
                    <a:pt x="438" y="447"/>
                  </a:lnTo>
                  <a:lnTo>
                    <a:pt x="438" y="447"/>
                  </a:lnTo>
                  <a:lnTo>
                    <a:pt x="438" y="447"/>
                  </a:lnTo>
                  <a:lnTo>
                    <a:pt x="438" y="447"/>
                  </a:lnTo>
                  <a:lnTo>
                    <a:pt x="438" y="445"/>
                  </a:lnTo>
                  <a:lnTo>
                    <a:pt x="438" y="445"/>
                  </a:lnTo>
                  <a:lnTo>
                    <a:pt x="438" y="445"/>
                  </a:lnTo>
                  <a:lnTo>
                    <a:pt x="440" y="445"/>
                  </a:lnTo>
                  <a:lnTo>
                    <a:pt x="440" y="445"/>
                  </a:lnTo>
                  <a:lnTo>
                    <a:pt x="442" y="445"/>
                  </a:lnTo>
                  <a:lnTo>
                    <a:pt x="442" y="445"/>
                  </a:lnTo>
                  <a:lnTo>
                    <a:pt x="442" y="445"/>
                  </a:lnTo>
                  <a:lnTo>
                    <a:pt x="444" y="442"/>
                  </a:lnTo>
                  <a:lnTo>
                    <a:pt x="444" y="442"/>
                  </a:lnTo>
                  <a:lnTo>
                    <a:pt x="444" y="442"/>
                  </a:lnTo>
                  <a:lnTo>
                    <a:pt x="446" y="442"/>
                  </a:lnTo>
                  <a:lnTo>
                    <a:pt x="446" y="442"/>
                  </a:lnTo>
                  <a:lnTo>
                    <a:pt x="448" y="442"/>
                  </a:lnTo>
                  <a:lnTo>
                    <a:pt x="448" y="442"/>
                  </a:lnTo>
                  <a:lnTo>
                    <a:pt x="450" y="440"/>
                  </a:lnTo>
                  <a:lnTo>
                    <a:pt x="452" y="438"/>
                  </a:lnTo>
                  <a:lnTo>
                    <a:pt x="453" y="438"/>
                  </a:lnTo>
                  <a:lnTo>
                    <a:pt x="453" y="438"/>
                  </a:lnTo>
                  <a:lnTo>
                    <a:pt x="453" y="438"/>
                  </a:lnTo>
                  <a:lnTo>
                    <a:pt x="455" y="438"/>
                  </a:lnTo>
                  <a:lnTo>
                    <a:pt x="455" y="440"/>
                  </a:lnTo>
                  <a:lnTo>
                    <a:pt x="453" y="440"/>
                  </a:lnTo>
                  <a:lnTo>
                    <a:pt x="453" y="442"/>
                  </a:lnTo>
                  <a:lnTo>
                    <a:pt x="455" y="442"/>
                  </a:lnTo>
                  <a:lnTo>
                    <a:pt x="455" y="442"/>
                  </a:lnTo>
                  <a:lnTo>
                    <a:pt x="455" y="442"/>
                  </a:lnTo>
                  <a:lnTo>
                    <a:pt x="457" y="442"/>
                  </a:lnTo>
                  <a:lnTo>
                    <a:pt x="457" y="442"/>
                  </a:lnTo>
                  <a:lnTo>
                    <a:pt x="459" y="442"/>
                  </a:lnTo>
                  <a:lnTo>
                    <a:pt x="459" y="444"/>
                  </a:lnTo>
                  <a:lnTo>
                    <a:pt x="459" y="444"/>
                  </a:lnTo>
                  <a:lnTo>
                    <a:pt x="459" y="444"/>
                  </a:lnTo>
                  <a:lnTo>
                    <a:pt x="459" y="445"/>
                  </a:lnTo>
                  <a:lnTo>
                    <a:pt x="457" y="445"/>
                  </a:lnTo>
                  <a:lnTo>
                    <a:pt x="452" y="449"/>
                  </a:lnTo>
                  <a:lnTo>
                    <a:pt x="452" y="449"/>
                  </a:lnTo>
                  <a:lnTo>
                    <a:pt x="452" y="449"/>
                  </a:lnTo>
                  <a:lnTo>
                    <a:pt x="452" y="449"/>
                  </a:lnTo>
                  <a:lnTo>
                    <a:pt x="452" y="451"/>
                  </a:lnTo>
                  <a:lnTo>
                    <a:pt x="452" y="451"/>
                  </a:lnTo>
                  <a:lnTo>
                    <a:pt x="452" y="451"/>
                  </a:lnTo>
                  <a:lnTo>
                    <a:pt x="452" y="455"/>
                  </a:lnTo>
                  <a:lnTo>
                    <a:pt x="452" y="455"/>
                  </a:lnTo>
                  <a:lnTo>
                    <a:pt x="453" y="457"/>
                  </a:lnTo>
                  <a:lnTo>
                    <a:pt x="453" y="457"/>
                  </a:lnTo>
                  <a:lnTo>
                    <a:pt x="455" y="457"/>
                  </a:lnTo>
                  <a:lnTo>
                    <a:pt x="457" y="457"/>
                  </a:lnTo>
                  <a:lnTo>
                    <a:pt x="457" y="457"/>
                  </a:lnTo>
                  <a:lnTo>
                    <a:pt x="457" y="455"/>
                  </a:lnTo>
                  <a:lnTo>
                    <a:pt x="457" y="455"/>
                  </a:lnTo>
                  <a:lnTo>
                    <a:pt x="457" y="453"/>
                  </a:lnTo>
                  <a:lnTo>
                    <a:pt x="457" y="453"/>
                  </a:lnTo>
                  <a:lnTo>
                    <a:pt x="457" y="453"/>
                  </a:lnTo>
                  <a:lnTo>
                    <a:pt x="459" y="453"/>
                  </a:lnTo>
                  <a:lnTo>
                    <a:pt x="461" y="453"/>
                  </a:lnTo>
                  <a:lnTo>
                    <a:pt x="463" y="453"/>
                  </a:lnTo>
                  <a:lnTo>
                    <a:pt x="463" y="455"/>
                  </a:lnTo>
                  <a:lnTo>
                    <a:pt x="463" y="459"/>
                  </a:lnTo>
                  <a:lnTo>
                    <a:pt x="465" y="459"/>
                  </a:lnTo>
                  <a:lnTo>
                    <a:pt x="467" y="459"/>
                  </a:lnTo>
                  <a:lnTo>
                    <a:pt x="467" y="459"/>
                  </a:lnTo>
                  <a:lnTo>
                    <a:pt x="469" y="459"/>
                  </a:lnTo>
                  <a:lnTo>
                    <a:pt x="469" y="457"/>
                  </a:lnTo>
                  <a:lnTo>
                    <a:pt x="471" y="457"/>
                  </a:lnTo>
                  <a:lnTo>
                    <a:pt x="471" y="457"/>
                  </a:lnTo>
                  <a:lnTo>
                    <a:pt x="471" y="455"/>
                  </a:lnTo>
                  <a:lnTo>
                    <a:pt x="471" y="455"/>
                  </a:lnTo>
                  <a:lnTo>
                    <a:pt x="471" y="455"/>
                  </a:lnTo>
                  <a:lnTo>
                    <a:pt x="471" y="453"/>
                  </a:lnTo>
                  <a:lnTo>
                    <a:pt x="471" y="453"/>
                  </a:lnTo>
                  <a:lnTo>
                    <a:pt x="472" y="451"/>
                  </a:lnTo>
                  <a:lnTo>
                    <a:pt x="472" y="451"/>
                  </a:lnTo>
                  <a:lnTo>
                    <a:pt x="478" y="453"/>
                  </a:lnTo>
                  <a:lnTo>
                    <a:pt x="480" y="453"/>
                  </a:lnTo>
                  <a:lnTo>
                    <a:pt x="482" y="453"/>
                  </a:lnTo>
                  <a:lnTo>
                    <a:pt x="482" y="453"/>
                  </a:lnTo>
                  <a:lnTo>
                    <a:pt x="482" y="453"/>
                  </a:lnTo>
                  <a:lnTo>
                    <a:pt x="484" y="451"/>
                  </a:lnTo>
                  <a:lnTo>
                    <a:pt x="482" y="449"/>
                  </a:lnTo>
                  <a:lnTo>
                    <a:pt x="482" y="449"/>
                  </a:lnTo>
                  <a:lnTo>
                    <a:pt x="482" y="447"/>
                  </a:lnTo>
                  <a:lnTo>
                    <a:pt x="484" y="447"/>
                  </a:lnTo>
                  <a:lnTo>
                    <a:pt x="484" y="445"/>
                  </a:lnTo>
                  <a:lnTo>
                    <a:pt x="484" y="444"/>
                  </a:lnTo>
                  <a:lnTo>
                    <a:pt x="484" y="440"/>
                  </a:lnTo>
                  <a:lnTo>
                    <a:pt x="484" y="438"/>
                  </a:lnTo>
                  <a:lnTo>
                    <a:pt x="484" y="438"/>
                  </a:lnTo>
                  <a:lnTo>
                    <a:pt x="484" y="436"/>
                  </a:lnTo>
                  <a:lnTo>
                    <a:pt x="482" y="436"/>
                  </a:lnTo>
                  <a:lnTo>
                    <a:pt x="482" y="436"/>
                  </a:lnTo>
                  <a:lnTo>
                    <a:pt x="482" y="436"/>
                  </a:lnTo>
                  <a:lnTo>
                    <a:pt x="482" y="434"/>
                  </a:lnTo>
                  <a:lnTo>
                    <a:pt x="480" y="434"/>
                  </a:lnTo>
                  <a:lnTo>
                    <a:pt x="482" y="432"/>
                  </a:lnTo>
                  <a:lnTo>
                    <a:pt x="484" y="430"/>
                  </a:lnTo>
                  <a:lnTo>
                    <a:pt x="488" y="423"/>
                  </a:lnTo>
                  <a:lnTo>
                    <a:pt x="490" y="419"/>
                  </a:lnTo>
                  <a:lnTo>
                    <a:pt x="490" y="417"/>
                  </a:lnTo>
                  <a:lnTo>
                    <a:pt x="490" y="415"/>
                  </a:lnTo>
                  <a:lnTo>
                    <a:pt x="490" y="413"/>
                  </a:lnTo>
                  <a:lnTo>
                    <a:pt x="490" y="413"/>
                  </a:lnTo>
                  <a:lnTo>
                    <a:pt x="488" y="413"/>
                  </a:lnTo>
                  <a:lnTo>
                    <a:pt x="488" y="413"/>
                  </a:lnTo>
                  <a:lnTo>
                    <a:pt x="488" y="413"/>
                  </a:lnTo>
                  <a:lnTo>
                    <a:pt x="486" y="413"/>
                  </a:lnTo>
                  <a:lnTo>
                    <a:pt x="486" y="413"/>
                  </a:lnTo>
                  <a:lnTo>
                    <a:pt x="486" y="411"/>
                  </a:lnTo>
                  <a:lnTo>
                    <a:pt x="486" y="411"/>
                  </a:lnTo>
                  <a:lnTo>
                    <a:pt x="486" y="409"/>
                  </a:lnTo>
                  <a:lnTo>
                    <a:pt x="486" y="409"/>
                  </a:lnTo>
                  <a:lnTo>
                    <a:pt x="484" y="407"/>
                  </a:lnTo>
                  <a:lnTo>
                    <a:pt x="484" y="407"/>
                  </a:lnTo>
                  <a:lnTo>
                    <a:pt x="484" y="407"/>
                  </a:lnTo>
                  <a:lnTo>
                    <a:pt x="482" y="407"/>
                  </a:lnTo>
                  <a:lnTo>
                    <a:pt x="482" y="407"/>
                  </a:lnTo>
                  <a:lnTo>
                    <a:pt x="482" y="407"/>
                  </a:lnTo>
                  <a:lnTo>
                    <a:pt x="482" y="407"/>
                  </a:lnTo>
                  <a:lnTo>
                    <a:pt x="482" y="406"/>
                  </a:lnTo>
                  <a:lnTo>
                    <a:pt x="482" y="406"/>
                  </a:lnTo>
                  <a:lnTo>
                    <a:pt x="486" y="406"/>
                  </a:lnTo>
                  <a:lnTo>
                    <a:pt x="486" y="404"/>
                  </a:lnTo>
                  <a:lnTo>
                    <a:pt x="488" y="400"/>
                  </a:lnTo>
                  <a:lnTo>
                    <a:pt x="488" y="400"/>
                  </a:lnTo>
                  <a:lnTo>
                    <a:pt x="488" y="400"/>
                  </a:lnTo>
                  <a:lnTo>
                    <a:pt x="490" y="400"/>
                  </a:lnTo>
                  <a:lnTo>
                    <a:pt x="490" y="400"/>
                  </a:lnTo>
                  <a:lnTo>
                    <a:pt x="490" y="400"/>
                  </a:lnTo>
                  <a:lnTo>
                    <a:pt x="490" y="402"/>
                  </a:lnTo>
                  <a:lnTo>
                    <a:pt x="492" y="404"/>
                  </a:lnTo>
                  <a:lnTo>
                    <a:pt x="492" y="404"/>
                  </a:lnTo>
                  <a:lnTo>
                    <a:pt x="493" y="406"/>
                  </a:lnTo>
                  <a:lnTo>
                    <a:pt x="493" y="406"/>
                  </a:lnTo>
                  <a:lnTo>
                    <a:pt x="493" y="406"/>
                  </a:lnTo>
                  <a:lnTo>
                    <a:pt x="497" y="407"/>
                  </a:lnTo>
                  <a:lnTo>
                    <a:pt x="501" y="409"/>
                  </a:lnTo>
                  <a:lnTo>
                    <a:pt x="501" y="409"/>
                  </a:lnTo>
                  <a:lnTo>
                    <a:pt x="503" y="411"/>
                  </a:lnTo>
                  <a:lnTo>
                    <a:pt x="505" y="415"/>
                  </a:lnTo>
                  <a:lnTo>
                    <a:pt x="505" y="415"/>
                  </a:lnTo>
                  <a:lnTo>
                    <a:pt x="507" y="415"/>
                  </a:lnTo>
                  <a:lnTo>
                    <a:pt x="507" y="415"/>
                  </a:lnTo>
                  <a:lnTo>
                    <a:pt x="513" y="415"/>
                  </a:lnTo>
                  <a:lnTo>
                    <a:pt x="513" y="415"/>
                  </a:lnTo>
                  <a:lnTo>
                    <a:pt x="516" y="413"/>
                  </a:lnTo>
                  <a:lnTo>
                    <a:pt x="518" y="413"/>
                  </a:lnTo>
                  <a:lnTo>
                    <a:pt x="520" y="411"/>
                  </a:lnTo>
                  <a:lnTo>
                    <a:pt x="520" y="411"/>
                  </a:lnTo>
                  <a:lnTo>
                    <a:pt x="522" y="409"/>
                  </a:lnTo>
                  <a:lnTo>
                    <a:pt x="522" y="409"/>
                  </a:lnTo>
                  <a:lnTo>
                    <a:pt x="522" y="407"/>
                  </a:lnTo>
                  <a:lnTo>
                    <a:pt x="522" y="407"/>
                  </a:lnTo>
                  <a:lnTo>
                    <a:pt x="522" y="406"/>
                  </a:lnTo>
                  <a:lnTo>
                    <a:pt x="522" y="404"/>
                  </a:lnTo>
                  <a:lnTo>
                    <a:pt x="526" y="402"/>
                  </a:lnTo>
                  <a:lnTo>
                    <a:pt x="530" y="398"/>
                  </a:lnTo>
                  <a:lnTo>
                    <a:pt x="530" y="396"/>
                  </a:lnTo>
                  <a:lnTo>
                    <a:pt x="532" y="396"/>
                  </a:lnTo>
                  <a:lnTo>
                    <a:pt x="532" y="394"/>
                  </a:lnTo>
                  <a:lnTo>
                    <a:pt x="532" y="392"/>
                  </a:lnTo>
                  <a:lnTo>
                    <a:pt x="532" y="390"/>
                  </a:lnTo>
                  <a:lnTo>
                    <a:pt x="532" y="383"/>
                  </a:lnTo>
                  <a:lnTo>
                    <a:pt x="530" y="381"/>
                  </a:lnTo>
                  <a:lnTo>
                    <a:pt x="530" y="379"/>
                  </a:lnTo>
                  <a:lnTo>
                    <a:pt x="528" y="375"/>
                  </a:lnTo>
                  <a:lnTo>
                    <a:pt x="528" y="375"/>
                  </a:lnTo>
                  <a:lnTo>
                    <a:pt x="528" y="373"/>
                  </a:lnTo>
                  <a:lnTo>
                    <a:pt x="526" y="373"/>
                  </a:lnTo>
                  <a:lnTo>
                    <a:pt x="524" y="371"/>
                  </a:lnTo>
                  <a:lnTo>
                    <a:pt x="522" y="369"/>
                  </a:lnTo>
                  <a:lnTo>
                    <a:pt x="522" y="367"/>
                  </a:lnTo>
                  <a:lnTo>
                    <a:pt x="520" y="366"/>
                  </a:lnTo>
                  <a:lnTo>
                    <a:pt x="518" y="366"/>
                  </a:lnTo>
                  <a:lnTo>
                    <a:pt x="516" y="366"/>
                  </a:lnTo>
                  <a:lnTo>
                    <a:pt x="514" y="364"/>
                  </a:lnTo>
                  <a:lnTo>
                    <a:pt x="514" y="362"/>
                  </a:lnTo>
                  <a:lnTo>
                    <a:pt x="514" y="362"/>
                  </a:lnTo>
                  <a:lnTo>
                    <a:pt x="513" y="360"/>
                  </a:lnTo>
                  <a:lnTo>
                    <a:pt x="513" y="360"/>
                  </a:lnTo>
                  <a:lnTo>
                    <a:pt x="511" y="360"/>
                  </a:lnTo>
                  <a:lnTo>
                    <a:pt x="511" y="360"/>
                  </a:lnTo>
                  <a:lnTo>
                    <a:pt x="509" y="360"/>
                  </a:lnTo>
                  <a:lnTo>
                    <a:pt x="509" y="360"/>
                  </a:lnTo>
                  <a:lnTo>
                    <a:pt x="507" y="360"/>
                  </a:lnTo>
                  <a:lnTo>
                    <a:pt x="503" y="358"/>
                  </a:lnTo>
                  <a:lnTo>
                    <a:pt x="499" y="354"/>
                  </a:lnTo>
                  <a:lnTo>
                    <a:pt x="499" y="354"/>
                  </a:lnTo>
                  <a:lnTo>
                    <a:pt x="499" y="354"/>
                  </a:lnTo>
                  <a:lnTo>
                    <a:pt x="499" y="352"/>
                  </a:lnTo>
                  <a:lnTo>
                    <a:pt x="499" y="352"/>
                  </a:lnTo>
                  <a:lnTo>
                    <a:pt x="499" y="352"/>
                  </a:lnTo>
                  <a:lnTo>
                    <a:pt x="501" y="352"/>
                  </a:lnTo>
                  <a:lnTo>
                    <a:pt x="507" y="356"/>
                  </a:lnTo>
                  <a:lnTo>
                    <a:pt x="507" y="356"/>
                  </a:lnTo>
                  <a:lnTo>
                    <a:pt x="507" y="356"/>
                  </a:lnTo>
                  <a:lnTo>
                    <a:pt x="509" y="356"/>
                  </a:lnTo>
                  <a:lnTo>
                    <a:pt x="509" y="354"/>
                  </a:lnTo>
                  <a:lnTo>
                    <a:pt x="509" y="356"/>
                  </a:lnTo>
                  <a:lnTo>
                    <a:pt x="511" y="356"/>
                  </a:lnTo>
                  <a:lnTo>
                    <a:pt x="511" y="356"/>
                  </a:lnTo>
                  <a:lnTo>
                    <a:pt x="513" y="356"/>
                  </a:lnTo>
                  <a:lnTo>
                    <a:pt x="513" y="356"/>
                  </a:lnTo>
                  <a:lnTo>
                    <a:pt x="513" y="356"/>
                  </a:lnTo>
                  <a:lnTo>
                    <a:pt x="514" y="354"/>
                  </a:lnTo>
                  <a:lnTo>
                    <a:pt x="514" y="354"/>
                  </a:lnTo>
                  <a:lnTo>
                    <a:pt x="514" y="354"/>
                  </a:lnTo>
                  <a:lnTo>
                    <a:pt x="516" y="352"/>
                  </a:lnTo>
                  <a:lnTo>
                    <a:pt x="518" y="352"/>
                  </a:lnTo>
                  <a:lnTo>
                    <a:pt x="518" y="352"/>
                  </a:lnTo>
                  <a:lnTo>
                    <a:pt x="520" y="350"/>
                  </a:lnTo>
                  <a:lnTo>
                    <a:pt x="520" y="347"/>
                  </a:lnTo>
                  <a:lnTo>
                    <a:pt x="522" y="345"/>
                  </a:lnTo>
                  <a:lnTo>
                    <a:pt x="522" y="345"/>
                  </a:lnTo>
                  <a:lnTo>
                    <a:pt x="522" y="345"/>
                  </a:lnTo>
                  <a:lnTo>
                    <a:pt x="524" y="345"/>
                  </a:lnTo>
                  <a:lnTo>
                    <a:pt x="526" y="347"/>
                  </a:lnTo>
                  <a:lnTo>
                    <a:pt x="526" y="347"/>
                  </a:lnTo>
                  <a:lnTo>
                    <a:pt x="532" y="345"/>
                  </a:lnTo>
                  <a:lnTo>
                    <a:pt x="532" y="343"/>
                  </a:lnTo>
                  <a:lnTo>
                    <a:pt x="533" y="341"/>
                  </a:lnTo>
                  <a:lnTo>
                    <a:pt x="535" y="335"/>
                  </a:lnTo>
                  <a:lnTo>
                    <a:pt x="535" y="333"/>
                  </a:lnTo>
                  <a:lnTo>
                    <a:pt x="537" y="331"/>
                  </a:lnTo>
                  <a:lnTo>
                    <a:pt x="539" y="331"/>
                  </a:lnTo>
                  <a:lnTo>
                    <a:pt x="541" y="329"/>
                  </a:lnTo>
                  <a:lnTo>
                    <a:pt x="543" y="328"/>
                  </a:lnTo>
                  <a:lnTo>
                    <a:pt x="543" y="326"/>
                  </a:lnTo>
                  <a:lnTo>
                    <a:pt x="545" y="326"/>
                  </a:lnTo>
                  <a:lnTo>
                    <a:pt x="545" y="326"/>
                  </a:lnTo>
                  <a:lnTo>
                    <a:pt x="549" y="328"/>
                  </a:lnTo>
                  <a:lnTo>
                    <a:pt x="549" y="328"/>
                  </a:lnTo>
                  <a:lnTo>
                    <a:pt x="551" y="328"/>
                  </a:lnTo>
                  <a:lnTo>
                    <a:pt x="562" y="324"/>
                  </a:lnTo>
                  <a:lnTo>
                    <a:pt x="564" y="324"/>
                  </a:lnTo>
                  <a:lnTo>
                    <a:pt x="566" y="322"/>
                  </a:lnTo>
                  <a:lnTo>
                    <a:pt x="568" y="322"/>
                  </a:lnTo>
                  <a:lnTo>
                    <a:pt x="568" y="320"/>
                  </a:lnTo>
                  <a:lnTo>
                    <a:pt x="568" y="320"/>
                  </a:lnTo>
                  <a:lnTo>
                    <a:pt x="568" y="320"/>
                  </a:lnTo>
                  <a:lnTo>
                    <a:pt x="568" y="318"/>
                  </a:lnTo>
                  <a:lnTo>
                    <a:pt x="568" y="318"/>
                  </a:lnTo>
                  <a:lnTo>
                    <a:pt x="566" y="316"/>
                  </a:lnTo>
                  <a:lnTo>
                    <a:pt x="566" y="316"/>
                  </a:lnTo>
                  <a:lnTo>
                    <a:pt x="566" y="316"/>
                  </a:lnTo>
                  <a:lnTo>
                    <a:pt x="566" y="316"/>
                  </a:lnTo>
                  <a:lnTo>
                    <a:pt x="566" y="316"/>
                  </a:lnTo>
                  <a:lnTo>
                    <a:pt x="564" y="316"/>
                  </a:lnTo>
                  <a:lnTo>
                    <a:pt x="562" y="316"/>
                  </a:lnTo>
                  <a:lnTo>
                    <a:pt x="562" y="318"/>
                  </a:lnTo>
                  <a:lnTo>
                    <a:pt x="562" y="318"/>
                  </a:lnTo>
                  <a:lnTo>
                    <a:pt x="558" y="318"/>
                  </a:lnTo>
                  <a:lnTo>
                    <a:pt x="556" y="318"/>
                  </a:lnTo>
                  <a:lnTo>
                    <a:pt x="556" y="318"/>
                  </a:lnTo>
                  <a:lnTo>
                    <a:pt x="556" y="316"/>
                  </a:lnTo>
                  <a:lnTo>
                    <a:pt x="554" y="316"/>
                  </a:lnTo>
                  <a:lnTo>
                    <a:pt x="554" y="316"/>
                  </a:lnTo>
                  <a:lnTo>
                    <a:pt x="553" y="316"/>
                  </a:lnTo>
                  <a:lnTo>
                    <a:pt x="553" y="316"/>
                  </a:lnTo>
                  <a:lnTo>
                    <a:pt x="553" y="316"/>
                  </a:lnTo>
                  <a:lnTo>
                    <a:pt x="553" y="316"/>
                  </a:lnTo>
                  <a:lnTo>
                    <a:pt x="551" y="316"/>
                  </a:lnTo>
                  <a:lnTo>
                    <a:pt x="551" y="318"/>
                  </a:lnTo>
                  <a:lnTo>
                    <a:pt x="551" y="318"/>
                  </a:lnTo>
                  <a:lnTo>
                    <a:pt x="543" y="316"/>
                  </a:lnTo>
                  <a:lnTo>
                    <a:pt x="541" y="316"/>
                  </a:lnTo>
                  <a:lnTo>
                    <a:pt x="539" y="318"/>
                  </a:lnTo>
                  <a:lnTo>
                    <a:pt x="535" y="318"/>
                  </a:lnTo>
                  <a:lnTo>
                    <a:pt x="533" y="320"/>
                  </a:lnTo>
                  <a:lnTo>
                    <a:pt x="526" y="320"/>
                  </a:lnTo>
                  <a:lnTo>
                    <a:pt x="524" y="322"/>
                  </a:lnTo>
                  <a:lnTo>
                    <a:pt x="524" y="322"/>
                  </a:lnTo>
                  <a:lnTo>
                    <a:pt x="522" y="322"/>
                  </a:lnTo>
                  <a:lnTo>
                    <a:pt x="522" y="322"/>
                  </a:lnTo>
                  <a:lnTo>
                    <a:pt x="522" y="318"/>
                  </a:lnTo>
                  <a:lnTo>
                    <a:pt x="520" y="318"/>
                  </a:lnTo>
                  <a:lnTo>
                    <a:pt x="518" y="314"/>
                  </a:lnTo>
                  <a:lnTo>
                    <a:pt x="518" y="312"/>
                  </a:lnTo>
                  <a:lnTo>
                    <a:pt x="516" y="312"/>
                  </a:lnTo>
                  <a:lnTo>
                    <a:pt x="516" y="310"/>
                  </a:lnTo>
                  <a:lnTo>
                    <a:pt x="518" y="310"/>
                  </a:lnTo>
                  <a:lnTo>
                    <a:pt x="520" y="310"/>
                  </a:lnTo>
                  <a:lnTo>
                    <a:pt x="522" y="309"/>
                  </a:lnTo>
                  <a:lnTo>
                    <a:pt x="524" y="309"/>
                  </a:lnTo>
                  <a:lnTo>
                    <a:pt x="526" y="305"/>
                  </a:lnTo>
                  <a:lnTo>
                    <a:pt x="524" y="303"/>
                  </a:lnTo>
                  <a:lnTo>
                    <a:pt x="524" y="303"/>
                  </a:lnTo>
                  <a:lnTo>
                    <a:pt x="522" y="301"/>
                  </a:lnTo>
                  <a:lnTo>
                    <a:pt x="522" y="301"/>
                  </a:lnTo>
                  <a:lnTo>
                    <a:pt x="522" y="299"/>
                  </a:lnTo>
                  <a:lnTo>
                    <a:pt x="522" y="297"/>
                  </a:lnTo>
                  <a:lnTo>
                    <a:pt x="522" y="297"/>
                  </a:lnTo>
                  <a:lnTo>
                    <a:pt x="522" y="293"/>
                  </a:lnTo>
                  <a:lnTo>
                    <a:pt x="522" y="293"/>
                  </a:lnTo>
                  <a:lnTo>
                    <a:pt x="522" y="291"/>
                  </a:lnTo>
                  <a:lnTo>
                    <a:pt x="522" y="290"/>
                  </a:lnTo>
                  <a:lnTo>
                    <a:pt x="524" y="290"/>
                  </a:lnTo>
                  <a:lnTo>
                    <a:pt x="524" y="290"/>
                  </a:lnTo>
                  <a:lnTo>
                    <a:pt x="528" y="288"/>
                  </a:lnTo>
                  <a:lnTo>
                    <a:pt x="532" y="286"/>
                  </a:lnTo>
                  <a:lnTo>
                    <a:pt x="532" y="286"/>
                  </a:lnTo>
                  <a:lnTo>
                    <a:pt x="535" y="286"/>
                  </a:lnTo>
                  <a:lnTo>
                    <a:pt x="537" y="284"/>
                  </a:lnTo>
                  <a:lnTo>
                    <a:pt x="537" y="284"/>
                  </a:lnTo>
                  <a:lnTo>
                    <a:pt x="545" y="278"/>
                  </a:lnTo>
                  <a:lnTo>
                    <a:pt x="553" y="278"/>
                  </a:lnTo>
                  <a:lnTo>
                    <a:pt x="553" y="270"/>
                  </a:lnTo>
                  <a:lnTo>
                    <a:pt x="553" y="267"/>
                  </a:lnTo>
                  <a:lnTo>
                    <a:pt x="553" y="267"/>
                  </a:lnTo>
                  <a:lnTo>
                    <a:pt x="553" y="265"/>
                  </a:lnTo>
                  <a:lnTo>
                    <a:pt x="551" y="263"/>
                  </a:lnTo>
                  <a:lnTo>
                    <a:pt x="551" y="263"/>
                  </a:lnTo>
                  <a:lnTo>
                    <a:pt x="551" y="261"/>
                  </a:lnTo>
                  <a:lnTo>
                    <a:pt x="551" y="259"/>
                  </a:lnTo>
                  <a:lnTo>
                    <a:pt x="551" y="257"/>
                  </a:lnTo>
                  <a:lnTo>
                    <a:pt x="549" y="255"/>
                  </a:lnTo>
                  <a:lnTo>
                    <a:pt x="549" y="255"/>
                  </a:lnTo>
                  <a:lnTo>
                    <a:pt x="547" y="253"/>
                  </a:lnTo>
                  <a:lnTo>
                    <a:pt x="547" y="253"/>
                  </a:lnTo>
                  <a:lnTo>
                    <a:pt x="545" y="251"/>
                  </a:lnTo>
                  <a:lnTo>
                    <a:pt x="547" y="250"/>
                  </a:lnTo>
                  <a:lnTo>
                    <a:pt x="545" y="248"/>
                  </a:lnTo>
                  <a:lnTo>
                    <a:pt x="545" y="246"/>
                  </a:lnTo>
                  <a:lnTo>
                    <a:pt x="545" y="244"/>
                  </a:lnTo>
                  <a:lnTo>
                    <a:pt x="545" y="242"/>
                  </a:lnTo>
                  <a:lnTo>
                    <a:pt x="547" y="240"/>
                  </a:lnTo>
                  <a:lnTo>
                    <a:pt x="547" y="238"/>
                  </a:lnTo>
                  <a:lnTo>
                    <a:pt x="547" y="238"/>
                  </a:lnTo>
                  <a:lnTo>
                    <a:pt x="547" y="238"/>
                  </a:lnTo>
                  <a:lnTo>
                    <a:pt x="549" y="238"/>
                  </a:lnTo>
                  <a:lnTo>
                    <a:pt x="549" y="238"/>
                  </a:lnTo>
                  <a:lnTo>
                    <a:pt x="551" y="240"/>
                  </a:lnTo>
                  <a:lnTo>
                    <a:pt x="551" y="240"/>
                  </a:lnTo>
                  <a:lnTo>
                    <a:pt x="553" y="240"/>
                  </a:lnTo>
                  <a:lnTo>
                    <a:pt x="553" y="242"/>
                  </a:lnTo>
                  <a:lnTo>
                    <a:pt x="554" y="242"/>
                  </a:lnTo>
                  <a:lnTo>
                    <a:pt x="556" y="240"/>
                  </a:lnTo>
                  <a:lnTo>
                    <a:pt x="558" y="240"/>
                  </a:lnTo>
                  <a:lnTo>
                    <a:pt x="560" y="240"/>
                  </a:lnTo>
                  <a:lnTo>
                    <a:pt x="560" y="238"/>
                  </a:lnTo>
                  <a:lnTo>
                    <a:pt x="562" y="238"/>
                  </a:lnTo>
                  <a:lnTo>
                    <a:pt x="562" y="236"/>
                  </a:lnTo>
                  <a:lnTo>
                    <a:pt x="562" y="236"/>
                  </a:lnTo>
                  <a:lnTo>
                    <a:pt x="562" y="234"/>
                  </a:lnTo>
                  <a:lnTo>
                    <a:pt x="562" y="234"/>
                  </a:lnTo>
                  <a:lnTo>
                    <a:pt x="562" y="232"/>
                  </a:lnTo>
                  <a:lnTo>
                    <a:pt x="560" y="232"/>
                  </a:lnTo>
                  <a:lnTo>
                    <a:pt x="558" y="232"/>
                  </a:lnTo>
                  <a:lnTo>
                    <a:pt x="554" y="232"/>
                  </a:lnTo>
                  <a:lnTo>
                    <a:pt x="551" y="232"/>
                  </a:lnTo>
                  <a:lnTo>
                    <a:pt x="551" y="232"/>
                  </a:lnTo>
                  <a:lnTo>
                    <a:pt x="549" y="232"/>
                  </a:lnTo>
                  <a:lnTo>
                    <a:pt x="547" y="231"/>
                  </a:lnTo>
                  <a:lnTo>
                    <a:pt x="543" y="227"/>
                  </a:lnTo>
                  <a:lnTo>
                    <a:pt x="543" y="225"/>
                  </a:lnTo>
                  <a:lnTo>
                    <a:pt x="543" y="225"/>
                  </a:lnTo>
                  <a:lnTo>
                    <a:pt x="543" y="223"/>
                  </a:lnTo>
                  <a:lnTo>
                    <a:pt x="543" y="221"/>
                  </a:lnTo>
                  <a:lnTo>
                    <a:pt x="545" y="221"/>
                  </a:lnTo>
                  <a:lnTo>
                    <a:pt x="545" y="221"/>
                  </a:lnTo>
                  <a:lnTo>
                    <a:pt x="545" y="221"/>
                  </a:lnTo>
                  <a:lnTo>
                    <a:pt x="551" y="223"/>
                  </a:lnTo>
                  <a:lnTo>
                    <a:pt x="553" y="223"/>
                  </a:lnTo>
                  <a:lnTo>
                    <a:pt x="553" y="223"/>
                  </a:lnTo>
                  <a:lnTo>
                    <a:pt x="554" y="223"/>
                  </a:lnTo>
                  <a:lnTo>
                    <a:pt x="554" y="221"/>
                  </a:lnTo>
                  <a:lnTo>
                    <a:pt x="558" y="217"/>
                  </a:lnTo>
                  <a:lnTo>
                    <a:pt x="566" y="212"/>
                  </a:lnTo>
                  <a:lnTo>
                    <a:pt x="566" y="212"/>
                  </a:lnTo>
                  <a:lnTo>
                    <a:pt x="568" y="212"/>
                  </a:lnTo>
                  <a:lnTo>
                    <a:pt x="570" y="212"/>
                  </a:lnTo>
                  <a:lnTo>
                    <a:pt x="570" y="212"/>
                  </a:lnTo>
                  <a:lnTo>
                    <a:pt x="572" y="212"/>
                  </a:lnTo>
                  <a:lnTo>
                    <a:pt x="572" y="212"/>
                  </a:lnTo>
                  <a:lnTo>
                    <a:pt x="573" y="210"/>
                  </a:lnTo>
                  <a:lnTo>
                    <a:pt x="573" y="210"/>
                  </a:lnTo>
                  <a:lnTo>
                    <a:pt x="575" y="208"/>
                  </a:lnTo>
                  <a:lnTo>
                    <a:pt x="583" y="193"/>
                  </a:lnTo>
                  <a:lnTo>
                    <a:pt x="583" y="191"/>
                  </a:lnTo>
                  <a:lnTo>
                    <a:pt x="581" y="189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58">
              <a:extLst>
                <a:ext uri="{FF2B5EF4-FFF2-40B4-BE49-F238E27FC236}">
                  <a16:creationId xmlns:a16="http://schemas.microsoft.com/office/drawing/2014/main" xmlns="" id="{23C87222-57A8-4613-9C23-CDE04A06A5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2210" y="5002987"/>
              <a:ext cx="90488" cy="136525"/>
            </a:xfrm>
            <a:custGeom>
              <a:avLst/>
              <a:gdLst>
                <a:gd name="T0" fmla="*/ 57 w 57"/>
                <a:gd name="T1" fmla="*/ 42 h 86"/>
                <a:gd name="T2" fmla="*/ 53 w 57"/>
                <a:gd name="T3" fmla="*/ 36 h 86"/>
                <a:gd name="T4" fmla="*/ 53 w 57"/>
                <a:gd name="T5" fmla="*/ 32 h 86"/>
                <a:gd name="T6" fmla="*/ 51 w 57"/>
                <a:gd name="T7" fmla="*/ 29 h 86"/>
                <a:gd name="T8" fmla="*/ 51 w 57"/>
                <a:gd name="T9" fmla="*/ 19 h 86"/>
                <a:gd name="T10" fmla="*/ 47 w 57"/>
                <a:gd name="T11" fmla="*/ 13 h 86"/>
                <a:gd name="T12" fmla="*/ 43 w 57"/>
                <a:gd name="T13" fmla="*/ 13 h 86"/>
                <a:gd name="T14" fmla="*/ 40 w 57"/>
                <a:gd name="T15" fmla="*/ 13 h 86"/>
                <a:gd name="T16" fmla="*/ 28 w 57"/>
                <a:gd name="T17" fmla="*/ 15 h 86"/>
                <a:gd name="T18" fmla="*/ 22 w 57"/>
                <a:gd name="T19" fmla="*/ 13 h 86"/>
                <a:gd name="T20" fmla="*/ 21 w 57"/>
                <a:gd name="T21" fmla="*/ 6 h 86"/>
                <a:gd name="T22" fmla="*/ 15 w 57"/>
                <a:gd name="T23" fmla="*/ 4 h 86"/>
                <a:gd name="T24" fmla="*/ 13 w 57"/>
                <a:gd name="T25" fmla="*/ 0 h 86"/>
                <a:gd name="T26" fmla="*/ 11 w 57"/>
                <a:gd name="T27" fmla="*/ 0 h 86"/>
                <a:gd name="T28" fmla="*/ 7 w 57"/>
                <a:gd name="T29" fmla="*/ 4 h 86"/>
                <a:gd name="T30" fmla="*/ 0 w 57"/>
                <a:gd name="T31" fmla="*/ 8 h 86"/>
                <a:gd name="T32" fmla="*/ 3 w 57"/>
                <a:gd name="T33" fmla="*/ 15 h 86"/>
                <a:gd name="T34" fmla="*/ 9 w 57"/>
                <a:gd name="T35" fmla="*/ 13 h 86"/>
                <a:gd name="T36" fmla="*/ 15 w 57"/>
                <a:gd name="T37" fmla="*/ 11 h 86"/>
                <a:gd name="T38" fmla="*/ 5 w 57"/>
                <a:gd name="T39" fmla="*/ 17 h 86"/>
                <a:gd name="T40" fmla="*/ 5 w 57"/>
                <a:gd name="T41" fmla="*/ 21 h 86"/>
                <a:gd name="T42" fmla="*/ 7 w 57"/>
                <a:gd name="T43" fmla="*/ 27 h 86"/>
                <a:gd name="T44" fmla="*/ 17 w 57"/>
                <a:gd name="T45" fmla="*/ 25 h 86"/>
                <a:gd name="T46" fmla="*/ 17 w 57"/>
                <a:gd name="T47" fmla="*/ 27 h 86"/>
                <a:gd name="T48" fmla="*/ 11 w 57"/>
                <a:gd name="T49" fmla="*/ 29 h 86"/>
                <a:gd name="T50" fmla="*/ 15 w 57"/>
                <a:gd name="T51" fmla="*/ 32 h 86"/>
                <a:gd name="T52" fmla="*/ 17 w 57"/>
                <a:gd name="T53" fmla="*/ 32 h 86"/>
                <a:gd name="T54" fmla="*/ 22 w 57"/>
                <a:gd name="T55" fmla="*/ 36 h 86"/>
                <a:gd name="T56" fmla="*/ 26 w 57"/>
                <a:gd name="T57" fmla="*/ 40 h 86"/>
                <a:gd name="T58" fmla="*/ 22 w 57"/>
                <a:gd name="T59" fmla="*/ 36 h 86"/>
                <a:gd name="T60" fmla="*/ 17 w 57"/>
                <a:gd name="T61" fmla="*/ 36 h 86"/>
                <a:gd name="T62" fmla="*/ 11 w 57"/>
                <a:gd name="T63" fmla="*/ 38 h 86"/>
                <a:gd name="T64" fmla="*/ 19 w 57"/>
                <a:gd name="T65" fmla="*/ 40 h 86"/>
                <a:gd name="T66" fmla="*/ 26 w 57"/>
                <a:gd name="T67" fmla="*/ 61 h 86"/>
                <a:gd name="T68" fmla="*/ 22 w 57"/>
                <a:gd name="T69" fmla="*/ 65 h 86"/>
                <a:gd name="T70" fmla="*/ 28 w 57"/>
                <a:gd name="T71" fmla="*/ 74 h 86"/>
                <a:gd name="T72" fmla="*/ 32 w 57"/>
                <a:gd name="T73" fmla="*/ 76 h 86"/>
                <a:gd name="T74" fmla="*/ 36 w 57"/>
                <a:gd name="T75" fmla="*/ 84 h 86"/>
                <a:gd name="T76" fmla="*/ 43 w 57"/>
                <a:gd name="T77" fmla="*/ 82 h 86"/>
                <a:gd name="T78" fmla="*/ 47 w 57"/>
                <a:gd name="T79" fmla="*/ 82 h 86"/>
                <a:gd name="T80" fmla="*/ 51 w 57"/>
                <a:gd name="T81" fmla="*/ 78 h 86"/>
                <a:gd name="T82" fmla="*/ 53 w 57"/>
                <a:gd name="T83" fmla="*/ 74 h 86"/>
                <a:gd name="T84" fmla="*/ 53 w 57"/>
                <a:gd name="T85" fmla="*/ 70 h 86"/>
                <a:gd name="T86" fmla="*/ 53 w 57"/>
                <a:gd name="T87" fmla="*/ 65 h 86"/>
                <a:gd name="T88" fmla="*/ 57 w 57"/>
                <a:gd name="T89" fmla="*/ 57 h 86"/>
                <a:gd name="T90" fmla="*/ 55 w 57"/>
                <a:gd name="T91" fmla="*/ 55 h 86"/>
                <a:gd name="T92" fmla="*/ 51 w 57"/>
                <a:gd name="T93" fmla="*/ 51 h 86"/>
                <a:gd name="T94" fmla="*/ 55 w 57"/>
                <a:gd name="T95" fmla="*/ 50 h 86"/>
                <a:gd name="T96" fmla="*/ 57 w 57"/>
                <a:gd name="T97" fmla="*/ 48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7" h="86">
                  <a:moveTo>
                    <a:pt x="57" y="44"/>
                  </a:moveTo>
                  <a:lnTo>
                    <a:pt x="57" y="42"/>
                  </a:lnTo>
                  <a:lnTo>
                    <a:pt x="57" y="42"/>
                  </a:lnTo>
                  <a:lnTo>
                    <a:pt x="57" y="42"/>
                  </a:lnTo>
                  <a:lnTo>
                    <a:pt x="53" y="38"/>
                  </a:lnTo>
                  <a:lnTo>
                    <a:pt x="53" y="38"/>
                  </a:lnTo>
                  <a:lnTo>
                    <a:pt x="53" y="36"/>
                  </a:lnTo>
                  <a:lnTo>
                    <a:pt x="53" y="36"/>
                  </a:lnTo>
                  <a:lnTo>
                    <a:pt x="53" y="34"/>
                  </a:lnTo>
                  <a:lnTo>
                    <a:pt x="53" y="34"/>
                  </a:lnTo>
                  <a:lnTo>
                    <a:pt x="53" y="34"/>
                  </a:lnTo>
                  <a:lnTo>
                    <a:pt x="53" y="32"/>
                  </a:lnTo>
                  <a:lnTo>
                    <a:pt x="53" y="32"/>
                  </a:lnTo>
                  <a:lnTo>
                    <a:pt x="51" y="31"/>
                  </a:lnTo>
                  <a:lnTo>
                    <a:pt x="51" y="31"/>
                  </a:lnTo>
                  <a:lnTo>
                    <a:pt x="51" y="29"/>
                  </a:lnTo>
                  <a:lnTo>
                    <a:pt x="53" y="27"/>
                  </a:lnTo>
                  <a:lnTo>
                    <a:pt x="53" y="25"/>
                  </a:lnTo>
                  <a:lnTo>
                    <a:pt x="53" y="25"/>
                  </a:lnTo>
                  <a:lnTo>
                    <a:pt x="51" y="19"/>
                  </a:lnTo>
                  <a:lnTo>
                    <a:pt x="51" y="15"/>
                  </a:lnTo>
                  <a:lnTo>
                    <a:pt x="51" y="15"/>
                  </a:lnTo>
                  <a:lnTo>
                    <a:pt x="49" y="15"/>
                  </a:lnTo>
                  <a:lnTo>
                    <a:pt x="47" y="13"/>
                  </a:lnTo>
                  <a:lnTo>
                    <a:pt x="45" y="13"/>
                  </a:lnTo>
                  <a:lnTo>
                    <a:pt x="45" y="11"/>
                  </a:lnTo>
                  <a:lnTo>
                    <a:pt x="43" y="13"/>
                  </a:lnTo>
                  <a:lnTo>
                    <a:pt x="43" y="13"/>
                  </a:lnTo>
                  <a:lnTo>
                    <a:pt x="43" y="13"/>
                  </a:lnTo>
                  <a:lnTo>
                    <a:pt x="42" y="13"/>
                  </a:lnTo>
                  <a:lnTo>
                    <a:pt x="42" y="13"/>
                  </a:lnTo>
                  <a:lnTo>
                    <a:pt x="40" y="13"/>
                  </a:lnTo>
                  <a:lnTo>
                    <a:pt x="38" y="13"/>
                  </a:lnTo>
                  <a:lnTo>
                    <a:pt x="34" y="13"/>
                  </a:lnTo>
                  <a:lnTo>
                    <a:pt x="30" y="15"/>
                  </a:lnTo>
                  <a:lnTo>
                    <a:pt x="28" y="15"/>
                  </a:lnTo>
                  <a:lnTo>
                    <a:pt x="26" y="15"/>
                  </a:lnTo>
                  <a:lnTo>
                    <a:pt x="26" y="15"/>
                  </a:lnTo>
                  <a:lnTo>
                    <a:pt x="24" y="15"/>
                  </a:lnTo>
                  <a:lnTo>
                    <a:pt x="22" y="13"/>
                  </a:lnTo>
                  <a:lnTo>
                    <a:pt x="22" y="11"/>
                  </a:lnTo>
                  <a:lnTo>
                    <a:pt x="21" y="8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19" y="4"/>
                  </a:lnTo>
                  <a:lnTo>
                    <a:pt x="17" y="4"/>
                  </a:lnTo>
                  <a:lnTo>
                    <a:pt x="15" y="4"/>
                  </a:lnTo>
                  <a:lnTo>
                    <a:pt x="15" y="4"/>
                  </a:lnTo>
                  <a:lnTo>
                    <a:pt x="15" y="4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11" y="4"/>
                  </a:lnTo>
                  <a:lnTo>
                    <a:pt x="9" y="4"/>
                  </a:lnTo>
                  <a:lnTo>
                    <a:pt x="9" y="4"/>
                  </a:lnTo>
                  <a:lnTo>
                    <a:pt x="7" y="4"/>
                  </a:lnTo>
                  <a:lnTo>
                    <a:pt x="3" y="4"/>
                  </a:lnTo>
                  <a:lnTo>
                    <a:pt x="2" y="6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8"/>
                  </a:lnTo>
                  <a:lnTo>
                    <a:pt x="2" y="11"/>
                  </a:lnTo>
                  <a:lnTo>
                    <a:pt x="2" y="13"/>
                  </a:lnTo>
                  <a:lnTo>
                    <a:pt x="3" y="15"/>
                  </a:lnTo>
                  <a:lnTo>
                    <a:pt x="3" y="15"/>
                  </a:lnTo>
                  <a:lnTo>
                    <a:pt x="3" y="15"/>
                  </a:lnTo>
                  <a:lnTo>
                    <a:pt x="7" y="13"/>
                  </a:lnTo>
                  <a:lnTo>
                    <a:pt x="9" y="13"/>
                  </a:lnTo>
                  <a:lnTo>
                    <a:pt x="9" y="11"/>
                  </a:lnTo>
                  <a:lnTo>
                    <a:pt x="11" y="11"/>
                  </a:lnTo>
                  <a:lnTo>
                    <a:pt x="15" y="11"/>
                  </a:lnTo>
                  <a:lnTo>
                    <a:pt x="15" y="11"/>
                  </a:lnTo>
                  <a:lnTo>
                    <a:pt x="9" y="13"/>
                  </a:lnTo>
                  <a:lnTo>
                    <a:pt x="7" y="15"/>
                  </a:lnTo>
                  <a:lnTo>
                    <a:pt x="5" y="15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5" y="19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7" y="23"/>
                  </a:lnTo>
                  <a:lnTo>
                    <a:pt x="5" y="27"/>
                  </a:lnTo>
                  <a:lnTo>
                    <a:pt x="7" y="27"/>
                  </a:lnTo>
                  <a:lnTo>
                    <a:pt x="9" y="29"/>
                  </a:lnTo>
                  <a:lnTo>
                    <a:pt x="11" y="27"/>
                  </a:lnTo>
                  <a:lnTo>
                    <a:pt x="17" y="23"/>
                  </a:lnTo>
                  <a:lnTo>
                    <a:pt x="17" y="25"/>
                  </a:lnTo>
                  <a:lnTo>
                    <a:pt x="17" y="25"/>
                  </a:lnTo>
                  <a:lnTo>
                    <a:pt x="17" y="25"/>
                  </a:lnTo>
                  <a:lnTo>
                    <a:pt x="17" y="25"/>
                  </a:lnTo>
                  <a:lnTo>
                    <a:pt x="17" y="27"/>
                  </a:lnTo>
                  <a:lnTo>
                    <a:pt x="13" y="27"/>
                  </a:lnTo>
                  <a:lnTo>
                    <a:pt x="13" y="27"/>
                  </a:lnTo>
                  <a:lnTo>
                    <a:pt x="11" y="29"/>
                  </a:lnTo>
                  <a:lnTo>
                    <a:pt x="11" y="29"/>
                  </a:lnTo>
                  <a:lnTo>
                    <a:pt x="9" y="31"/>
                  </a:lnTo>
                  <a:lnTo>
                    <a:pt x="11" y="32"/>
                  </a:lnTo>
                  <a:lnTo>
                    <a:pt x="11" y="32"/>
                  </a:lnTo>
                  <a:lnTo>
                    <a:pt x="15" y="32"/>
                  </a:lnTo>
                  <a:lnTo>
                    <a:pt x="15" y="32"/>
                  </a:lnTo>
                  <a:lnTo>
                    <a:pt x="15" y="32"/>
                  </a:lnTo>
                  <a:lnTo>
                    <a:pt x="17" y="32"/>
                  </a:lnTo>
                  <a:lnTo>
                    <a:pt x="17" y="32"/>
                  </a:lnTo>
                  <a:lnTo>
                    <a:pt x="19" y="32"/>
                  </a:lnTo>
                  <a:lnTo>
                    <a:pt x="19" y="32"/>
                  </a:lnTo>
                  <a:lnTo>
                    <a:pt x="22" y="34"/>
                  </a:lnTo>
                  <a:lnTo>
                    <a:pt x="22" y="36"/>
                  </a:lnTo>
                  <a:lnTo>
                    <a:pt x="24" y="38"/>
                  </a:lnTo>
                  <a:lnTo>
                    <a:pt x="26" y="40"/>
                  </a:lnTo>
                  <a:lnTo>
                    <a:pt x="26" y="40"/>
                  </a:lnTo>
                  <a:lnTo>
                    <a:pt x="26" y="40"/>
                  </a:lnTo>
                  <a:lnTo>
                    <a:pt x="24" y="40"/>
                  </a:lnTo>
                  <a:lnTo>
                    <a:pt x="24" y="40"/>
                  </a:lnTo>
                  <a:lnTo>
                    <a:pt x="24" y="38"/>
                  </a:lnTo>
                  <a:lnTo>
                    <a:pt x="22" y="36"/>
                  </a:lnTo>
                  <a:lnTo>
                    <a:pt x="21" y="36"/>
                  </a:lnTo>
                  <a:lnTo>
                    <a:pt x="19" y="36"/>
                  </a:lnTo>
                  <a:lnTo>
                    <a:pt x="17" y="36"/>
                  </a:lnTo>
                  <a:lnTo>
                    <a:pt x="17" y="36"/>
                  </a:lnTo>
                  <a:lnTo>
                    <a:pt x="15" y="36"/>
                  </a:lnTo>
                  <a:lnTo>
                    <a:pt x="15" y="36"/>
                  </a:lnTo>
                  <a:lnTo>
                    <a:pt x="9" y="36"/>
                  </a:lnTo>
                  <a:lnTo>
                    <a:pt x="11" y="38"/>
                  </a:lnTo>
                  <a:lnTo>
                    <a:pt x="13" y="40"/>
                  </a:lnTo>
                  <a:lnTo>
                    <a:pt x="15" y="40"/>
                  </a:lnTo>
                  <a:lnTo>
                    <a:pt x="17" y="40"/>
                  </a:lnTo>
                  <a:lnTo>
                    <a:pt x="19" y="40"/>
                  </a:lnTo>
                  <a:lnTo>
                    <a:pt x="19" y="42"/>
                  </a:lnTo>
                  <a:lnTo>
                    <a:pt x="24" y="59"/>
                  </a:lnTo>
                  <a:lnTo>
                    <a:pt x="24" y="59"/>
                  </a:lnTo>
                  <a:lnTo>
                    <a:pt x="26" y="61"/>
                  </a:lnTo>
                  <a:lnTo>
                    <a:pt x="24" y="61"/>
                  </a:lnTo>
                  <a:lnTo>
                    <a:pt x="22" y="63"/>
                  </a:lnTo>
                  <a:lnTo>
                    <a:pt x="22" y="63"/>
                  </a:lnTo>
                  <a:lnTo>
                    <a:pt x="22" y="65"/>
                  </a:lnTo>
                  <a:lnTo>
                    <a:pt x="21" y="67"/>
                  </a:lnTo>
                  <a:lnTo>
                    <a:pt x="26" y="69"/>
                  </a:lnTo>
                  <a:lnTo>
                    <a:pt x="26" y="69"/>
                  </a:lnTo>
                  <a:lnTo>
                    <a:pt x="28" y="74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2" y="76"/>
                  </a:lnTo>
                  <a:lnTo>
                    <a:pt x="32" y="76"/>
                  </a:lnTo>
                  <a:lnTo>
                    <a:pt x="32" y="80"/>
                  </a:lnTo>
                  <a:lnTo>
                    <a:pt x="32" y="82"/>
                  </a:lnTo>
                  <a:lnTo>
                    <a:pt x="32" y="82"/>
                  </a:lnTo>
                  <a:lnTo>
                    <a:pt x="36" y="84"/>
                  </a:lnTo>
                  <a:lnTo>
                    <a:pt x="36" y="86"/>
                  </a:lnTo>
                  <a:lnTo>
                    <a:pt x="38" y="86"/>
                  </a:lnTo>
                  <a:lnTo>
                    <a:pt x="40" y="84"/>
                  </a:lnTo>
                  <a:lnTo>
                    <a:pt x="43" y="82"/>
                  </a:lnTo>
                  <a:lnTo>
                    <a:pt x="43" y="82"/>
                  </a:lnTo>
                  <a:lnTo>
                    <a:pt x="43" y="82"/>
                  </a:lnTo>
                  <a:lnTo>
                    <a:pt x="45" y="82"/>
                  </a:lnTo>
                  <a:lnTo>
                    <a:pt x="47" y="82"/>
                  </a:lnTo>
                  <a:lnTo>
                    <a:pt x="49" y="82"/>
                  </a:lnTo>
                  <a:lnTo>
                    <a:pt x="49" y="80"/>
                  </a:lnTo>
                  <a:lnTo>
                    <a:pt x="51" y="78"/>
                  </a:lnTo>
                  <a:lnTo>
                    <a:pt x="51" y="78"/>
                  </a:lnTo>
                  <a:lnTo>
                    <a:pt x="51" y="78"/>
                  </a:lnTo>
                  <a:lnTo>
                    <a:pt x="51" y="76"/>
                  </a:lnTo>
                  <a:lnTo>
                    <a:pt x="53" y="74"/>
                  </a:lnTo>
                  <a:lnTo>
                    <a:pt x="53" y="74"/>
                  </a:lnTo>
                  <a:lnTo>
                    <a:pt x="53" y="72"/>
                  </a:lnTo>
                  <a:lnTo>
                    <a:pt x="53" y="72"/>
                  </a:lnTo>
                  <a:lnTo>
                    <a:pt x="53" y="70"/>
                  </a:lnTo>
                  <a:lnTo>
                    <a:pt x="53" y="70"/>
                  </a:lnTo>
                  <a:lnTo>
                    <a:pt x="53" y="67"/>
                  </a:lnTo>
                  <a:lnTo>
                    <a:pt x="53" y="67"/>
                  </a:lnTo>
                  <a:lnTo>
                    <a:pt x="53" y="65"/>
                  </a:lnTo>
                  <a:lnTo>
                    <a:pt x="53" y="65"/>
                  </a:lnTo>
                  <a:lnTo>
                    <a:pt x="53" y="63"/>
                  </a:lnTo>
                  <a:lnTo>
                    <a:pt x="55" y="59"/>
                  </a:lnTo>
                  <a:lnTo>
                    <a:pt x="57" y="57"/>
                  </a:lnTo>
                  <a:lnTo>
                    <a:pt x="57" y="57"/>
                  </a:lnTo>
                  <a:lnTo>
                    <a:pt x="55" y="55"/>
                  </a:lnTo>
                  <a:lnTo>
                    <a:pt x="55" y="55"/>
                  </a:lnTo>
                  <a:lnTo>
                    <a:pt x="55" y="55"/>
                  </a:lnTo>
                  <a:lnTo>
                    <a:pt x="55" y="55"/>
                  </a:lnTo>
                  <a:lnTo>
                    <a:pt x="51" y="53"/>
                  </a:lnTo>
                  <a:lnTo>
                    <a:pt x="51" y="53"/>
                  </a:lnTo>
                  <a:lnTo>
                    <a:pt x="51" y="51"/>
                  </a:lnTo>
                  <a:lnTo>
                    <a:pt x="51" y="51"/>
                  </a:lnTo>
                  <a:lnTo>
                    <a:pt x="51" y="51"/>
                  </a:lnTo>
                  <a:lnTo>
                    <a:pt x="51" y="50"/>
                  </a:lnTo>
                  <a:lnTo>
                    <a:pt x="53" y="50"/>
                  </a:lnTo>
                  <a:lnTo>
                    <a:pt x="55" y="50"/>
                  </a:lnTo>
                  <a:lnTo>
                    <a:pt x="55" y="50"/>
                  </a:lnTo>
                  <a:lnTo>
                    <a:pt x="57" y="50"/>
                  </a:lnTo>
                  <a:lnTo>
                    <a:pt x="57" y="48"/>
                  </a:lnTo>
                  <a:lnTo>
                    <a:pt x="57" y="48"/>
                  </a:lnTo>
                  <a:lnTo>
                    <a:pt x="57" y="44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59">
              <a:extLst>
                <a:ext uri="{FF2B5EF4-FFF2-40B4-BE49-F238E27FC236}">
                  <a16:creationId xmlns:a16="http://schemas.microsoft.com/office/drawing/2014/main" xmlns="" id="{FE261C35-9899-4293-A930-990B160870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2210" y="5002987"/>
              <a:ext cx="90488" cy="136525"/>
            </a:xfrm>
            <a:custGeom>
              <a:avLst/>
              <a:gdLst>
                <a:gd name="T0" fmla="*/ 57 w 57"/>
                <a:gd name="T1" fmla="*/ 42 h 86"/>
                <a:gd name="T2" fmla="*/ 53 w 57"/>
                <a:gd name="T3" fmla="*/ 36 h 86"/>
                <a:gd name="T4" fmla="*/ 53 w 57"/>
                <a:gd name="T5" fmla="*/ 32 h 86"/>
                <a:gd name="T6" fmla="*/ 51 w 57"/>
                <a:gd name="T7" fmla="*/ 29 h 86"/>
                <a:gd name="T8" fmla="*/ 51 w 57"/>
                <a:gd name="T9" fmla="*/ 19 h 86"/>
                <a:gd name="T10" fmla="*/ 47 w 57"/>
                <a:gd name="T11" fmla="*/ 13 h 86"/>
                <a:gd name="T12" fmla="*/ 43 w 57"/>
                <a:gd name="T13" fmla="*/ 13 h 86"/>
                <a:gd name="T14" fmla="*/ 40 w 57"/>
                <a:gd name="T15" fmla="*/ 13 h 86"/>
                <a:gd name="T16" fmla="*/ 28 w 57"/>
                <a:gd name="T17" fmla="*/ 15 h 86"/>
                <a:gd name="T18" fmla="*/ 22 w 57"/>
                <a:gd name="T19" fmla="*/ 13 h 86"/>
                <a:gd name="T20" fmla="*/ 21 w 57"/>
                <a:gd name="T21" fmla="*/ 6 h 86"/>
                <a:gd name="T22" fmla="*/ 15 w 57"/>
                <a:gd name="T23" fmla="*/ 4 h 86"/>
                <a:gd name="T24" fmla="*/ 13 w 57"/>
                <a:gd name="T25" fmla="*/ 0 h 86"/>
                <a:gd name="T26" fmla="*/ 11 w 57"/>
                <a:gd name="T27" fmla="*/ 0 h 86"/>
                <a:gd name="T28" fmla="*/ 7 w 57"/>
                <a:gd name="T29" fmla="*/ 4 h 86"/>
                <a:gd name="T30" fmla="*/ 0 w 57"/>
                <a:gd name="T31" fmla="*/ 8 h 86"/>
                <a:gd name="T32" fmla="*/ 3 w 57"/>
                <a:gd name="T33" fmla="*/ 15 h 86"/>
                <a:gd name="T34" fmla="*/ 9 w 57"/>
                <a:gd name="T35" fmla="*/ 13 h 86"/>
                <a:gd name="T36" fmla="*/ 15 w 57"/>
                <a:gd name="T37" fmla="*/ 11 h 86"/>
                <a:gd name="T38" fmla="*/ 5 w 57"/>
                <a:gd name="T39" fmla="*/ 17 h 86"/>
                <a:gd name="T40" fmla="*/ 5 w 57"/>
                <a:gd name="T41" fmla="*/ 21 h 86"/>
                <a:gd name="T42" fmla="*/ 7 w 57"/>
                <a:gd name="T43" fmla="*/ 27 h 86"/>
                <a:gd name="T44" fmla="*/ 17 w 57"/>
                <a:gd name="T45" fmla="*/ 25 h 86"/>
                <a:gd name="T46" fmla="*/ 17 w 57"/>
                <a:gd name="T47" fmla="*/ 27 h 86"/>
                <a:gd name="T48" fmla="*/ 11 w 57"/>
                <a:gd name="T49" fmla="*/ 29 h 86"/>
                <a:gd name="T50" fmla="*/ 15 w 57"/>
                <a:gd name="T51" fmla="*/ 32 h 86"/>
                <a:gd name="T52" fmla="*/ 17 w 57"/>
                <a:gd name="T53" fmla="*/ 32 h 86"/>
                <a:gd name="T54" fmla="*/ 22 w 57"/>
                <a:gd name="T55" fmla="*/ 36 h 86"/>
                <a:gd name="T56" fmla="*/ 26 w 57"/>
                <a:gd name="T57" fmla="*/ 40 h 86"/>
                <a:gd name="T58" fmla="*/ 22 w 57"/>
                <a:gd name="T59" fmla="*/ 36 h 86"/>
                <a:gd name="T60" fmla="*/ 17 w 57"/>
                <a:gd name="T61" fmla="*/ 36 h 86"/>
                <a:gd name="T62" fmla="*/ 11 w 57"/>
                <a:gd name="T63" fmla="*/ 38 h 86"/>
                <a:gd name="T64" fmla="*/ 19 w 57"/>
                <a:gd name="T65" fmla="*/ 40 h 86"/>
                <a:gd name="T66" fmla="*/ 26 w 57"/>
                <a:gd name="T67" fmla="*/ 61 h 86"/>
                <a:gd name="T68" fmla="*/ 22 w 57"/>
                <a:gd name="T69" fmla="*/ 65 h 86"/>
                <a:gd name="T70" fmla="*/ 28 w 57"/>
                <a:gd name="T71" fmla="*/ 74 h 86"/>
                <a:gd name="T72" fmla="*/ 32 w 57"/>
                <a:gd name="T73" fmla="*/ 76 h 86"/>
                <a:gd name="T74" fmla="*/ 36 w 57"/>
                <a:gd name="T75" fmla="*/ 84 h 86"/>
                <a:gd name="T76" fmla="*/ 43 w 57"/>
                <a:gd name="T77" fmla="*/ 82 h 86"/>
                <a:gd name="T78" fmla="*/ 47 w 57"/>
                <a:gd name="T79" fmla="*/ 82 h 86"/>
                <a:gd name="T80" fmla="*/ 51 w 57"/>
                <a:gd name="T81" fmla="*/ 78 h 86"/>
                <a:gd name="T82" fmla="*/ 53 w 57"/>
                <a:gd name="T83" fmla="*/ 74 h 86"/>
                <a:gd name="T84" fmla="*/ 53 w 57"/>
                <a:gd name="T85" fmla="*/ 70 h 86"/>
                <a:gd name="T86" fmla="*/ 53 w 57"/>
                <a:gd name="T87" fmla="*/ 65 h 86"/>
                <a:gd name="T88" fmla="*/ 57 w 57"/>
                <a:gd name="T89" fmla="*/ 57 h 86"/>
                <a:gd name="T90" fmla="*/ 55 w 57"/>
                <a:gd name="T91" fmla="*/ 55 h 86"/>
                <a:gd name="T92" fmla="*/ 51 w 57"/>
                <a:gd name="T93" fmla="*/ 51 h 86"/>
                <a:gd name="T94" fmla="*/ 55 w 57"/>
                <a:gd name="T95" fmla="*/ 50 h 86"/>
                <a:gd name="T96" fmla="*/ 57 w 57"/>
                <a:gd name="T97" fmla="*/ 48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7" h="86">
                  <a:moveTo>
                    <a:pt x="57" y="44"/>
                  </a:moveTo>
                  <a:lnTo>
                    <a:pt x="57" y="42"/>
                  </a:lnTo>
                  <a:lnTo>
                    <a:pt x="57" y="42"/>
                  </a:lnTo>
                  <a:lnTo>
                    <a:pt x="57" y="42"/>
                  </a:lnTo>
                  <a:lnTo>
                    <a:pt x="53" y="38"/>
                  </a:lnTo>
                  <a:lnTo>
                    <a:pt x="53" y="38"/>
                  </a:lnTo>
                  <a:lnTo>
                    <a:pt x="53" y="36"/>
                  </a:lnTo>
                  <a:lnTo>
                    <a:pt x="53" y="36"/>
                  </a:lnTo>
                  <a:lnTo>
                    <a:pt x="53" y="34"/>
                  </a:lnTo>
                  <a:lnTo>
                    <a:pt x="53" y="34"/>
                  </a:lnTo>
                  <a:lnTo>
                    <a:pt x="53" y="34"/>
                  </a:lnTo>
                  <a:lnTo>
                    <a:pt x="53" y="32"/>
                  </a:lnTo>
                  <a:lnTo>
                    <a:pt x="53" y="32"/>
                  </a:lnTo>
                  <a:lnTo>
                    <a:pt x="51" y="31"/>
                  </a:lnTo>
                  <a:lnTo>
                    <a:pt x="51" y="31"/>
                  </a:lnTo>
                  <a:lnTo>
                    <a:pt x="51" y="29"/>
                  </a:lnTo>
                  <a:lnTo>
                    <a:pt x="53" y="27"/>
                  </a:lnTo>
                  <a:lnTo>
                    <a:pt x="53" y="25"/>
                  </a:lnTo>
                  <a:lnTo>
                    <a:pt x="53" y="25"/>
                  </a:lnTo>
                  <a:lnTo>
                    <a:pt x="51" y="19"/>
                  </a:lnTo>
                  <a:lnTo>
                    <a:pt x="51" y="15"/>
                  </a:lnTo>
                  <a:lnTo>
                    <a:pt x="51" y="15"/>
                  </a:lnTo>
                  <a:lnTo>
                    <a:pt x="49" y="15"/>
                  </a:lnTo>
                  <a:lnTo>
                    <a:pt x="47" y="13"/>
                  </a:lnTo>
                  <a:lnTo>
                    <a:pt x="45" y="13"/>
                  </a:lnTo>
                  <a:lnTo>
                    <a:pt x="45" y="11"/>
                  </a:lnTo>
                  <a:lnTo>
                    <a:pt x="43" y="13"/>
                  </a:lnTo>
                  <a:lnTo>
                    <a:pt x="43" y="13"/>
                  </a:lnTo>
                  <a:lnTo>
                    <a:pt x="43" y="13"/>
                  </a:lnTo>
                  <a:lnTo>
                    <a:pt x="42" y="13"/>
                  </a:lnTo>
                  <a:lnTo>
                    <a:pt x="42" y="13"/>
                  </a:lnTo>
                  <a:lnTo>
                    <a:pt x="40" y="13"/>
                  </a:lnTo>
                  <a:lnTo>
                    <a:pt x="38" y="13"/>
                  </a:lnTo>
                  <a:lnTo>
                    <a:pt x="34" y="13"/>
                  </a:lnTo>
                  <a:lnTo>
                    <a:pt x="30" y="15"/>
                  </a:lnTo>
                  <a:lnTo>
                    <a:pt x="28" y="15"/>
                  </a:lnTo>
                  <a:lnTo>
                    <a:pt x="26" y="15"/>
                  </a:lnTo>
                  <a:lnTo>
                    <a:pt x="26" y="15"/>
                  </a:lnTo>
                  <a:lnTo>
                    <a:pt x="24" y="15"/>
                  </a:lnTo>
                  <a:lnTo>
                    <a:pt x="22" y="13"/>
                  </a:lnTo>
                  <a:lnTo>
                    <a:pt x="22" y="11"/>
                  </a:lnTo>
                  <a:lnTo>
                    <a:pt x="21" y="8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19" y="4"/>
                  </a:lnTo>
                  <a:lnTo>
                    <a:pt x="17" y="4"/>
                  </a:lnTo>
                  <a:lnTo>
                    <a:pt x="15" y="4"/>
                  </a:lnTo>
                  <a:lnTo>
                    <a:pt x="15" y="4"/>
                  </a:lnTo>
                  <a:lnTo>
                    <a:pt x="15" y="4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11" y="4"/>
                  </a:lnTo>
                  <a:lnTo>
                    <a:pt x="9" y="4"/>
                  </a:lnTo>
                  <a:lnTo>
                    <a:pt x="9" y="4"/>
                  </a:lnTo>
                  <a:lnTo>
                    <a:pt x="7" y="4"/>
                  </a:lnTo>
                  <a:lnTo>
                    <a:pt x="3" y="4"/>
                  </a:lnTo>
                  <a:lnTo>
                    <a:pt x="2" y="6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8"/>
                  </a:lnTo>
                  <a:lnTo>
                    <a:pt x="2" y="11"/>
                  </a:lnTo>
                  <a:lnTo>
                    <a:pt x="2" y="13"/>
                  </a:lnTo>
                  <a:lnTo>
                    <a:pt x="3" y="15"/>
                  </a:lnTo>
                  <a:lnTo>
                    <a:pt x="3" y="15"/>
                  </a:lnTo>
                  <a:lnTo>
                    <a:pt x="3" y="15"/>
                  </a:lnTo>
                  <a:lnTo>
                    <a:pt x="7" y="13"/>
                  </a:lnTo>
                  <a:lnTo>
                    <a:pt x="9" y="13"/>
                  </a:lnTo>
                  <a:lnTo>
                    <a:pt x="9" y="11"/>
                  </a:lnTo>
                  <a:lnTo>
                    <a:pt x="11" y="11"/>
                  </a:lnTo>
                  <a:lnTo>
                    <a:pt x="15" y="11"/>
                  </a:lnTo>
                  <a:lnTo>
                    <a:pt x="15" y="11"/>
                  </a:lnTo>
                  <a:lnTo>
                    <a:pt x="9" y="13"/>
                  </a:lnTo>
                  <a:lnTo>
                    <a:pt x="7" y="15"/>
                  </a:lnTo>
                  <a:lnTo>
                    <a:pt x="5" y="15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5" y="19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7" y="23"/>
                  </a:lnTo>
                  <a:lnTo>
                    <a:pt x="5" y="27"/>
                  </a:lnTo>
                  <a:lnTo>
                    <a:pt x="7" y="27"/>
                  </a:lnTo>
                  <a:lnTo>
                    <a:pt x="9" y="29"/>
                  </a:lnTo>
                  <a:lnTo>
                    <a:pt x="11" y="27"/>
                  </a:lnTo>
                  <a:lnTo>
                    <a:pt x="17" y="23"/>
                  </a:lnTo>
                  <a:lnTo>
                    <a:pt x="17" y="25"/>
                  </a:lnTo>
                  <a:lnTo>
                    <a:pt x="17" y="25"/>
                  </a:lnTo>
                  <a:lnTo>
                    <a:pt x="17" y="25"/>
                  </a:lnTo>
                  <a:lnTo>
                    <a:pt x="17" y="25"/>
                  </a:lnTo>
                  <a:lnTo>
                    <a:pt x="17" y="27"/>
                  </a:lnTo>
                  <a:lnTo>
                    <a:pt x="13" y="27"/>
                  </a:lnTo>
                  <a:lnTo>
                    <a:pt x="13" y="27"/>
                  </a:lnTo>
                  <a:lnTo>
                    <a:pt x="11" y="29"/>
                  </a:lnTo>
                  <a:lnTo>
                    <a:pt x="11" y="29"/>
                  </a:lnTo>
                  <a:lnTo>
                    <a:pt x="9" y="31"/>
                  </a:lnTo>
                  <a:lnTo>
                    <a:pt x="11" y="32"/>
                  </a:lnTo>
                  <a:lnTo>
                    <a:pt x="11" y="32"/>
                  </a:lnTo>
                  <a:lnTo>
                    <a:pt x="15" y="32"/>
                  </a:lnTo>
                  <a:lnTo>
                    <a:pt x="15" y="32"/>
                  </a:lnTo>
                  <a:lnTo>
                    <a:pt x="15" y="32"/>
                  </a:lnTo>
                  <a:lnTo>
                    <a:pt x="17" y="32"/>
                  </a:lnTo>
                  <a:lnTo>
                    <a:pt x="17" y="32"/>
                  </a:lnTo>
                  <a:lnTo>
                    <a:pt x="19" y="32"/>
                  </a:lnTo>
                  <a:lnTo>
                    <a:pt x="19" y="32"/>
                  </a:lnTo>
                  <a:lnTo>
                    <a:pt x="22" y="34"/>
                  </a:lnTo>
                  <a:lnTo>
                    <a:pt x="22" y="36"/>
                  </a:lnTo>
                  <a:lnTo>
                    <a:pt x="24" y="38"/>
                  </a:lnTo>
                  <a:lnTo>
                    <a:pt x="26" y="40"/>
                  </a:lnTo>
                  <a:lnTo>
                    <a:pt x="26" y="40"/>
                  </a:lnTo>
                  <a:lnTo>
                    <a:pt x="26" y="40"/>
                  </a:lnTo>
                  <a:lnTo>
                    <a:pt x="24" y="40"/>
                  </a:lnTo>
                  <a:lnTo>
                    <a:pt x="24" y="40"/>
                  </a:lnTo>
                  <a:lnTo>
                    <a:pt x="24" y="38"/>
                  </a:lnTo>
                  <a:lnTo>
                    <a:pt x="22" y="36"/>
                  </a:lnTo>
                  <a:lnTo>
                    <a:pt x="21" y="36"/>
                  </a:lnTo>
                  <a:lnTo>
                    <a:pt x="19" y="36"/>
                  </a:lnTo>
                  <a:lnTo>
                    <a:pt x="17" y="36"/>
                  </a:lnTo>
                  <a:lnTo>
                    <a:pt x="17" y="36"/>
                  </a:lnTo>
                  <a:lnTo>
                    <a:pt x="15" y="36"/>
                  </a:lnTo>
                  <a:lnTo>
                    <a:pt x="15" y="36"/>
                  </a:lnTo>
                  <a:lnTo>
                    <a:pt x="9" y="36"/>
                  </a:lnTo>
                  <a:lnTo>
                    <a:pt x="11" y="38"/>
                  </a:lnTo>
                  <a:lnTo>
                    <a:pt x="13" y="40"/>
                  </a:lnTo>
                  <a:lnTo>
                    <a:pt x="15" y="40"/>
                  </a:lnTo>
                  <a:lnTo>
                    <a:pt x="17" y="40"/>
                  </a:lnTo>
                  <a:lnTo>
                    <a:pt x="19" y="40"/>
                  </a:lnTo>
                  <a:lnTo>
                    <a:pt x="19" y="42"/>
                  </a:lnTo>
                  <a:lnTo>
                    <a:pt x="24" y="59"/>
                  </a:lnTo>
                  <a:lnTo>
                    <a:pt x="24" y="59"/>
                  </a:lnTo>
                  <a:lnTo>
                    <a:pt x="26" y="61"/>
                  </a:lnTo>
                  <a:lnTo>
                    <a:pt x="24" y="61"/>
                  </a:lnTo>
                  <a:lnTo>
                    <a:pt x="22" y="63"/>
                  </a:lnTo>
                  <a:lnTo>
                    <a:pt x="22" y="63"/>
                  </a:lnTo>
                  <a:lnTo>
                    <a:pt x="22" y="65"/>
                  </a:lnTo>
                  <a:lnTo>
                    <a:pt x="21" y="67"/>
                  </a:lnTo>
                  <a:lnTo>
                    <a:pt x="26" y="69"/>
                  </a:lnTo>
                  <a:lnTo>
                    <a:pt x="26" y="69"/>
                  </a:lnTo>
                  <a:lnTo>
                    <a:pt x="28" y="74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2" y="76"/>
                  </a:lnTo>
                  <a:lnTo>
                    <a:pt x="32" y="76"/>
                  </a:lnTo>
                  <a:lnTo>
                    <a:pt x="32" y="80"/>
                  </a:lnTo>
                  <a:lnTo>
                    <a:pt x="32" y="82"/>
                  </a:lnTo>
                  <a:lnTo>
                    <a:pt x="32" y="82"/>
                  </a:lnTo>
                  <a:lnTo>
                    <a:pt x="36" y="84"/>
                  </a:lnTo>
                  <a:lnTo>
                    <a:pt x="36" y="86"/>
                  </a:lnTo>
                  <a:lnTo>
                    <a:pt x="38" y="86"/>
                  </a:lnTo>
                  <a:lnTo>
                    <a:pt x="40" y="84"/>
                  </a:lnTo>
                  <a:lnTo>
                    <a:pt x="43" y="82"/>
                  </a:lnTo>
                  <a:lnTo>
                    <a:pt x="43" y="82"/>
                  </a:lnTo>
                  <a:lnTo>
                    <a:pt x="43" y="82"/>
                  </a:lnTo>
                  <a:lnTo>
                    <a:pt x="45" y="82"/>
                  </a:lnTo>
                  <a:lnTo>
                    <a:pt x="47" y="82"/>
                  </a:lnTo>
                  <a:lnTo>
                    <a:pt x="49" y="82"/>
                  </a:lnTo>
                  <a:lnTo>
                    <a:pt x="49" y="80"/>
                  </a:lnTo>
                  <a:lnTo>
                    <a:pt x="51" y="78"/>
                  </a:lnTo>
                  <a:lnTo>
                    <a:pt x="51" y="78"/>
                  </a:lnTo>
                  <a:lnTo>
                    <a:pt x="51" y="78"/>
                  </a:lnTo>
                  <a:lnTo>
                    <a:pt x="51" y="76"/>
                  </a:lnTo>
                  <a:lnTo>
                    <a:pt x="53" y="74"/>
                  </a:lnTo>
                  <a:lnTo>
                    <a:pt x="53" y="74"/>
                  </a:lnTo>
                  <a:lnTo>
                    <a:pt x="53" y="72"/>
                  </a:lnTo>
                  <a:lnTo>
                    <a:pt x="53" y="72"/>
                  </a:lnTo>
                  <a:lnTo>
                    <a:pt x="53" y="70"/>
                  </a:lnTo>
                  <a:lnTo>
                    <a:pt x="53" y="70"/>
                  </a:lnTo>
                  <a:lnTo>
                    <a:pt x="53" y="67"/>
                  </a:lnTo>
                  <a:lnTo>
                    <a:pt x="53" y="67"/>
                  </a:lnTo>
                  <a:lnTo>
                    <a:pt x="53" y="65"/>
                  </a:lnTo>
                  <a:lnTo>
                    <a:pt x="53" y="65"/>
                  </a:lnTo>
                  <a:lnTo>
                    <a:pt x="53" y="63"/>
                  </a:lnTo>
                  <a:lnTo>
                    <a:pt x="55" y="59"/>
                  </a:lnTo>
                  <a:lnTo>
                    <a:pt x="57" y="57"/>
                  </a:lnTo>
                  <a:lnTo>
                    <a:pt x="57" y="57"/>
                  </a:lnTo>
                  <a:lnTo>
                    <a:pt x="55" y="55"/>
                  </a:lnTo>
                  <a:lnTo>
                    <a:pt x="55" y="55"/>
                  </a:lnTo>
                  <a:lnTo>
                    <a:pt x="55" y="55"/>
                  </a:lnTo>
                  <a:lnTo>
                    <a:pt x="55" y="55"/>
                  </a:lnTo>
                  <a:lnTo>
                    <a:pt x="51" y="53"/>
                  </a:lnTo>
                  <a:lnTo>
                    <a:pt x="51" y="53"/>
                  </a:lnTo>
                  <a:lnTo>
                    <a:pt x="51" y="51"/>
                  </a:lnTo>
                  <a:lnTo>
                    <a:pt x="51" y="51"/>
                  </a:lnTo>
                  <a:lnTo>
                    <a:pt x="51" y="51"/>
                  </a:lnTo>
                  <a:lnTo>
                    <a:pt x="51" y="50"/>
                  </a:lnTo>
                  <a:lnTo>
                    <a:pt x="53" y="50"/>
                  </a:lnTo>
                  <a:lnTo>
                    <a:pt x="55" y="50"/>
                  </a:lnTo>
                  <a:lnTo>
                    <a:pt x="55" y="50"/>
                  </a:lnTo>
                  <a:lnTo>
                    <a:pt x="57" y="50"/>
                  </a:lnTo>
                  <a:lnTo>
                    <a:pt x="57" y="48"/>
                  </a:lnTo>
                  <a:lnTo>
                    <a:pt x="57" y="48"/>
                  </a:lnTo>
                  <a:lnTo>
                    <a:pt x="57" y="44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60">
              <a:extLst>
                <a:ext uri="{FF2B5EF4-FFF2-40B4-BE49-F238E27FC236}">
                  <a16:creationId xmlns:a16="http://schemas.microsoft.com/office/drawing/2014/main" xmlns="" id="{A92A5378-197E-4FD4-86AD-E575D1975B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25335" y="4239399"/>
              <a:ext cx="277813" cy="57150"/>
            </a:xfrm>
            <a:custGeom>
              <a:avLst/>
              <a:gdLst>
                <a:gd name="T0" fmla="*/ 175 w 175"/>
                <a:gd name="T1" fmla="*/ 28 h 36"/>
                <a:gd name="T2" fmla="*/ 173 w 175"/>
                <a:gd name="T3" fmla="*/ 27 h 36"/>
                <a:gd name="T4" fmla="*/ 173 w 175"/>
                <a:gd name="T5" fmla="*/ 27 h 36"/>
                <a:gd name="T6" fmla="*/ 171 w 175"/>
                <a:gd name="T7" fmla="*/ 27 h 36"/>
                <a:gd name="T8" fmla="*/ 171 w 175"/>
                <a:gd name="T9" fmla="*/ 30 h 36"/>
                <a:gd name="T10" fmla="*/ 170 w 175"/>
                <a:gd name="T11" fmla="*/ 32 h 36"/>
                <a:gd name="T12" fmla="*/ 170 w 175"/>
                <a:gd name="T13" fmla="*/ 34 h 36"/>
                <a:gd name="T14" fmla="*/ 170 w 175"/>
                <a:gd name="T15" fmla="*/ 36 h 36"/>
                <a:gd name="T16" fmla="*/ 170 w 175"/>
                <a:gd name="T17" fmla="*/ 36 h 36"/>
                <a:gd name="T18" fmla="*/ 171 w 175"/>
                <a:gd name="T19" fmla="*/ 36 h 36"/>
                <a:gd name="T20" fmla="*/ 173 w 175"/>
                <a:gd name="T21" fmla="*/ 36 h 36"/>
                <a:gd name="T22" fmla="*/ 175 w 175"/>
                <a:gd name="T23" fmla="*/ 34 h 36"/>
                <a:gd name="T24" fmla="*/ 175 w 175"/>
                <a:gd name="T25" fmla="*/ 32 h 36"/>
                <a:gd name="T26" fmla="*/ 175 w 175"/>
                <a:gd name="T27" fmla="*/ 28 h 36"/>
                <a:gd name="T28" fmla="*/ 2 w 175"/>
                <a:gd name="T29" fmla="*/ 0 h 36"/>
                <a:gd name="T30" fmla="*/ 0 w 175"/>
                <a:gd name="T31" fmla="*/ 0 h 36"/>
                <a:gd name="T32" fmla="*/ 0 w 175"/>
                <a:gd name="T33" fmla="*/ 0 h 36"/>
                <a:gd name="T34" fmla="*/ 0 w 175"/>
                <a:gd name="T35" fmla="*/ 2 h 36"/>
                <a:gd name="T36" fmla="*/ 0 w 175"/>
                <a:gd name="T37" fmla="*/ 2 h 36"/>
                <a:gd name="T38" fmla="*/ 0 w 175"/>
                <a:gd name="T39" fmla="*/ 4 h 36"/>
                <a:gd name="T40" fmla="*/ 0 w 175"/>
                <a:gd name="T41" fmla="*/ 2 h 36"/>
                <a:gd name="T42" fmla="*/ 2 w 175"/>
                <a:gd name="T43" fmla="*/ 2 h 36"/>
                <a:gd name="T44" fmla="*/ 2 w 175"/>
                <a:gd name="T45" fmla="*/ 0 h 36"/>
                <a:gd name="T46" fmla="*/ 2 w 175"/>
                <a:gd name="T47" fmla="*/ 0 h 36"/>
                <a:gd name="T48" fmla="*/ 2 w 175"/>
                <a:gd name="T4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5" h="36">
                  <a:moveTo>
                    <a:pt x="175" y="28"/>
                  </a:moveTo>
                  <a:lnTo>
                    <a:pt x="173" y="27"/>
                  </a:lnTo>
                  <a:lnTo>
                    <a:pt x="173" y="27"/>
                  </a:lnTo>
                  <a:lnTo>
                    <a:pt x="171" y="27"/>
                  </a:lnTo>
                  <a:lnTo>
                    <a:pt x="171" y="30"/>
                  </a:lnTo>
                  <a:lnTo>
                    <a:pt x="170" y="32"/>
                  </a:lnTo>
                  <a:lnTo>
                    <a:pt x="170" y="34"/>
                  </a:lnTo>
                  <a:lnTo>
                    <a:pt x="170" y="36"/>
                  </a:lnTo>
                  <a:lnTo>
                    <a:pt x="170" y="36"/>
                  </a:lnTo>
                  <a:lnTo>
                    <a:pt x="171" y="36"/>
                  </a:lnTo>
                  <a:lnTo>
                    <a:pt x="173" y="36"/>
                  </a:lnTo>
                  <a:lnTo>
                    <a:pt x="175" y="34"/>
                  </a:lnTo>
                  <a:lnTo>
                    <a:pt x="175" y="32"/>
                  </a:lnTo>
                  <a:lnTo>
                    <a:pt x="175" y="28"/>
                  </a:lnTo>
                  <a:close/>
                  <a:moveTo>
                    <a:pt x="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61">
              <a:extLst>
                <a:ext uri="{FF2B5EF4-FFF2-40B4-BE49-F238E27FC236}">
                  <a16:creationId xmlns:a16="http://schemas.microsoft.com/office/drawing/2014/main" xmlns="" id="{F6838CBE-CF43-4E89-BE6D-20632F6B19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25335" y="4239399"/>
              <a:ext cx="277813" cy="57150"/>
            </a:xfrm>
            <a:custGeom>
              <a:avLst/>
              <a:gdLst>
                <a:gd name="T0" fmla="*/ 175 w 175"/>
                <a:gd name="T1" fmla="*/ 28 h 36"/>
                <a:gd name="T2" fmla="*/ 173 w 175"/>
                <a:gd name="T3" fmla="*/ 27 h 36"/>
                <a:gd name="T4" fmla="*/ 173 w 175"/>
                <a:gd name="T5" fmla="*/ 27 h 36"/>
                <a:gd name="T6" fmla="*/ 171 w 175"/>
                <a:gd name="T7" fmla="*/ 27 h 36"/>
                <a:gd name="T8" fmla="*/ 171 w 175"/>
                <a:gd name="T9" fmla="*/ 30 h 36"/>
                <a:gd name="T10" fmla="*/ 170 w 175"/>
                <a:gd name="T11" fmla="*/ 32 h 36"/>
                <a:gd name="T12" fmla="*/ 170 w 175"/>
                <a:gd name="T13" fmla="*/ 34 h 36"/>
                <a:gd name="T14" fmla="*/ 170 w 175"/>
                <a:gd name="T15" fmla="*/ 36 h 36"/>
                <a:gd name="T16" fmla="*/ 170 w 175"/>
                <a:gd name="T17" fmla="*/ 36 h 36"/>
                <a:gd name="T18" fmla="*/ 171 w 175"/>
                <a:gd name="T19" fmla="*/ 36 h 36"/>
                <a:gd name="T20" fmla="*/ 173 w 175"/>
                <a:gd name="T21" fmla="*/ 36 h 36"/>
                <a:gd name="T22" fmla="*/ 175 w 175"/>
                <a:gd name="T23" fmla="*/ 34 h 36"/>
                <a:gd name="T24" fmla="*/ 175 w 175"/>
                <a:gd name="T25" fmla="*/ 32 h 36"/>
                <a:gd name="T26" fmla="*/ 175 w 175"/>
                <a:gd name="T27" fmla="*/ 28 h 36"/>
                <a:gd name="T28" fmla="*/ 2 w 175"/>
                <a:gd name="T29" fmla="*/ 0 h 36"/>
                <a:gd name="T30" fmla="*/ 0 w 175"/>
                <a:gd name="T31" fmla="*/ 0 h 36"/>
                <a:gd name="T32" fmla="*/ 0 w 175"/>
                <a:gd name="T33" fmla="*/ 0 h 36"/>
                <a:gd name="T34" fmla="*/ 0 w 175"/>
                <a:gd name="T35" fmla="*/ 2 h 36"/>
                <a:gd name="T36" fmla="*/ 0 w 175"/>
                <a:gd name="T37" fmla="*/ 2 h 36"/>
                <a:gd name="T38" fmla="*/ 0 w 175"/>
                <a:gd name="T39" fmla="*/ 4 h 36"/>
                <a:gd name="T40" fmla="*/ 0 w 175"/>
                <a:gd name="T41" fmla="*/ 2 h 36"/>
                <a:gd name="T42" fmla="*/ 2 w 175"/>
                <a:gd name="T43" fmla="*/ 2 h 36"/>
                <a:gd name="T44" fmla="*/ 2 w 175"/>
                <a:gd name="T45" fmla="*/ 0 h 36"/>
                <a:gd name="T46" fmla="*/ 2 w 175"/>
                <a:gd name="T47" fmla="*/ 0 h 36"/>
                <a:gd name="T48" fmla="*/ 2 w 175"/>
                <a:gd name="T4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5" h="36">
                  <a:moveTo>
                    <a:pt x="175" y="28"/>
                  </a:moveTo>
                  <a:lnTo>
                    <a:pt x="173" y="27"/>
                  </a:lnTo>
                  <a:lnTo>
                    <a:pt x="173" y="27"/>
                  </a:lnTo>
                  <a:lnTo>
                    <a:pt x="171" y="27"/>
                  </a:lnTo>
                  <a:lnTo>
                    <a:pt x="171" y="30"/>
                  </a:lnTo>
                  <a:lnTo>
                    <a:pt x="170" y="32"/>
                  </a:lnTo>
                  <a:lnTo>
                    <a:pt x="170" y="34"/>
                  </a:lnTo>
                  <a:lnTo>
                    <a:pt x="170" y="36"/>
                  </a:lnTo>
                  <a:lnTo>
                    <a:pt x="170" y="36"/>
                  </a:lnTo>
                  <a:lnTo>
                    <a:pt x="171" y="36"/>
                  </a:lnTo>
                  <a:lnTo>
                    <a:pt x="173" y="36"/>
                  </a:lnTo>
                  <a:lnTo>
                    <a:pt x="175" y="34"/>
                  </a:lnTo>
                  <a:lnTo>
                    <a:pt x="175" y="32"/>
                  </a:lnTo>
                  <a:lnTo>
                    <a:pt x="175" y="28"/>
                  </a:lnTo>
                  <a:close/>
                  <a:moveTo>
                    <a:pt x="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62">
              <a:extLst>
                <a:ext uri="{FF2B5EF4-FFF2-40B4-BE49-F238E27FC236}">
                  <a16:creationId xmlns:a16="http://schemas.microsoft.com/office/drawing/2014/main" xmlns="" id="{E16C4B56-318A-4FB2-84B4-31B1FCED96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6322" y="4302899"/>
              <a:ext cx="39688" cy="47625"/>
            </a:xfrm>
            <a:custGeom>
              <a:avLst/>
              <a:gdLst>
                <a:gd name="T0" fmla="*/ 25 w 25"/>
                <a:gd name="T1" fmla="*/ 15 h 30"/>
                <a:gd name="T2" fmla="*/ 21 w 25"/>
                <a:gd name="T3" fmla="*/ 15 h 30"/>
                <a:gd name="T4" fmla="*/ 19 w 25"/>
                <a:gd name="T5" fmla="*/ 15 h 30"/>
                <a:gd name="T6" fmla="*/ 19 w 25"/>
                <a:gd name="T7" fmla="*/ 17 h 30"/>
                <a:gd name="T8" fmla="*/ 19 w 25"/>
                <a:gd name="T9" fmla="*/ 19 h 30"/>
                <a:gd name="T10" fmla="*/ 17 w 25"/>
                <a:gd name="T11" fmla="*/ 19 h 30"/>
                <a:gd name="T12" fmla="*/ 15 w 25"/>
                <a:gd name="T13" fmla="*/ 19 h 30"/>
                <a:gd name="T14" fmla="*/ 14 w 25"/>
                <a:gd name="T15" fmla="*/ 17 h 30"/>
                <a:gd name="T16" fmla="*/ 14 w 25"/>
                <a:gd name="T17" fmla="*/ 13 h 30"/>
                <a:gd name="T18" fmla="*/ 14 w 25"/>
                <a:gd name="T19" fmla="*/ 11 h 30"/>
                <a:gd name="T20" fmla="*/ 14 w 25"/>
                <a:gd name="T21" fmla="*/ 11 h 30"/>
                <a:gd name="T22" fmla="*/ 19 w 25"/>
                <a:gd name="T23" fmla="*/ 7 h 30"/>
                <a:gd name="T24" fmla="*/ 21 w 25"/>
                <a:gd name="T25" fmla="*/ 6 h 30"/>
                <a:gd name="T26" fmla="*/ 21 w 25"/>
                <a:gd name="T27" fmla="*/ 6 h 30"/>
                <a:gd name="T28" fmla="*/ 19 w 25"/>
                <a:gd name="T29" fmla="*/ 4 h 30"/>
                <a:gd name="T30" fmla="*/ 17 w 25"/>
                <a:gd name="T31" fmla="*/ 4 h 30"/>
                <a:gd name="T32" fmla="*/ 17 w 25"/>
                <a:gd name="T33" fmla="*/ 4 h 30"/>
                <a:gd name="T34" fmla="*/ 15 w 25"/>
                <a:gd name="T35" fmla="*/ 2 h 30"/>
                <a:gd name="T36" fmla="*/ 17 w 25"/>
                <a:gd name="T37" fmla="*/ 0 h 30"/>
                <a:gd name="T38" fmla="*/ 15 w 25"/>
                <a:gd name="T39" fmla="*/ 0 h 30"/>
                <a:gd name="T40" fmla="*/ 14 w 25"/>
                <a:gd name="T41" fmla="*/ 0 h 30"/>
                <a:gd name="T42" fmla="*/ 10 w 25"/>
                <a:gd name="T43" fmla="*/ 4 h 30"/>
                <a:gd name="T44" fmla="*/ 8 w 25"/>
                <a:gd name="T45" fmla="*/ 4 h 30"/>
                <a:gd name="T46" fmla="*/ 6 w 25"/>
                <a:gd name="T47" fmla="*/ 4 h 30"/>
                <a:gd name="T48" fmla="*/ 6 w 25"/>
                <a:gd name="T49" fmla="*/ 4 h 30"/>
                <a:gd name="T50" fmla="*/ 4 w 25"/>
                <a:gd name="T51" fmla="*/ 7 h 30"/>
                <a:gd name="T52" fmla="*/ 2 w 25"/>
                <a:gd name="T53" fmla="*/ 7 h 30"/>
                <a:gd name="T54" fmla="*/ 0 w 25"/>
                <a:gd name="T55" fmla="*/ 7 h 30"/>
                <a:gd name="T56" fmla="*/ 0 w 25"/>
                <a:gd name="T57" fmla="*/ 7 h 30"/>
                <a:gd name="T58" fmla="*/ 0 w 25"/>
                <a:gd name="T59" fmla="*/ 9 h 30"/>
                <a:gd name="T60" fmla="*/ 0 w 25"/>
                <a:gd name="T61" fmla="*/ 9 h 30"/>
                <a:gd name="T62" fmla="*/ 0 w 25"/>
                <a:gd name="T63" fmla="*/ 11 h 30"/>
                <a:gd name="T64" fmla="*/ 4 w 25"/>
                <a:gd name="T65" fmla="*/ 13 h 30"/>
                <a:gd name="T66" fmla="*/ 4 w 25"/>
                <a:gd name="T67" fmla="*/ 15 h 30"/>
                <a:gd name="T68" fmla="*/ 4 w 25"/>
                <a:gd name="T69" fmla="*/ 19 h 30"/>
                <a:gd name="T70" fmla="*/ 6 w 25"/>
                <a:gd name="T71" fmla="*/ 25 h 30"/>
                <a:gd name="T72" fmla="*/ 8 w 25"/>
                <a:gd name="T73" fmla="*/ 28 h 30"/>
                <a:gd name="T74" fmla="*/ 10 w 25"/>
                <a:gd name="T75" fmla="*/ 28 h 30"/>
                <a:gd name="T76" fmla="*/ 12 w 25"/>
                <a:gd name="T77" fmla="*/ 28 h 30"/>
                <a:gd name="T78" fmla="*/ 14 w 25"/>
                <a:gd name="T79" fmla="*/ 26 h 30"/>
                <a:gd name="T80" fmla="*/ 14 w 25"/>
                <a:gd name="T81" fmla="*/ 28 h 30"/>
                <a:gd name="T82" fmla="*/ 15 w 25"/>
                <a:gd name="T83" fmla="*/ 28 h 30"/>
                <a:gd name="T84" fmla="*/ 15 w 25"/>
                <a:gd name="T85" fmla="*/ 28 h 30"/>
                <a:gd name="T86" fmla="*/ 17 w 25"/>
                <a:gd name="T87" fmla="*/ 26 h 30"/>
                <a:gd name="T88" fmla="*/ 19 w 25"/>
                <a:gd name="T89" fmla="*/ 26 h 30"/>
                <a:gd name="T90" fmla="*/ 21 w 25"/>
                <a:gd name="T91" fmla="*/ 28 h 30"/>
                <a:gd name="T92" fmla="*/ 23 w 25"/>
                <a:gd name="T93" fmla="*/ 30 h 30"/>
                <a:gd name="T94" fmla="*/ 23 w 25"/>
                <a:gd name="T95" fmla="*/ 28 h 30"/>
                <a:gd name="T96" fmla="*/ 25 w 25"/>
                <a:gd name="T97" fmla="*/ 26 h 30"/>
                <a:gd name="T98" fmla="*/ 25 w 25"/>
                <a:gd name="T99" fmla="*/ 2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" h="30">
                  <a:moveTo>
                    <a:pt x="25" y="17"/>
                  </a:moveTo>
                  <a:lnTo>
                    <a:pt x="25" y="15"/>
                  </a:lnTo>
                  <a:lnTo>
                    <a:pt x="23" y="15"/>
                  </a:lnTo>
                  <a:lnTo>
                    <a:pt x="21" y="15"/>
                  </a:lnTo>
                  <a:lnTo>
                    <a:pt x="19" y="15"/>
                  </a:lnTo>
                  <a:lnTo>
                    <a:pt x="19" y="15"/>
                  </a:lnTo>
                  <a:lnTo>
                    <a:pt x="19" y="15"/>
                  </a:lnTo>
                  <a:lnTo>
                    <a:pt x="19" y="17"/>
                  </a:lnTo>
                  <a:lnTo>
                    <a:pt x="19" y="17"/>
                  </a:lnTo>
                  <a:lnTo>
                    <a:pt x="19" y="19"/>
                  </a:lnTo>
                  <a:lnTo>
                    <a:pt x="19" y="19"/>
                  </a:lnTo>
                  <a:lnTo>
                    <a:pt x="17" y="19"/>
                  </a:lnTo>
                  <a:lnTo>
                    <a:pt x="15" y="19"/>
                  </a:lnTo>
                  <a:lnTo>
                    <a:pt x="15" y="19"/>
                  </a:lnTo>
                  <a:lnTo>
                    <a:pt x="14" y="17"/>
                  </a:lnTo>
                  <a:lnTo>
                    <a:pt x="14" y="17"/>
                  </a:lnTo>
                  <a:lnTo>
                    <a:pt x="14" y="13"/>
                  </a:lnTo>
                  <a:lnTo>
                    <a:pt x="14" y="13"/>
                  </a:lnTo>
                  <a:lnTo>
                    <a:pt x="14" y="1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9" y="7"/>
                  </a:lnTo>
                  <a:lnTo>
                    <a:pt x="21" y="7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21" y="4"/>
                  </a:lnTo>
                  <a:lnTo>
                    <a:pt x="19" y="4"/>
                  </a:lnTo>
                  <a:lnTo>
                    <a:pt x="19" y="4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15" y="4"/>
                  </a:lnTo>
                  <a:lnTo>
                    <a:pt x="15" y="2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2" y="2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6" y="4"/>
                  </a:lnTo>
                  <a:lnTo>
                    <a:pt x="6" y="4"/>
                  </a:lnTo>
                  <a:lnTo>
                    <a:pt x="6" y="4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2" y="13"/>
                  </a:lnTo>
                  <a:lnTo>
                    <a:pt x="4" y="13"/>
                  </a:lnTo>
                  <a:lnTo>
                    <a:pt x="4" y="13"/>
                  </a:lnTo>
                  <a:lnTo>
                    <a:pt x="4" y="15"/>
                  </a:lnTo>
                  <a:lnTo>
                    <a:pt x="4" y="15"/>
                  </a:lnTo>
                  <a:lnTo>
                    <a:pt x="4" y="19"/>
                  </a:lnTo>
                  <a:lnTo>
                    <a:pt x="4" y="21"/>
                  </a:lnTo>
                  <a:lnTo>
                    <a:pt x="6" y="25"/>
                  </a:lnTo>
                  <a:lnTo>
                    <a:pt x="8" y="26"/>
                  </a:lnTo>
                  <a:lnTo>
                    <a:pt x="8" y="28"/>
                  </a:lnTo>
                  <a:lnTo>
                    <a:pt x="10" y="28"/>
                  </a:lnTo>
                  <a:lnTo>
                    <a:pt x="10" y="28"/>
                  </a:lnTo>
                  <a:lnTo>
                    <a:pt x="10" y="28"/>
                  </a:lnTo>
                  <a:lnTo>
                    <a:pt x="12" y="28"/>
                  </a:lnTo>
                  <a:lnTo>
                    <a:pt x="12" y="26"/>
                  </a:lnTo>
                  <a:lnTo>
                    <a:pt x="14" y="26"/>
                  </a:lnTo>
                  <a:lnTo>
                    <a:pt x="14" y="26"/>
                  </a:lnTo>
                  <a:lnTo>
                    <a:pt x="14" y="28"/>
                  </a:lnTo>
                  <a:lnTo>
                    <a:pt x="15" y="28"/>
                  </a:lnTo>
                  <a:lnTo>
                    <a:pt x="15" y="28"/>
                  </a:lnTo>
                  <a:lnTo>
                    <a:pt x="15" y="28"/>
                  </a:lnTo>
                  <a:lnTo>
                    <a:pt x="15" y="28"/>
                  </a:lnTo>
                  <a:lnTo>
                    <a:pt x="17" y="26"/>
                  </a:lnTo>
                  <a:lnTo>
                    <a:pt x="17" y="26"/>
                  </a:lnTo>
                  <a:lnTo>
                    <a:pt x="19" y="26"/>
                  </a:lnTo>
                  <a:lnTo>
                    <a:pt x="19" y="26"/>
                  </a:lnTo>
                  <a:lnTo>
                    <a:pt x="21" y="28"/>
                  </a:lnTo>
                  <a:lnTo>
                    <a:pt x="21" y="28"/>
                  </a:lnTo>
                  <a:lnTo>
                    <a:pt x="23" y="30"/>
                  </a:lnTo>
                  <a:lnTo>
                    <a:pt x="23" y="30"/>
                  </a:lnTo>
                  <a:lnTo>
                    <a:pt x="23" y="30"/>
                  </a:lnTo>
                  <a:lnTo>
                    <a:pt x="23" y="28"/>
                  </a:lnTo>
                  <a:lnTo>
                    <a:pt x="25" y="28"/>
                  </a:lnTo>
                  <a:lnTo>
                    <a:pt x="25" y="26"/>
                  </a:lnTo>
                  <a:lnTo>
                    <a:pt x="25" y="25"/>
                  </a:lnTo>
                  <a:lnTo>
                    <a:pt x="25" y="21"/>
                  </a:lnTo>
                  <a:lnTo>
                    <a:pt x="25" y="17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63">
              <a:extLst>
                <a:ext uri="{FF2B5EF4-FFF2-40B4-BE49-F238E27FC236}">
                  <a16:creationId xmlns:a16="http://schemas.microsoft.com/office/drawing/2014/main" xmlns="" id="{3B1A15BC-F1ED-4F57-864A-198D333605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6322" y="4302899"/>
              <a:ext cx="39688" cy="47625"/>
            </a:xfrm>
            <a:custGeom>
              <a:avLst/>
              <a:gdLst>
                <a:gd name="T0" fmla="*/ 25 w 25"/>
                <a:gd name="T1" fmla="*/ 15 h 30"/>
                <a:gd name="T2" fmla="*/ 21 w 25"/>
                <a:gd name="T3" fmla="*/ 15 h 30"/>
                <a:gd name="T4" fmla="*/ 19 w 25"/>
                <a:gd name="T5" fmla="*/ 15 h 30"/>
                <a:gd name="T6" fmla="*/ 19 w 25"/>
                <a:gd name="T7" fmla="*/ 17 h 30"/>
                <a:gd name="T8" fmla="*/ 19 w 25"/>
                <a:gd name="T9" fmla="*/ 19 h 30"/>
                <a:gd name="T10" fmla="*/ 17 w 25"/>
                <a:gd name="T11" fmla="*/ 19 h 30"/>
                <a:gd name="T12" fmla="*/ 15 w 25"/>
                <a:gd name="T13" fmla="*/ 19 h 30"/>
                <a:gd name="T14" fmla="*/ 14 w 25"/>
                <a:gd name="T15" fmla="*/ 17 h 30"/>
                <a:gd name="T16" fmla="*/ 14 w 25"/>
                <a:gd name="T17" fmla="*/ 13 h 30"/>
                <a:gd name="T18" fmla="*/ 14 w 25"/>
                <a:gd name="T19" fmla="*/ 11 h 30"/>
                <a:gd name="T20" fmla="*/ 14 w 25"/>
                <a:gd name="T21" fmla="*/ 11 h 30"/>
                <a:gd name="T22" fmla="*/ 19 w 25"/>
                <a:gd name="T23" fmla="*/ 7 h 30"/>
                <a:gd name="T24" fmla="*/ 21 w 25"/>
                <a:gd name="T25" fmla="*/ 6 h 30"/>
                <a:gd name="T26" fmla="*/ 21 w 25"/>
                <a:gd name="T27" fmla="*/ 6 h 30"/>
                <a:gd name="T28" fmla="*/ 19 w 25"/>
                <a:gd name="T29" fmla="*/ 4 h 30"/>
                <a:gd name="T30" fmla="*/ 17 w 25"/>
                <a:gd name="T31" fmla="*/ 4 h 30"/>
                <a:gd name="T32" fmla="*/ 17 w 25"/>
                <a:gd name="T33" fmla="*/ 4 h 30"/>
                <a:gd name="T34" fmla="*/ 15 w 25"/>
                <a:gd name="T35" fmla="*/ 2 h 30"/>
                <a:gd name="T36" fmla="*/ 17 w 25"/>
                <a:gd name="T37" fmla="*/ 0 h 30"/>
                <a:gd name="T38" fmla="*/ 15 w 25"/>
                <a:gd name="T39" fmla="*/ 0 h 30"/>
                <a:gd name="T40" fmla="*/ 14 w 25"/>
                <a:gd name="T41" fmla="*/ 0 h 30"/>
                <a:gd name="T42" fmla="*/ 10 w 25"/>
                <a:gd name="T43" fmla="*/ 4 h 30"/>
                <a:gd name="T44" fmla="*/ 8 w 25"/>
                <a:gd name="T45" fmla="*/ 4 h 30"/>
                <a:gd name="T46" fmla="*/ 6 w 25"/>
                <a:gd name="T47" fmla="*/ 4 h 30"/>
                <a:gd name="T48" fmla="*/ 6 w 25"/>
                <a:gd name="T49" fmla="*/ 4 h 30"/>
                <a:gd name="T50" fmla="*/ 4 w 25"/>
                <a:gd name="T51" fmla="*/ 7 h 30"/>
                <a:gd name="T52" fmla="*/ 2 w 25"/>
                <a:gd name="T53" fmla="*/ 7 h 30"/>
                <a:gd name="T54" fmla="*/ 0 w 25"/>
                <a:gd name="T55" fmla="*/ 7 h 30"/>
                <a:gd name="T56" fmla="*/ 0 w 25"/>
                <a:gd name="T57" fmla="*/ 7 h 30"/>
                <a:gd name="T58" fmla="*/ 0 w 25"/>
                <a:gd name="T59" fmla="*/ 9 h 30"/>
                <a:gd name="T60" fmla="*/ 0 w 25"/>
                <a:gd name="T61" fmla="*/ 9 h 30"/>
                <a:gd name="T62" fmla="*/ 0 w 25"/>
                <a:gd name="T63" fmla="*/ 11 h 30"/>
                <a:gd name="T64" fmla="*/ 4 w 25"/>
                <a:gd name="T65" fmla="*/ 13 h 30"/>
                <a:gd name="T66" fmla="*/ 4 w 25"/>
                <a:gd name="T67" fmla="*/ 15 h 30"/>
                <a:gd name="T68" fmla="*/ 4 w 25"/>
                <a:gd name="T69" fmla="*/ 19 h 30"/>
                <a:gd name="T70" fmla="*/ 6 w 25"/>
                <a:gd name="T71" fmla="*/ 25 h 30"/>
                <a:gd name="T72" fmla="*/ 8 w 25"/>
                <a:gd name="T73" fmla="*/ 28 h 30"/>
                <a:gd name="T74" fmla="*/ 10 w 25"/>
                <a:gd name="T75" fmla="*/ 28 h 30"/>
                <a:gd name="T76" fmla="*/ 12 w 25"/>
                <a:gd name="T77" fmla="*/ 28 h 30"/>
                <a:gd name="T78" fmla="*/ 14 w 25"/>
                <a:gd name="T79" fmla="*/ 26 h 30"/>
                <a:gd name="T80" fmla="*/ 14 w 25"/>
                <a:gd name="T81" fmla="*/ 28 h 30"/>
                <a:gd name="T82" fmla="*/ 15 w 25"/>
                <a:gd name="T83" fmla="*/ 28 h 30"/>
                <a:gd name="T84" fmla="*/ 15 w 25"/>
                <a:gd name="T85" fmla="*/ 28 h 30"/>
                <a:gd name="T86" fmla="*/ 17 w 25"/>
                <a:gd name="T87" fmla="*/ 26 h 30"/>
                <a:gd name="T88" fmla="*/ 19 w 25"/>
                <a:gd name="T89" fmla="*/ 26 h 30"/>
                <a:gd name="T90" fmla="*/ 21 w 25"/>
                <a:gd name="T91" fmla="*/ 28 h 30"/>
                <a:gd name="T92" fmla="*/ 23 w 25"/>
                <a:gd name="T93" fmla="*/ 30 h 30"/>
                <a:gd name="T94" fmla="*/ 23 w 25"/>
                <a:gd name="T95" fmla="*/ 28 h 30"/>
                <a:gd name="T96" fmla="*/ 25 w 25"/>
                <a:gd name="T97" fmla="*/ 26 h 30"/>
                <a:gd name="T98" fmla="*/ 25 w 25"/>
                <a:gd name="T99" fmla="*/ 2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" h="30">
                  <a:moveTo>
                    <a:pt x="25" y="17"/>
                  </a:moveTo>
                  <a:lnTo>
                    <a:pt x="25" y="15"/>
                  </a:lnTo>
                  <a:lnTo>
                    <a:pt x="23" y="15"/>
                  </a:lnTo>
                  <a:lnTo>
                    <a:pt x="21" y="15"/>
                  </a:lnTo>
                  <a:lnTo>
                    <a:pt x="19" y="15"/>
                  </a:lnTo>
                  <a:lnTo>
                    <a:pt x="19" y="15"/>
                  </a:lnTo>
                  <a:lnTo>
                    <a:pt x="19" y="15"/>
                  </a:lnTo>
                  <a:lnTo>
                    <a:pt x="19" y="17"/>
                  </a:lnTo>
                  <a:lnTo>
                    <a:pt x="19" y="17"/>
                  </a:lnTo>
                  <a:lnTo>
                    <a:pt x="19" y="19"/>
                  </a:lnTo>
                  <a:lnTo>
                    <a:pt x="19" y="19"/>
                  </a:lnTo>
                  <a:lnTo>
                    <a:pt x="17" y="19"/>
                  </a:lnTo>
                  <a:lnTo>
                    <a:pt x="15" y="19"/>
                  </a:lnTo>
                  <a:lnTo>
                    <a:pt x="15" y="19"/>
                  </a:lnTo>
                  <a:lnTo>
                    <a:pt x="14" y="17"/>
                  </a:lnTo>
                  <a:lnTo>
                    <a:pt x="14" y="17"/>
                  </a:lnTo>
                  <a:lnTo>
                    <a:pt x="14" y="13"/>
                  </a:lnTo>
                  <a:lnTo>
                    <a:pt x="14" y="13"/>
                  </a:lnTo>
                  <a:lnTo>
                    <a:pt x="14" y="1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9" y="7"/>
                  </a:lnTo>
                  <a:lnTo>
                    <a:pt x="21" y="7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21" y="4"/>
                  </a:lnTo>
                  <a:lnTo>
                    <a:pt x="19" y="4"/>
                  </a:lnTo>
                  <a:lnTo>
                    <a:pt x="19" y="4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15" y="4"/>
                  </a:lnTo>
                  <a:lnTo>
                    <a:pt x="15" y="2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2" y="2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6" y="4"/>
                  </a:lnTo>
                  <a:lnTo>
                    <a:pt x="6" y="4"/>
                  </a:lnTo>
                  <a:lnTo>
                    <a:pt x="6" y="4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2" y="13"/>
                  </a:lnTo>
                  <a:lnTo>
                    <a:pt x="4" y="13"/>
                  </a:lnTo>
                  <a:lnTo>
                    <a:pt x="4" y="13"/>
                  </a:lnTo>
                  <a:lnTo>
                    <a:pt x="4" y="15"/>
                  </a:lnTo>
                  <a:lnTo>
                    <a:pt x="4" y="15"/>
                  </a:lnTo>
                  <a:lnTo>
                    <a:pt x="4" y="19"/>
                  </a:lnTo>
                  <a:lnTo>
                    <a:pt x="4" y="21"/>
                  </a:lnTo>
                  <a:lnTo>
                    <a:pt x="6" y="25"/>
                  </a:lnTo>
                  <a:lnTo>
                    <a:pt x="8" y="26"/>
                  </a:lnTo>
                  <a:lnTo>
                    <a:pt x="8" y="28"/>
                  </a:lnTo>
                  <a:lnTo>
                    <a:pt x="10" y="28"/>
                  </a:lnTo>
                  <a:lnTo>
                    <a:pt x="10" y="28"/>
                  </a:lnTo>
                  <a:lnTo>
                    <a:pt x="10" y="28"/>
                  </a:lnTo>
                  <a:lnTo>
                    <a:pt x="12" y="28"/>
                  </a:lnTo>
                  <a:lnTo>
                    <a:pt x="12" y="26"/>
                  </a:lnTo>
                  <a:lnTo>
                    <a:pt x="14" y="26"/>
                  </a:lnTo>
                  <a:lnTo>
                    <a:pt x="14" y="26"/>
                  </a:lnTo>
                  <a:lnTo>
                    <a:pt x="14" y="28"/>
                  </a:lnTo>
                  <a:lnTo>
                    <a:pt x="15" y="28"/>
                  </a:lnTo>
                  <a:lnTo>
                    <a:pt x="15" y="28"/>
                  </a:lnTo>
                  <a:lnTo>
                    <a:pt x="15" y="28"/>
                  </a:lnTo>
                  <a:lnTo>
                    <a:pt x="15" y="28"/>
                  </a:lnTo>
                  <a:lnTo>
                    <a:pt x="17" y="26"/>
                  </a:lnTo>
                  <a:lnTo>
                    <a:pt x="17" y="26"/>
                  </a:lnTo>
                  <a:lnTo>
                    <a:pt x="19" y="26"/>
                  </a:lnTo>
                  <a:lnTo>
                    <a:pt x="19" y="26"/>
                  </a:lnTo>
                  <a:lnTo>
                    <a:pt x="21" y="28"/>
                  </a:lnTo>
                  <a:lnTo>
                    <a:pt x="21" y="28"/>
                  </a:lnTo>
                  <a:lnTo>
                    <a:pt x="23" y="30"/>
                  </a:lnTo>
                  <a:lnTo>
                    <a:pt x="23" y="30"/>
                  </a:lnTo>
                  <a:lnTo>
                    <a:pt x="23" y="30"/>
                  </a:lnTo>
                  <a:lnTo>
                    <a:pt x="23" y="28"/>
                  </a:lnTo>
                  <a:lnTo>
                    <a:pt x="25" y="28"/>
                  </a:lnTo>
                  <a:lnTo>
                    <a:pt x="25" y="26"/>
                  </a:lnTo>
                  <a:lnTo>
                    <a:pt x="25" y="25"/>
                  </a:lnTo>
                  <a:lnTo>
                    <a:pt x="25" y="21"/>
                  </a:lnTo>
                  <a:lnTo>
                    <a:pt x="25" y="17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64">
              <a:extLst>
                <a:ext uri="{FF2B5EF4-FFF2-40B4-BE49-F238E27FC236}">
                  <a16:creationId xmlns:a16="http://schemas.microsoft.com/office/drawing/2014/main" xmlns="" id="{645896F5-25AF-46BC-A78F-033BC4CE02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5822" y="3701237"/>
              <a:ext cx="600075" cy="996950"/>
            </a:xfrm>
            <a:custGeom>
              <a:avLst/>
              <a:gdLst>
                <a:gd name="T0" fmla="*/ 359 w 378"/>
                <a:gd name="T1" fmla="*/ 113 h 628"/>
                <a:gd name="T2" fmla="*/ 347 w 378"/>
                <a:gd name="T3" fmla="*/ 95 h 628"/>
                <a:gd name="T4" fmla="*/ 340 w 378"/>
                <a:gd name="T5" fmla="*/ 67 h 628"/>
                <a:gd name="T6" fmla="*/ 338 w 378"/>
                <a:gd name="T7" fmla="*/ 52 h 628"/>
                <a:gd name="T8" fmla="*/ 323 w 378"/>
                <a:gd name="T9" fmla="*/ 54 h 628"/>
                <a:gd name="T10" fmla="*/ 300 w 378"/>
                <a:gd name="T11" fmla="*/ 6 h 628"/>
                <a:gd name="T12" fmla="*/ 271 w 378"/>
                <a:gd name="T13" fmla="*/ 19 h 628"/>
                <a:gd name="T14" fmla="*/ 231 w 378"/>
                <a:gd name="T15" fmla="*/ 21 h 628"/>
                <a:gd name="T16" fmla="*/ 168 w 378"/>
                <a:gd name="T17" fmla="*/ 35 h 628"/>
                <a:gd name="T18" fmla="*/ 132 w 378"/>
                <a:gd name="T19" fmla="*/ 44 h 628"/>
                <a:gd name="T20" fmla="*/ 134 w 378"/>
                <a:gd name="T21" fmla="*/ 63 h 628"/>
                <a:gd name="T22" fmla="*/ 174 w 378"/>
                <a:gd name="T23" fmla="*/ 78 h 628"/>
                <a:gd name="T24" fmla="*/ 145 w 378"/>
                <a:gd name="T25" fmla="*/ 128 h 628"/>
                <a:gd name="T26" fmla="*/ 122 w 378"/>
                <a:gd name="T27" fmla="*/ 162 h 628"/>
                <a:gd name="T28" fmla="*/ 88 w 378"/>
                <a:gd name="T29" fmla="*/ 170 h 628"/>
                <a:gd name="T30" fmla="*/ 67 w 378"/>
                <a:gd name="T31" fmla="*/ 202 h 628"/>
                <a:gd name="T32" fmla="*/ 44 w 378"/>
                <a:gd name="T33" fmla="*/ 240 h 628"/>
                <a:gd name="T34" fmla="*/ 16 w 378"/>
                <a:gd name="T35" fmla="*/ 310 h 628"/>
                <a:gd name="T36" fmla="*/ 27 w 378"/>
                <a:gd name="T37" fmla="*/ 335 h 628"/>
                <a:gd name="T38" fmla="*/ 29 w 378"/>
                <a:gd name="T39" fmla="*/ 350 h 628"/>
                <a:gd name="T40" fmla="*/ 33 w 378"/>
                <a:gd name="T41" fmla="*/ 377 h 628"/>
                <a:gd name="T42" fmla="*/ 16 w 378"/>
                <a:gd name="T43" fmla="*/ 398 h 628"/>
                <a:gd name="T44" fmla="*/ 18 w 378"/>
                <a:gd name="T45" fmla="*/ 419 h 628"/>
                <a:gd name="T46" fmla="*/ 14 w 378"/>
                <a:gd name="T47" fmla="*/ 432 h 628"/>
                <a:gd name="T48" fmla="*/ 25 w 378"/>
                <a:gd name="T49" fmla="*/ 430 h 628"/>
                <a:gd name="T50" fmla="*/ 52 w 378"/>
                <a:gd name="T51" fmla="*/ 455 h 628"/>
                <a:gd name="T52" fmla="*/ 46 w 378"/>
                <a:gd name="T53" fmla="*/ 480 h 628"/>
                <a:gd name="T54" fmla="*/ 20 w 378"/>
                <a:gd name="T55" fmla="*/ 478 h 628"/>
                <a:gd name="T56" fmla="*/ 0 w 378"/>
                <a:gd name="T57" fmla="*/ 533 h 628"/>
                <a:gd name="T58" fmla="*/ 12 w 378"/>
                <a:gd name="T59" fmla="*/ 548 h 628"/>
                <a:gd name="T60" fmla="*/ 46 w 378"/>
                <a:gd name="T61" fmla="*/ 580 h 628"/>
                <a:gd name="T62" fmla="*/ 52 w 378"/>
                <a:gd name="T63" fmla="*/ 586 h 628"/>
                <a:gd name="T64" fmla="*/ 63 w 378"/>
                <a:gd name="T65" fmla="*/ 599 h 628"/>
                <a:gd name="T66" fmla="*/ 90 w 378"/>
                <a:gd name="T67" fmla="*/ 626 h 628"/>
                <a:gd name="T68" fmla="*/ 109 w 378"/>
                <a:gd name="T69" fmla="*/ 615 h 628"/>
                <a:gd name="T70" fmla="*/ 117 w 378"/>
                <a:gd name="T71" fmla="*/ 590 h 628"/>
                <a:gd name="T72" fmla="*/ 132 w 378"/>
                <a:gd name="T73" fmla="*/ 575 h 628"/>
                <a:gd name="T74" fmla="*/ 153 w 378"/>
                <a:gd name="T75" fmla="*/ 546 h 628"/>
                <a:gd name="T76" fmla="*/ 170 w 378"/>
                <a:gd name="T77" fmla="*/ 531 h 628"/>
                <a:gd name="T78" fmla="*/ 181 w 378"/>
                <a:gd name="T79" fmla="*/ 518 h 628"/>
                <a:gd name="T80" fmla="*/ 174 w 378"/>
                <a:gd name="T81" fmla="*/ 485 h 628"/>
                <a:gd name="T82" fmla="*/ 170 w 378"/>
                <a:gd name="T83" fmla="*/ 466 h 628"/>
                <a:gd name="T84" fmla="*/ 159 w 378"/>
                <a:gd name="T85" fmla="*/ 432 h 628"/>
                <a:gd name="T86" fmla="*/ 155 w 378"/>
                <a:gd name="T87" fmla="*/ 402 h 628"/>
                <a:gd name="T88" fmla="*/ 170 w 378"/>
                <a:gd name="T89" fmla="*/ 407 h 628"/>
                <a:gd name="T90" fmla="*/ 191 w 378"/>
                <a:gd name="T91" fmla="*/ 424 h 628"/>
                <a:gd name="T92" fmla="*/ 214 w 378"/>
                <a:gd name="T93" fmla="*/ 434 h 628"/>
                <a:gd name="T94" fmla="*/ 225 w 378"/>
                <a:gd name="T95" fmla="*/ 413 h 628"/>
                <a:gd name="T96" fmla="*/ 212 w 378"/>
                <a:gd name="T97" fmla="*/ 409 h 628"/>
                <a:gd name="T98" fmla="*/ 199 w 378"/>
                <a:gd name="T99" fmla="*/ 369 h 628"/>
                <a:gd name="T100" fmla="*/ 191 w 378"/>
                <a:gd name="T101" fmla="*/ 358 h 628"/>
                <a:gd name="T102" fmla="*/ 199 w 378"/>
                <a:gd name="T103" fmla="*/ 326 h 628"/>
                <a:gd name="T104" fmla="*/ 216 w 378"/>
                <a:gd name="T105" fmla="*/ 310 h 628"/>
                <a:gd name="T106" fmla="*/ 250 w 378"/>
                <a:gd name="T107" fmla="*/ 295 h 628"/>
                <a:gd name="T108" fmla="*/ 277 w 378"/>
                <a:gd name="T109" fmla="*/ 284 h 628"/>
                <a:gd name="T110" fmla="*/ 288 w 378"/>
                <a:gd name="T111" fmla="*/ 274 h 628"/>
                <a:gd name="T112" fmla="*/ 300 w 378"/>
                <a:gd name="T113" fmla="*/ 234 h 628"/>
                <a:gd name="T114" fmla="*/ 302 w 378"/>
                <a:gd name="T115" fmla="*/ 219 h 628"/>
                <a:gd name="T116" fmla="*/ 311 w 378"/>
                <a:gd name="T117" fmla="*/ 192 h 628"/>
                <a:gd name="T118" fmla="*/ 342 w 378"/>
                <a:gd name="T119" fmla="*/ 160 h 628"/>
                <a:gd name="T120" fmla="*/ 364 w 378"/>
                <a:gd name="T121" fmla="*/ 137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78" h="628">
                  <a:moveTo>
                    <a:pt x="378" y="124"/>
                  </a:moveTo>
                  <a:lnTo>
                    <a:pt x="378" y="122"/>
                  </a:lnTo>
                  <a:lnTo>
                    <a:pt x="376" y="120"/>
                  </a:lnTo>
                  <a:lnTo>
                    <a:pt x="376" y="120"/>
                  </a:lnTo>
                  <a:lnTo>
                    <a:pt x="376" y="116"/>
                  </a:lnTo>
                  <a:lnTo>
                    <a:pt x="376" y="116"/>
                  </a:lnTo>
                  <a:lnTo>
                    <a:pt x="374" y="116"/>
                  </a:lnTo>
                  <a:lnTo>
                    <a:pt x="372" y="114"/>
                  </a:lnTo>
                  <a:lnTo>
                    <a:pt x="372" y="114"/>
                  </a:lnTo>
                  <a:lnTo>
                    <a:pt x="370" y="114"/>
                  </a:lnTo>
                  <a:lnTo>
                    <a:pt x="370" y="114"/>
                  </a:lnTo>
                  <a:lnTo>
                    <a:pt x="368" y="114"/>
                  </a:lnTo>
                  <a:lnTo>
                    <a:pt x="368" y="114"/>
                  </a:lnTo>
                  <a:lnTo>
                    <a:pt x="368" y="114"/>
                  </a:lnTo>
                  <a:lnTo>
                    <a:pt x="366" y="114"/>
                  </a:lnTo>
                  <a:lnTo>
                    <a:pt x="366" y="114"/>
                  </a:lnTo>
                  <a:lnTo>
                    <a:pt x="364" y="114"/>
                  </a:lnTo>
                  <a:lnTo>
                    <a:pt x="364" y="114"/>
                  </a:lnTo>
                  <a:lnTo>
                    <a:pt x="363" y="114"/>
                  </a:lnTo>
                  <a:lnTo>
                    <a:pt x="361" y="113"/>
                  </a:lnTo>
                  <a:lnTo>
                    <a:pt x="359" y="113"/>
                  </a:lnTo>
                  <a:lnTo>
                    <a:pt x="359" y="113"/>
                  </a:lnTo>
                  <a:lnTo>
                    <a:pt x="359" y="113"/>
                  </a:lnTo>
                  <a:lnTo>
                    <a:pt x="359" y="114"/>
                  </a:lnTo>
                  <a:lnTo>
                    <a:pt x="359" y="114"/>
                  </a:lnTo>
                  <a:lnTo>
                    <a:pt x="359" y="114"/>
                  </a:lnTo>
                  <a:lnTo>
                    <a:pt x="359" y="114"/>
                  </a:lnTo>
                  <a:lnTo>
                    <a:pt x="359" y="114"/>
                  </a:lnTo>
                  <a:lnTo>
                    <a:pt x="357" y="114"/>
                  </a:lnTo>
                  <a:lnTo>
                    <a:pt x="357" y="114"/>
                  </a:lnTo>
                  <a:lnTo>
                    <a:pt x="357" y="114"/>
                  </a:lnTo>
                  <a:lnTo>
                    <a:pt x="355" y="114"/>
                  </a:lnTo>
                  <a:lnTo>
                    <a:pt x="355" y="114"/>
                  </a:lnTo>
                  <a:lnTo>
                    <a:pt x="355" y="113"/>
                  </a:lnTo>
                  <a:lnTo>
                    <a:pt x="355" y="111"/>
                  </a:lnTo>
                  <a:lnTo>
                    <a:pt x="355" y="109"/>
                  </a:lnTo>
                  <a:lnTo>
                    <a:pt x="353" y="107"/>
                  </a:lnTo>
                  <a:lnTo>
                    <a:pt x="353" y="105"/>
                  </a:lnTo>
                  <a:lnTo>
                    <a:pt x="353" y="105"/>
                  </a:lnTo>
                  <a:lnTo>
                    <a:pt x="349" y="101"/>
                  </a:lnTo>
                  <a:lnTo>
                    <a:pt x="347" y="99"/>
                  </a:lnTo>
                  <a:lnTo>
                    <a:pt x="347" y="95"/>
                  </a:lnTo>
                  <a:lnTo>
                    <a:pt x="347" y="92"/>
                  </a:lnTo>
                  <a:lnTo>
                    <a:pt x="349" y="84"/>
                  </a:lnTo>
                  <a:lnTo>
                    <a:pt x="347" y="78"/>
                  </a:lnTo>
                  <a:lnTo>
                    <a:pt x="347" y="76"/>
                  </a:lnTo>
                  <a:lnTo>
                    <a:pt x="347" y="76"/>
                  </a:lnTo>
                  <a:lnTo>
                    <a:pt x="345" y="75"/>
                  </a:lnTo>
                  <a:lnTo>
                    <a:pt x="345" y="75"/>
                  </a:lnTo>
                  <a:lnTo>
                    <a:pt x="343" y="76"/>
                  </a:lnTo>
                  <a:lnTo>
                    <a:pt x="342" y="78"/>
                  </a:lnTo>
                  <a:lnTo>
                    <a:pt x="342" y="78"/>
                  </a:lnTo>
                  <a:lnTo>
                    <a:pt x="342" y="78"/>
                  </a:lnTo>
                  <a:lnTo>
                    <a:pt x="340" y="78"/>
                  </a:lnTo>
                  <a:lnTo>
                    <a:pt x="340" y="76"/>
                  </a:lnTo>
                  <a:lnTo>
                    <a:pt x="340" y="76"/>
                  </a:lnTo>
                  <a:lnTo>
                    <a:pt x="340" y="75"/>
                  </a:lnTo>
                  <a:lnTo>
                    <a:pt x="340" y="75"/>
                  </a:lnTo>
                  <a:lnTo>
                    <a:pt x="342" y="71"/>
                  </a:lnTo>
                  <a:lnTo>
                    <a:pt x="342" y="71"/>
                  </a:lnTo>
                  <a:lnTo>
                    <a:pt x="342" y="69"/>
                  </a:lnTo>
                  <a:lnTo>
                    <a:pt x="342" y="69"/>
                  </a:lnTo>
                  <a:lnTo>
                    <a:pt x="340" y="67"/>
                  </a:lnTo>
                  <a:lnTo>
                    <a:pt x="342" y="67"/>
                  </a:lnTo>
                  <a:lnTo>
                    <a:pt x="342" y="65"/>
                  </a:lnTo>
                  <a:lnTo>
                    <a:pt x="342" y="65"/>
                  </a:lnTo>
                  <a:lnTo>
                    <a:pt x="345" y="61"/>
                  </a:lnTo>
                  <a:lnTo>
                    <a:pt x="345" y="61"/>
                  </a:lnTo>
                  <a:lnTo>
                    <a:pt x="345" y="59"/>
                  </a:lnTo>
                  <a:lnTo>
                    <a:pt x="347" y="59"/>
                  </a:lnTo>
                  <a:lnTo>
                    <a:pt x="347" y="57"/>
                  </a:lnTo>
                  <a:lnTo>
                    <a:pt x="347" y="57"/>
                  </a:lnTo>
                  <a:lnTo>
                    <a:pt x="345" y="54"/>
                  </a:lnTo>
                  <a:lnTo>
                    <a:pt x="345" y="54"/>
                  </a:lnTo>
                  <a:lnTo>
                    <a:pt x="345" y="52"/>
                  </a:lnTo>
                  <a:lnTo>
                    <a:pt x="343" y="52"/>
                  </a:lnTo>
                  <a:lnTo>
                    <a:pt x="343" y="50"/>
                  </a:lnTo>
                  <a:lnTo>
                    <a:pt x="343" y="50"/>
                  </a:lnTo>
                  <a:lnTo>
                    <a:pt x="342" y="50"/>
                  </a:lnTo>
                  <a:lnTo>
                    <a:pt x="342" y="50"/>
                  </a:lnTo>
                  <a:lnTo>
                    <a:pt x="340" y="50"/>
                  </a:lnTo>
                  <a:lnTo>
                    <a:pt x="340" y="52"/>
                  </a:lnTo>
                  <a:lnTo>
                    <a:pt x="340" y="52"/>
                  </a:lnTo>
                  <a:lnTo>
                    <a:pt x="338" y="52"/>
                  </a:lnTo>
                  <a:lnTo>
                    <a:pt x="338" y="52"/>
                  </a:lnTo>
                  <a:lnTo>
                    <a:pt x="338" y="52"/>
                  </a:lnTo>
                  <a:lnTo>
                    <a:pt x="338" y="52"/>
                  </a:lnTo>
                  <a:lnTo>
                    <a:pt x="338" y="54"/>
                  </a:lnTo>
                  <a:lnTo>
                    <a:pt x="338" y="54"/>
                  </a:lnTo>
                  <a:lnTo>
                    <a:pt x="338" y="57"/>
                  </a:lnTo>
                  <a:lnTo>
                    <a:pt x="338" y="57"/>
                  </a:lnTo>
                  <a:lnTo>
                    <a:pt x="338" y="57"/>
                  </a:lnTo>
                  <a:lnTo>
                    <a:pt x="338" y="57"/>
                  </a:lnTo>
                  <a:lnTo>
                    <a:pt x="338" y="57"/>
                  </a:lnTo>
                  <a:lnTo>
                    <a:pt x="336" y="57"/>
                  </a:lnTo>
                  <a:lnTo>
                    <a:pt x="330" y="56"/>
                  </a:lnTo>
                  <a:lnTo>
                    <a:pt x="330" y="56"/>
                  </a:lnTo>
                  <a:lnTo>
                    <a:pt x="328" y="56"/>
                  </a:lnTo>
                  <a:lnTo>
                    <a:pt x="328" y="56"/>
                  </a:lnTo>
                  <a:lnTo>
                    <a:pt x="326" y="56"/>
                  </a:lnTo>
                  <a:lnTo>
                    <a:pt x="326" y="56"/>
                  </a:lnTo>
                  <a:lnTo>
                    <a:pt x="324" y="56"/>
                  </a:lnTo>
                  <a:lnTo>
                    <a:pt x="324" y="56"/>
                  </a:lnTo>
                  <a:lnTo>
                    <a:pt x="323" y="54"/>
                  </a:lnTo>
                  <a:lnTo>
                    <a:pt x="323" y="54"/>
                  </a:lnTo>
                  <a:lnTo>
                    <a:pt x="321" y="52"/>
                  </a:lnTo>
                  <a:lnTo>
                    <a:pt x="321" y="48"/>
                  </a:lnTo>
                  <a:lnTo>
                    <a:pt x="319" y="46"/>
                  </a:lnTo>
                  <a:lnTo>
                    <a:pt x="319" y="46"/>
                  </a:lnTo>
                  <a:lnTo>
                    <a:pt x="319" y="44"/>
                  </a:lnTo>
                  <a:lnTo>
                    <a:pt x="319" y="44"/>
                  </a:lnTo>
                  <a:lnTo>
                    <a:pt x="321" y="40"/>
                  </a:lnTo>
                  <a:lnTo>
                    <a:pt x="321" y="40"/>
                  </a:lnTo>
                  <a:lnTo>
                    <a:pt x="321" y="38"/>
                  </a:lnTo>
                  <a:lnTo>
                    <a:pt x="321" y="38"/>
                  </a:lnTo>
                  <a:lnTo>
                    <a:pt x="319" y="35"/>
                  </a:lnTo>
                  <a:lnTo>
                    <a:pt x="317" y="33"/>
                  </a:lnTo>
                  <a:lnTo>
                    <a:pt x="303" y="21"/>
                  </a:lnTo>
                  <a:lnTo>
                    <a:pt x="303" y="18"/>
                  </a:lnTo>
                  <a:lnTo>
                    <a:pt x="302" y="18"/>
                  </a:lnTo>
                  <a:lnTo>
                    <a:pt x="302" y="16"/>
                  </a:lnTo>
                  <a:lnTo>
                    <a:pt x="302" y="14"/>
                  </a:lnTo>
                  <a:lnTo>
                    <a:pt x="302" y="12"/>
                  </a:lnTo>
                  <a:lnTo>
                    <a:pt x="302" y="8"/>
                  </a:lnTo>
                  <a:lnTo>
                    <a:pt x="302" y="8"/>
                  </a:lnTo>
                  <a:lnTo>
                    <a:pt x="300" y="6"/>
                  </a:lnTo>
                  <a:lnTo>
                    <a:pt x="300" y="6"/>
                  </a:lnTo>
                  <a:lnTo>
                    <a:pt x="296" y="4"/>
                  </a:lnTo>
                  <a:lnTo>
                    <a:pt x="296" y="2"/>
                  </a:lnTo>
                  <a:lnTo>
                    <a:pt x="294" y="2"/>
                  </a:lnTo>
                  <a:lnTo>
                    <a:pt x="294" y="2"/>
                  </a:lnTo>
                  <a:lnTo>
                    <a:pt x="288" y="0"/>
                  </a:lnTo>
                  <a:lnTo>
                    <a:pt x="284" y="0"/>
                  </a:lnTo>
                  <a:lnTo>
                    <a:pt x="282" y="0"/>
                  </a:lnTo>
                  <a:lnTo>
                    <a:pt x="282" y="4"/>
                  </a:lnTo>
                  <a:lnTo>
                    <a:pt x="281" y="6"/>
                  </a:lnTo>
                  <a:lnTo>
                    <a:pt x="281" y="6"/>
                  </a:lnTo>
                  <a:lnTo>
                    <a:pt x="277" y="8"/>
                  </a:lnTo>
                  <a:lnTo>
                    <a:pt x="277" y="10"/>
                  </a:lnTo>
                  <a:lnTo>
                    <a:pt x="277" y="10"/>
                  </a:lnTo>
                  <a:lnTo>
                    <a:pt x="277" y="14"/>
                  </a:lnTo>
                  <a:lnTo>
                    <a:pt x="277" y="14"/>
                  </a:lnTo>
                  <a:lnTo>
                    <a:pt x="275" y="14"/>
                  </a:lnTo>
                  <a:lnTo>
                    <a:pt x="273" y="18"/>
                  </a:lnTo>
                  <a:lnTo>
                    <a:pt x="273" y="19"/>
                  </a:lnTo>
                  <a:lnTo>
                    <a:pt x="273" y="19"/>
                  </a:lnTo>
                  <a:lnTo>
                    <a:pt x="271" y="19"/>
                  </a:lnTo>
                  <a:lnTo>
                    <a:pt x="269" y="19"/>
                  </a:lnTo>
                  <a:lnTo>
                    <a:pt x="267" y="21"/>
                  </a:lnTo>
                  <a:lnTo>
                    <a:pt x="265" y="21"/>
                  </a:lnTo>
                  <a:lnTo>
                    <a:pt x="263" y="23"/>
                  </a:lnTo>
                  <a:lnTo>
                    <a:pt x="262" y="23"/>
                  </a:lnTo>
                  <a:lnTo>
                    <a:pt x="262" y="23"/>
                  </a:lnTo>
                  <a:lnTo>
                    <a:pt x="256" y="23"/>
                  </a:lnTo>
                  <a:lnTo>
                    <a:pt x="254" y="21"/>
                  </a:lnTo>
                  <a:lnTo>
                    <a:pt x="250" y="23"/>
                  </a:lnTo>
                  <a:lnTo>
                    <a:pt x="250" y="23"/>
                  </a:lnTo>
                  <a:lnTo>
                    <a:pt x="246" y="21"/>
                  </a:lnTo>
                  <a:lnTo>
                    <a:pt x="244" y="21"/>
                  </a:lnTo>
                  <a:lnTo>
                    <a:pt x="242" y="19"/>
                  </a:lnTo>
                  <a:lnTo>
                    <a:pt x="239" y="16"/>
                  </a:lnTo>
                  <a:lnTo>
                    <a:pt x="235" y="14"/>
                  </a:lnTo>
                  <a:lnTo>
                    <a:pt x="233" y="16"/>
                  </a:lnTo>
                  <a:lnTo>
                    <a:pt x="233" y="16"/>
                  </a:lnTo>
                  <a:lnTo>
                    <a:pt x="233" y="18"/>
                  </a:lnTo>
                  <a:lnTo>
                    <a:pt x="233" y="19"/>
                  </a:lnTo>
                  <a:lnTo>
                    <a:pt x="233" y="19"/>
                  </a:lnTo>
                  <a:lnTo>
                    <a:pt x="231" y="21"/>
                  </a:lnTo>
                  <a:lnTo>
                    <a:pt x="229" y="23"/>
                  </a:lnTo>
                  <a:lnTo>
                    <a:pt x="227" y="23"/>
                  </a:lnTo>
                  <a:lnTo>
                    <a:pt x="223" y="23"/>
                  </a:lnTo>
                  <a:lnTo>
                    <a:pt x="222" y="25"/>
                  </a:lnTo>
                  <a:lnTo>
                    <a:pt x="222" y="25"/>
                  </a:lnTo>
                  <a:lnTo>
                    <a:pt x="222" y="27"/>
                  </a:lnTo>
                  <a:lnTo>
                    <a:pt x="222" y="29"/>
                  </a:lnTo>
                  <a:lnTo>
                    <a:pt x="222" y="29"/>
                  </a:lnTo>
                  <a:lnTo>
                    <a:pt x="220" y="31"/>
                  </a:lnTo>
                  <a:lnTo>
                    <a:pt x="218" y="33"/>
                  </a:lnTo>
                  <a:lnTo>
                    <a:pt x="212" y="33"/>
                  </a:lnTo>
                  <a:lnTo>
                    <a:pt x="212" y="35"/>
                  </a:lnTo>
                  <a:lnTo>
                    <a:pt x="210" y="37"/>
                  </a:lnTo>
                  <a:lnTo>
                    <a:pt x="210" y="37"/>
                  </a:lnTo>
                  <a:lnTo>
                    <a:pt x="206" y="37"/>
                  </a:lnTo>
                  <a:lnTo>
                    <a:pt x="199" y="37"/>
                  </a:lnTo>
                  <a:lnTo>
                    <a:pt x="185" y="35"/>
                  </a:lnTo>
                  <a:lnTo>
                    <a:pt x="183" y="35"/>
                  </a:lnTo>
                  <a:lnTo>
                    <a:pt x="180" y="35"/>
                  </a:lnTo>
                  <a:lnTo>
                    <a:pt x="170" y="35"/>
                  </a:lnTo>
                  <a:lnTo>
                    <a:pt x="168" y="35"/>
                  </a:lnTo>
                  <a:lnTo>
                    <a:pt x="162" y="31"/>
                  </a:lnTo>
                  <a:lnTo>
                    <a:pt x="161" y="31"/>
                  </a:lnTo>
                  <a:lnTo>
                    <a:pt x="155" y="31"/>
                  </a:lnTo>
                  <a:lnTo>
                    <a:pt x="153" y="31"/>
                  </a:lnTo>
                  <a:lnTo>
                    <a:pt x="147" y="33"/>
                  </a:lnTo>
                  <a:lnTo>
                    <a:pt x="145" y="35"/>
                  </a:lnTo>
                  <a:lnTo>
                    <a:pt x="143" y="35"/>
                  </a:lnTo>
                  <a:lnTo>
                    <a:pt x="140" y="35"/>
                  </a:lnTo>
                  <a:lnTo>
                    <a:pt x="138" y="31"/>
                  </a:lnTo>
                  <a:lnTo>
                    <a:pt x="134" y="27"/>
                  </a:lnTo>
                  <a:lnTo>
                    <a:pt x="132" y="25"/>
                  </a:lnTo>
                  <a:lnTo>
                    <a:pt x="128" y="25"/>
                  </a:lnTo>
                  <a:lnTo>
                    <a:pt x="126" y="27"/>
                  </a:lnTo>
                  <a:lnTo>
                    <a:pt x="126" y="29"/>
                  </a:lnTo>
                  <a:lnTo>
                    <a:pt x="126" y="29"/>
                  </a:lnTo>
                  <a:lnTo>
                    <a:pt x="126" y="31"/>
                  </a:lnTo>
                  <a:lnTo>
                    <a:pt x="126" y="31"/>
                  </a:lnTo>
                  <a:lnTo>
                    <a:pt x="128" y="33"/>
                  </a:lnTo>
                  <a:lnTo>
                    <a:pt x="130" y="38"/>
                  </a:lnTo>
                  <a:lnTo>
                    <a:pt x="132" y="42"/>
                  </a:lnTo>
                  <a:lnTo>
                    <a:pt x="132" y="44"/>
                  </a:lnTo>
                  <a:lnTo>
                    <a:pt x="132" y="46"/>
                  </a:lnTo>
                  <a:lnTo>
                    <a:pt x="130" y="46"/>
                  </a:lnTo>
                  <a:lnTo>
                    <a:pt x="130" y="48"/>
                  </a:lnTo>
                  <a:lnTo>
                    <a:pt x="128" y="50"/>
                  </a:lnTo>
                  <a:lnTo>
                    <a:pt x="128" y="50"/>
                  </a:lnTo>
                  <a:lnTo>
                    <a:pt x="126" y="50"/>
                  </a:lnTo>
                  <a:lnTo>
                    <a:pt x="126" y="52"/>
                  </a:lnTo>
                  <a:lnTo>
                    <a:pt x="124" y="56"/>
                  </a:lnTo>
                  <a:lnTo>
                    <a:pt x="124" y="56"/>
                  </a:lnTo>
                  <a:lnTo>
                    <a:pt x="124" y="57"/>
                  </a:lnTo>
                  <a:lnTo>
                    <a:pt x="122" y="57"/>
                  </a:lnTo>
                  <a:lnTo>
                    <a:pt x="122" y="57"/>
                  </a:lnTo>
                  <a:lnTo>
                    <a:pt x="122" y="59"/>
                  </a:lnTo>
                  <a:lnTo>
                    <a:pt x="124" y="61"/>
                  </a:lnTo>
                  <a:lnTo>
                    <a:pt x="124" y="63"/>
                  </a:lnTo>
                  <a:lnTo>
                    <a:pt x="126" y="65"/>
                  </a:lnTo>
                  <a:lnTo>
                    <a:pt x="126" y="65"/>
                  </a:lnTo>
                  <a:lnTo>
                    <a:pt x="128" y="67"/>
                  </a:lnTo>
                  <a:lnTo>
                    <a:pt x="128" y="65"/>
                  </a:lnTo>
                  <a:lnTo>
                    <a:pt x="132" y="63"/>
                  </a:lnTo>
                  <a:lnTo>
                    <a:pt x="134" y="63"/>
                  </a:lnTo>
                  <a:lnTo>
                    <a:pt x="136" y="61"/>
                  </a:lnTo>
                  <a:lnTo>
                    <a:pt x="138" y="59"/>
                  </a:lnTo>
                  <a:lnTo>
                    <a:pt x="138" y="59"/>
                  </a:lnTo>
                  <a:lnTo>
                    <a:pt x="140" y="61"/>
                  </a:lnTo>
                  <a:lnTo>
                    <a:pt x="141" y="61"/>
                  </a:lnTo>
                  <a:lnTo>
                    <a:pt x="147" y="63"/>
                  </a:lnTo>
                  <a:lnTo>
                    <a:pt x="151" y="63"/>
                  </a:lnTo>
                  <a:lnTo>
                    <a:pt x="153" y="65"/>
                  </a:lnTo>
                  <a:lnTo>
                    <a:pt x="157" y="67"/>
                  </a:lnTo>
                  <a:lnTo>
                    <a:pt x="159" y="73"/>
                  </a:lnTo>
                  <a:lnTo>
                    <a:pt x="161" y="75"/>
                  </a:lnTo>
                  <a:lnTo>
                    <a:pt x="161" y="75"/>
                  </a:lnTo>
                  <a:lnTo>
                    <a:pt x="162" y="75"/>
                  </a:lnTo>
                  <a:lnTo>
                    <a:pt x="162" y="75"/>
                  </a:lnTo>
                  <a:lnTo>
                    <a:pt x="162" y="76"/>
                  </a:lnTo>
                  <a:lnTo>
                    <a:pt x="164" y="78"/>
                  </a:lnTo>
                  <a:lnTo>
                    <a:pt x="164" y="78"/>
                  </a:lnTo>
                  <a:lnTo>
                    <a:pt x="170" y="76"/>
                  </a:lnTo>
                  <a:lnTo>
                    <a:pt x="170" y="76"/>
                  </a:lnTo>
                  <a:lnTo>
                    <a:pt x="172" y="78"/>
                  </a:lnTo>
                  <a:lnTo>
                    <a:pt x="174" y="78"/>
                  </a:lnTo>
                  <a:lnTo>
                    <a:pt x="176" y="82"/>
                  </a:lnTo>
                  <a:lnTo>
                    <a:pt x="178" y="84"/>
                  </a:lnTo>
                  <a:lnTo>
                    <a:pt x="178" y="86"/>
                  </a:lnTo>
                  <a:lnTo>
                    <a:pt x="176" y="94"/>
                  </a:lnTo>
                  <a:lnTo>
                    <a:pt x="176" y="97"/>
                  </a:lnTo>
                  <a:lnTo>
                    <a:pt x="176" y="99"/>
                  </a:lnTo>
                  <a:lnTo>
                    <a:pt x="174" y="103"/>
                  </a:lnTo>
                  <a:lnTo>
                    <a:pt x="172" y="105"/>
                  </a:lnTo>
                  <a:lnTo>
                    <a:pt x="170" y="105"/>
                  </a:lnTo>
                  <a:lnTo>
                    <a:pt x="168" y="103"/>
                  </a:lnTo>
                  <a:lnTo>
                    <a:pt x="166" y="105"/>
                  </a:lnTo>
                  <a:lnTo>
                    <a:pt x="162" y="107"/>
                  </a:lnTo>
                  <a:lnTo>
                    <a:pt x="157" y="109"/>
                  </a:lnTo>
                  <a:lnTo>
                    <a:pt x="155" y="111"/>
                  </a:lnTo>
                  <a:lnTo>
                    <a:pt x="155" y="113"/>
                  </a:lnTo>
                  <a:lnTo>
                    <a:pt x="155" y="114"/>
                  </a:lnTo>
                  <a:lnTo>
                    <a:pt x="155" y="118"/>
                  </a:lnTo>
                  <a:lnTo>
                    <a:pt x="155" y="120"/>
                  </a:lnTo>
                  <a:lnTo>
                    <a:pt x="151" y="124"/>
                  </a:lnTo>
                  <a:lnTo>
                    <a:pt x="147" y="126"/>
                  </a:lnTo>
                  <a:lnTo>
                    <a:pt x="145" y="128"/>
                  </a:lnTo>
                  <a:lnTo>
                    <a:pt x="143" y="128"/>
                  </a:lnTo>
                  <a:lnTo>
                    <a:pt x="141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40" y="135"/>
                  </a:lnTo>
                  <a:lnTo>
                    <a:pt x="141" y="139"/>
                  </a:lnTo>
                  <a:lnTo>
                    <a:pt x="140" y="141"/>
                  </a:lnTo>
                  <a:lnTo>
                    <a:pt x="138" y="143"/>
                  </a:lnTo>
                  <a:lnTo>
                    <a:pt x="138" y="145"/>
                  </a:lnTo>
                  <a:lnTo>
                    <a:pt x="140" y="147"/>
                  </a:lnTo>
                  <a:lnTo>
                    <a:pt x="140" y="149"/>
                  </a:lnTo>
                  <a:lnTo>
                    <a:pt x="138" y="149"/>
                  </a:lnTo>
                  <a:lnTo>
                    <a:pt x="136" y="149"/>
                  </a:lnTo>
                  <a:lnTo>
                    <a:pt x="130" y="153"/>
                  </a:lnTo>
                  <a:lnTo>
                    <a:pt x="128" y="154"/>
                  </a:lnTo>
                  <a:lnTo>
                    <a:pt x="128" y="156"/>
                  </a:lnTo>
                  <a:lnTo>
                    <a:pt x="128" y="158"/>
                  </a:lnTo>
                  <a:lnTo>
                    <a:pt x="128" y="160"/>
                  </a:lnTo>
                  <a:lnTo>
                    <a:pt x="126" y="160"/>
                  </a:lnTo>
                  <a:lnTo>
                    <a:pt x="124" y="160"/>
                  </a:lnTo>
                  <a:lnTo>
                    <a:pt x="122" y="162"/>
                  </a:lnTo>
                  <a:lnTo>
                    <a:pt x="121" y="162"/>
                  </a:lnTo>
                  <a:lnTo>
                    <a:pt x="119" y="162"/>
                  </a:lnTo>
                  <a:lnTo>
                    <a:pt x="115" y="164"/>
                  </a:lnTo>
                  <a:lnTo>
                    <a:pt x="113" y="166"/>
                  </a:lnTo>
                  <a:lnTo>
                    <a:pt x="113" y="168"/>
                  </a:lnTo>
                  <a:lnTo>
                    <a:pt x="111" y="168"/>
                  </a:lnTo>
                  <a:lnTo>
                    <a:pt x="109" y="170"/>
                  </a:lnTo>
                  <a:lnTo>
                    <a:pt x="107" y="170"/>
                  </a:lnTo>
                  <a:lnTo>
                    <a:pt x="107" y="170"/>
                  </a:lnTo>
                  <a:lnTo>
                    <a:pt x="105" y="170"/>
                  </a:lnTo>
                  <a:lnTo>
                    <a:pt x="103" y="166"/>
                  </a:lnTo>
                  <a:lnTo>
                    <a:pt x="103" y="166"/>
                  </a:lnTo>
                  <a:lnTo>
                    <a:pt x="101" y="164"/>
                  </a:lnTo>
                  <a:lnTo>
                    <a:pt x="100" y="164"/>
                  </a:lnTo>
                  <a:lnTo>
                    <a:pt x="98" y="166"/>
                  </a:lnTo>
                  <a:lnTo>
                    <a:pt x="96" y="168"/>
                  </a:lnTo>
                  <a:lnTo>
                    <a:pt x="94" y="168"/>
                  </a:lnTo>
                  <a:lnTo>
                    <a:pt x="92" y="170"/>
                  </a:lnTo>
                  <a:lnTo>
                    <a:pt x="90" y="170"/>
                  </a:lnTo>
                  <a:lnTo>
                    <a:pt x="88" y="170"/>
                  </a:lnTo>
                  <a:lnTo>
                    <a:pt x="88" y="170"/>
                  </a:lnTo>
                  <a:lnTo>
                    <a:pt x="86" y="168"/>
                  </a:lnTo>
                  <a:lnTo>
                    <a:pt x="86" y="166"/>
                  </a:lnTo>
                  <a:lnTo>
                    <a:pt x="86" y="166"/>
                  </a:lnTo>
                  <a:lnTo>
                    <a:pt x="84" y="166"/>
                  </a:lnTo>
                  <a:lnTo>
                    <a:pt x="84" y="168"/>
                  </a:lnTo>
                  <a:lnTo>
                    <a:pt x="81" y="172"/>
                  </a:lnTo>
                  <a:lnTo>
                    <a:pt x="79" y="173"/>
                  </a:lnTo>
                  <a:lnTo>
                    <a:pt x="79" y="177"/>
                  </a:lnTo>
                  <a:lnTo>
                    <a:pt x="81" y="181"/>
                  </a:lnTo>
                  <a:lnTo>
                    <a:pt x="79" y="183"/>
                  </a:lnTo>
                  <a:lnTo>
                    <a:pt x="79" y="185"/>
                  </a:lnTo>
                  <a:lnTo>
                    <a:pt x="77" y="189"/>
                  </a:lnTo>
                  <a:lnTo>
                    <a:pt x="73" y="191"/>
                  </a:lnTo>
                  <a:lnTo>
                    <a:pt x="73" y="192"/>
                  </a:lnTo>
                  <a:lnTo>
                    <a:pt x="71" y="192"/>
                  </a:lnTo>
                  <a:lnTo>
                    <a:pt x="71" y="194"/>
                  </a:lnTo>
                  <a:lnTo>
                    <a:pt x="71" y="200"/>
                  </a:lnTo>
                  <a:lnTo>
                    <a:pt x="69" y="202"/>
                  </a:lnTo>
                  <a:lnTo>
                    <a:pt x="69" y="202"/>
                  </a:lnTo>
                  <a:lnTo>
                    <a:pt x="67" y="202"/>
                  </a:lnTo>
                  <a:lnTo>
                    <a:pt x="67" y="202"/>
                  </a:lnTo>
                  <a:lnTo>
                    <a:pt x="67" y="204"/>
                  </a:lnTo>
                  <a:lnTo>
                    <a:pt x="67" y="206"/>
                  </a:lnTo>
                  <a:lnTo>
                    <a:pt x="69" y="206"/>
                  </a:lnTo>
                  <a:lnTo>
                    <a:pt x="69" y="208"/>
                  </a:lnTo>
                  <a:lnTo>
                    <a:pt x="67" y="210"/>
                  </a:lnTo>
                  <a:lnTo>
                    <a:pt x="67" y="210"/>
                  </a:lnTo>
                  <a:lnTo>
                    <a:pt x="65" y="210"/>
                  </a:lnTo>
                  <a:lnTo>
                    <a:pt x="63" y="206"/>
                  </a:lnTo>
                  <a:lnTo>
                    <a:pt x="61" y="204"/>
                  </a:lnTo>
                  <a:lnTo>
                    <a:pt x="61" y="204"/>
                  </a:lnTo>
                  <a:lnTo>
                    <a:pt x="60" y="206"/>
                  </a:lnTo>
                  <a:lnTo>
                    <a:pt x="58" y="208"/>
                  </a:lnTo>
                  <a:lnTo>
                    <a:pt x="54" y="217"/>
                  </a:lnTo>
                  <a:lnTo>
                    <a:pt x="54" y="219"/>
                  </a:lnTo>
                  <a:lnTo>
                    <a:pt x="52" y="223"/>
                  </a:lnTo>
                  <a:lnTo>
                    <a:pt x="54" y="229"/>
                  </a:lnTo>
                  <a:lnTo>
                    <a:pt x="52" y="234"/>
                  </a:lnTo>
                  <a:lnTo>
                    <a:pt x="50" y="236"/>
                  </a:lnTo>
                  <a:lnTo>
                    <a:pt x="48" y="238"/>
                  </a:lnTo>
                  <a:lnTo>
                    <a:pt x="46" y="238"/>
                  </a:lnTo>
                  <a:lnTo>
                    <a:pt x="44" y="240"/>
                  </a:lnTo>
                  <a:lnTo>
                    <a:pt x="42" y="242"/>
                  </a:lnTo>
                  <a:lnTo>
                    <a:pt x="42" y="251"/>
                  </a:lnTo>
                  <a:lnTo>
                    <a:pt x="42" y="253"/>
                  </a:lnTo>
                  <a:lnTo>
                    <a:pt x="42" y="255"/>
                  </a:lnTo>
                  <a:lnTo>
                    <a:pt x="42" y="265"/>
                  </a:lnTo>
                  <a:lnTo>
                    <a:pt x="42" y="267"/>
                  </a:lnTo>
                  <a:lnTo>
                    <a:pt x="40" y="270"/>
                  </a:lnTo>
                  <a:lnTo>
                    <a:pt x="40" y="274"/>
                  </a:lnTo>
                  <a:lnTo>
                    <a:pt x="39" y="278"/>
                  </a:lnTo>
                  <a:lnTo>
                    <a:pt x="39" y="284"/>
                  </a:lnTo>
                  <a:lnTo>
                    <a:pt x="37" y="286"/>
                  </a:lnTo>
                  <a:lnTo>
                    <a:pt x="35" y="288"/>
                  </a:lnTo>
                  <a:lnTo>
                    <a:pt x="33" y="289"/>
                  </a:lnTo>
                  <a:lnTo>
                    <a:pt x="27" y="293"/>
                  </a:lnTo>
                  <a:lnTo>
                    <a:pt x="21" y="297"/>
                  </a:lnTo>
                  <a:lnTo>
                    <a:pt x="20" y="297"/>
                  </a:lnTo>
                  <a:lnTo>
                    <a:pt x="20" y="299"/>
                  </a:lnTo>
                  <a:lnTo>
                    <a:pt x="18" y="299"/>
                  </a:lnTo>
                  <a:lnTo>
                    <a:pt x="18" y="301"/>
                  </a:lnTo>
                  <a:lnTo>
                    <a:pt x="18" y="307"/>
                  </a:lnTo>
                  <a:lnTo>
                    <a:pt x="16" y="310"/>
                  </a:lnTo>
                  <a:lnTo>
                    <a:pt x="16" y="312"/>
                  </a:lnTo>
                  <a:lnTo>
                    <a:pt x="16" y="312"/>
                  </a:lnTo>
                  <a:lnTo>
                    <a:pt x="16" y="316"/>
                  </a:lnTo>
                  <a:lnTo>
                    <a:pt x="18" y="318"/>
                  </a:lnTo>
                  <a:lnTo>
                    <a:pt x="18" y="318"/>
                  </a:lnTo>
                  <a:lnTo>
                    <a:pt x="20" y="318"/>
                  </a:lnTo>
                  <a:lnTo>
                    <a:pt x="20" y="320"/>
                  </a:lnTo>
                  <a:lnTo>
                    <a:pt x="20" y="320"/>
                  </a:lnTo>
                  <a:lnTo>
                    <a:pt x="21" y="320"/>
                  </a:lnTo>
                  <a:lnTo>
                    <a:pt x="21" y="320"/>
                  </a:lnTo>
                  <a:lnTo>
                    <a:pt x="21" y="320"/>
                  </a:lnTo>
                  <a:lnTo>
                    <a:pt x="23" y="320"/>
                  </a:lnTo>
                  <a:lnTo>
                    <a:pt x="25" y="320"/>
                  </a:lnTo>
                  <a:lnTo>
                    <a:pt x="25" y="320"/>
                  </a:lnTo>
                  <a:lnTo>
                    <a:pt x="25" y="320"/>
                  </a:lnTo>
                  <a:lnTo>
                    <a:pt x="27" y="320"/>
                  </a:lnTo>
                  <a:lnTo>
                    <a:pt x="27" y="322"/>
                  </a:lnTo>
                  <a:lnTo>
                    <a:pt x="27" y="322"/>
                  </a:lnTo>
                  <a:lnTo>
                    <a:pt x="27" y="324"/>
                  </a:lnTo>
                  <a:lnTo>
                    <a:pt x="27" y="326"/>
                  </a:lnTo>
                  <a:lnTo>
                    <a:pt x="27" y="335"/>
                  </a:lnTo>
                  <a:lnTo>
                    <a:pt x="29" y="343"/>
                  </a:lnTo>
                  <a:lnTo>
                    <a:pt x="29" y="345"/>
                  </a:lnTo>
                  <a:lnTo>
                    <a:pt x="27" y="345"/>
                  </a:lnTo>
                  <a:lnTo>
                    <a:pt x="27" y="347"/>
                  </a:lnTo>
                  <a:lnTo>
                    <a:pt x="23" y="348"/>
                  </a:lnTo>
                  <a:lnTo>
                    <a:pt x="23" y="348"/>
                  </a:lnTo>
                  <a:lnTo>
                    <a:pt x="21" y="348"/>
                  </a:lnTo>
                  <a:lnTo>
                    <a:pt x="21" y="350"/>
                  </a:lnTo>
                  <a:lnTo>
                    <a:pt x="21" y="352"/>
                  </a:lnTo>
                  <a:lnTo>
                    <a:pt x="21" y="352"/>
                  </a:lnTo>
                  <a:lnTo>
                    <a:pt x="21" y="352"/>
                  </a:lnTo>
                  <a:lnTo>
                    <a:pt x="21" y="354"/>
                  </a:lnTo>
                  <a:lnTo>
                    <a:pt x="23" y="354"/>
                  </a:lnTo>
                  <a:lnTo>
                    <a:pt x="23" y="354"/>
                  </a:lnTo>
                  <a:lnTo>
                    <a:pt x="23" y="354"/>
                  </a:lnTo>
                  <a:lnTo>
                    <a:pt x="25" y="354"/>
                  </a:lnTo>
                  <a:lnTo>
                    <a:pt x="27" y="352"/>
                  </a:lnTo>
                  <a:lnTo>
                    <a:pt x="27" y="350"/>
                  </a:lnTo>
                  <a:lnTo>
                    <a:pt x="29" y="350"/>
                  </a:lnTo>
                  <a:lnTo>
                    <a:pt x="29" y="350"/>
                  </a:lnTo>
                  <a:lnTo>
                    <a:pt x="29" y="350"/>
                  </a:lnTo>
                  <a:lnTo>
                    <a:pt x="31" y="352"/>
                  </a:lnTo>
                  <a:lnTo>
                    <a:pt x="33" y="352"/>
                  </a:lnTo>
                  <a:lnTo>
                    <a:pt x="33" y="352"/>
                  </a:lnTo>
                  <a:lnTo>
                    <a:pt x="33" y="352"/>
                  </a:lnTo>
                  <a:lnTo>
                    <a:pt x="33" y="352"/>
                  </a:lnTo>
                  <a:lnTo>
                    <a:pt x="33" y="354"/>
                  </a:lnTo>
                  <a:lnTo>
                    <a:pt x="33" y="354"/>
                  </a:lnTo>
                  <a:lnTo>
                    <a:pt x="33" y="358"/>
                  </a:lnTo>
                  <a:lnTo>
                    <a:pt x="33" y="360"/>
                  </a:lnTo>
                  <a:lnTo>
                    <a:pt x="33" y="360"/>
                  </a:lnTo>
                  <a:lnTo>
                    <a:pt x="35" y="360"/>
                  </a:lnTo>
                  <a:lnTo>
                    <a:pt x="35" y="362"/>
                  </a:lnTo>
                  <a:lnTo>
                    <a:pt x="35" y="362"/>
                  </a:lnTo>
                  <a:lnTo>
                    <a:pt x="33" y="364"/>
                  </a:lnTo>
                  <a:lnTo>
                    <a:pt x="33" y="366"/>
                  </a:lnTo>
                  <a:lnTo>
                    <a:pt x="33" y="366"/>
                  </a:lnTo>
                  <a:lnTo>
                    <a:pt x="33" y="371"/>
                  </a:lnTo>
                  <a:lnTo>
                    <a:pt x="33" y="373"/>
                  </a:lnTo>
                  <a:lnTo>
                    <a:pt x="33" y="375"/>
                  </a:lnTo>
                  <a:lnTo>
                    <a:pt x="33" y="377"/>
                  </a:lnTo>
                  <a:lnTo>
                    <a:pt x="33" y="377"/>
                  </a:lnTo>
                  <a:lnTo>
                    <a:pt x="33" y="379"/>
                  </a:lnTo>
                  <a:lnTo>
                    <a:pt x="33" y="379"/>
                  </a:lnTo>
                  <a:lnTo>
                    <a:pt x="33" y="381"/>
                  </a:lnTo>
                  <a:lnTo>
                    <a:pt x="31" y="381"/>
                  </a:lnTo>
                  <a:lnTo>
                    <a:pt x="29" y="381"/>
                  </a:lnTo>
                  <a:lnTo>
                    <a:pt x="29" y="383"/>
                  </a:lnTo>
                  <a:lnTo>
                    <a:pt x="27" y="385"/>
                  </a:lnTo>
                  <a:lnTo>
                    <a:pt x="25" y="385"/>
                  </a:lnTo>
                  <a:lnTo>
                    <a:pt x="23" y="385"/>
                  </a:lnTo>
                  <a:lnTo>
                    <a:pt x="23" y="386"/>
                  </a:lnTo>
                  <a:lnTo>
                    <a:pt x="18" y="386"/>
                  </a:lnTo>
                  <a:lnTo>
                    <a:pt x="16" y="386"/>
                  </a:lnTo>
                  <a:lnTo>
                    <a:pt x="16" y="386"/>
                  </a:lnTo>
                  <a:lnTo>
                    <a:pt x="16" y="388"/>
                  </a:lnTo>
                  <a:lnTo>
                    <a:pt x="16" y="390"/>
                  </a:lnTo>
                  <a:lnTo>
                    <a:pt x="16" y="390"/>
                  </a:lnTo>
                  <a:lnTo>
                    <a:pt x="16" y="392"/>
                  </a:lnTo>
                  <a:lnTo>
                    <a:pt x="14" y="396"/>
                  </a:lnTo>
                  <a:lnTo>
                    <a:pt x="14" y="396"/>
                  </a:lnTo>
                  <a:lnTo>
                    <a:pt x="14" y="396"/>
                  </a:lnTo>
                  <a:lnTo>
                    <a:pt x="16" y="398"/>
                  </a:lnTo>
                  <a:lnTo>
                    <a:pt x="23" y="398"/>
                  </a:lnTo>
                  <a:lnTo>
                    <a:pt x="23" y="398"/>
                  </a:lnTo>
                  <a:lnTo>
                    <a:pt x="23" y="398"/>
                  </a:lnTo>
                  <a:lnTo>
                    <a:pt x="25" y="398"/>
                  </a:lnTo>
                  <a:lnTo>
                    <a:pt x="27" y="404"/>
                  </a:lnTo>
                  <a:lnTo>
                    <a:pt x="27" y="407"/>
                  </a:lnTo>
                  <a:lnTo>
                    <a:pt x="27" y="407"/>
                  </a:lnTo>
                  <a:lnTo>
                    <a:pt x="27" y="409"/>
                  </a:lnTo>
                  <a:lnTo>
                    <a:pt x="27" y="409"/>
                  </a:lnTo>
                  <a:lnTo>
                    <a:pt x="25" y="411"/>
                  </a:lnTo>
                  <a:lnTo>
                    <a:pt x="25" y="417"/>
                  </a:lnTo>
                  <a:lnTo>
                    <a:pt x="25" y="419"/>
                  </a:lnTo>
                  <a:lnTo>
                    <a:pt x="25" y="419"/>
                  </a:lnTo>
                  <a:lnTo>
                    <a:pt x="25" y="419"/>
                  </a:lnTo>
                  <a:lnTo>
                    <a:pt x="23" y="419"/>
                  </a:lnTo>
                  <a:lnTo>
                    <a:pt x="23" y="419"/>
                  </a:lnTo>
                  <a:lnTo>
                    <a:pt x="21" y="419"/>
                  </a:lnTo>
                  <a:lnTo>
                    <a:pt x="20" y="417"/>
                  </a:lnTo>
                  <a:lnTo>
                    <a:pt x="18" y="417"/>
                  </a:lnTo>
                  <a:lnTo>
                    <a:pt x="18" y="417"/>
                  </a:lnTo>
                  <a:lnTo>
                    <a:pt x="18" y="419"/>
                  </a:lnTo>
                  <a:lnTo>
                    <a:pt x="16" y="421"/>
                  </a:lnTo>
                  <a:lnTo>
                    <a:pt x="16" y="421"/>
                  </a:lnTo>
                  <a:lnTo>
                    <a:pt x="16" y="423"/>
                  </a:lnTo>
                  <a:lnTo>
                    <a:pt x="16" y="423"/>
                  </a:lnTo>
                  <a:lnTo>
                    <a:pt x="16" y="423"/>
                  </a:lnTo>
                  <a:lnTo>
                    <a:pt x="16" y="423"/>
                  </a:lnTo>
                  <a:lnTo>
                    <a:pt x="18" y="423"/>
                  </a:lnTo>
                  <a:lnTo>
                    <a:pt x="20" y="424"/>
                  </a:lnTo>
                  <a:lnTo>
                    <a:pt x="20" y="424"/>
                  </a:lnTo>
                  <a:lnTo>
                    <a:pt x="21" y="424"/>
                  </a:lnTo>
                  <a:lnTo>
                    <a:pt x="21" y="426"/>
                  </a:lnTo>
                  <a:lnTo>
                    <a:pt x="20" y="426"/>
                  </a:lnTo>
                  <a:lnTo>
                    <a:pt x="20" y="426"/>
                  </a:lnTo>
                  <a:lnTo>
                    <a:pt x="20" y="428"/>
                  </a:lnTo>
                  <a:lnTo>
                    <a:pt x="20" y="428"/>
                  </a:lnTo>
                  <a:lnTo>
                    <a:pt x="20" y="428"/>
                  </a:lnTo>
                  <a:lnTo>
                    <a:pt x="18" y="430"/>
                  </a:lnTo>
                  <a:lnTo>
                    <a:pt x="16" y="430"/>
                  </a:lnTo>
                  <a:lnTo>
                    <a:pt x="14" y="430"/>
                  </a:lnTo>
                  <a:lnTo>
                    <a:pt x="14" y="432"/>
                  </a:lnTo>
                  <a:lnTo>
                    <a:pt x="14" y="432"/>
                  </a:lnTo>
                  <a:lnTo>
                    <a:pt x="14" y="432"/>
                  </a:lnTo>
                  <a:lnTo>
                    <a:pt x="14" y="434"/>
                  </a:lnTo>
                  <a:lnTo>
                    <a:pt x="16" y="434"/>
                  </a:lnTo>
                  <a:lnTo>
                    <a:pt x="18" y="434"/>
                  </a:lnTo>
                  <a:lnTo>
                    <a:pt x="20" y="434"/>
                  </a:lnTo>
                  <a:lnTo>
                    <a:pt x="20" y="434"/>
                  </a:lnTo>
                  <a:lnTo>
                    <a:pt x="21" y="434"/>
                  </a:lnTo>
                  <a:lnTo>
                    <a:pt x="21" y="434"/>
                  </a:lnTo>
                  <a:lnTo>
                    <a:pt x="21" y="434"/>
                  </a:lnTo>
                  <a:lnTo>
                    <a:pt x="21" y="434"/>
                  </a:lnTo>
                  <a:lnTo>
                    <a:pt x="21" y="432"/>
                  </a:lnTo>
                  <a:lnTo>
                    <a:pt x="21" y="432"/>
                  </a:lnTo>
                  <a:lnTo>
                    <a:pt x="21" y="432"/>
                  </a:lnTo>
                  <a:lnTo>
                    <a:pt x="21" y="432"/>
                  </a:lnTo>
                  <a:lnTo>
                    <a:pt x="21" y="430"/>
                  </a:lnTo>
                  <a:lnTo>
                    <a:pt x="21" y="430"/>
                  </a:lnTo>
                  <a:lnTo>
                    <a:pt x="23" y="430"/>
                  </a:lnTo>
                  <a:lnTo>
                    <a:pt x="23" y="430"/>
                  </a:lnTo>
                  <a:lnTo>
                    <a:pt x="25" y="430"/>
                  </a:lnTo>
                  <a:lnTo>
                    <a:pt x="25" y="430"/>
                  </a:lnTo>
                  <a:lnTo>
                    <a:pt x="25" y="430"/>
                  </a:lnTo>
                  <a:lnTo>
                    <a:pt x="27" y="432"/>
                  </a:lnTo>
                  <a:lnTo>
                    <a:pt x="27" y="436"/>
                  </a:lnTo>
                  <a:lnTo>
                    <a:pt x="27" y="438"/>
                  </a:lnTo>
                  <a:lnTo>
                    <a:pt x="29" y="438"/>
                  </a:lnTo>
                  <a:lnTo>
                    <a:pt x="31" y="440"/>
                  </a:lnTo>
                  <a:lnTo>
                    <a:pt x="31" y="440"/>
                  </a:lnTo>
                  <a:lnTo>
                    <a:pt x="35" y="440"/>
                  </a:lnTo>
                  <a:lnTo>
                    <a:pt x="37" y="442"/>
                  </a:lnTo>
                  <a:lnTo>
                    <a:pt x="37" y="442"/>
                  </a:lnTo>
                  <a:lnTo>
                    <a:pt x="37" y="442"/>
                  </a:lnTo>
                  <a:lnTo>
                    <a:pt x="39" y="444"/>
                  </a:lnTo>
                  <a:lnTo>
                    <a:pt x="39" y="449"/>
                  </a:lnTo>
                  <a:lnTo>
                    <a:pt x="40" y="449"/>
                  </a:lnTo>
                  <a:lnTo>
                    <a:pt x="40" y="451"/>
                  </a:lnTo>
                  <a:lnTo>
                    <a:pt x="42" y="451"/>
                  </a:lnTo>
                  <a:lnTo>
                    <a:pt x="46" y="453"/>
                  </a:lnTo>
                  <a:lnTo>
                    <a:pt x="48" y="453"/>
                  </a:lnTo>
                  <a:lnTo>
                    <a:pt x="50" y="455"/>
                  </a:lnTo>
                  <a:lnTo>
                    <a:pt x="52" y="455"/>
                  </a:lnTo>
                  <a:lnTo>
                    <a:pt x="52" y="455"/>
                  </a:lnTo>
                  <a:lnTo>
                    <a:pt x="52" y="455"/>
                  </a:lnTo>
                  <a:lnTo>
                    <a:pt x="54" y="457"/>
                  </a:lnTo>
                  <a:lnTo>
                    <a:pt x="54" y="459"/>
                  </a:lnTo>
                  <a:lnTo>
                    <a:pt x="58" y="461"/>
                  </a:lnTo>
                  <a:lnTo>
                    <a:pt x="58" y="463"/>
                  </a:lnTo>
                  <a:lnTo>
                    <a:pt x="60" y="464"/>
                  </a:lnTo>
                  <a:lnTo>
                    <a:pt x="58" y="464"/>
                  </a:lnTo>
                  <a:lnTo>
                    <a:pt x="58" y="466"/>
                  </a:lnTo>
                  <a:lnTo>
                    <a:pt x="58" y="468"/>
                  </a:lnTo>
                  <a:lnTo>
                    <a:pt x="56" y="468"/>
                  </a:lnTo>
                  <a:lnTo>
                    <a:pt x="54" y="468"/>
                  </a:lnTo>
                  <a:lnTo>
                    <a:pt x="52" y="468"/>
                  </a:lnTo>
                  <a:lnTo>
                    <a:pt x="52" y="470"/>
                  </a:lnTo>
                  <a:lnTo>
                    <a:pt x="50" y="470"/>
                  </a:lnTo>
                  <a:lnTo>
                    <a:pt x="50" y="470"/>
                  </a:lnTo>
                  <a:lnTo>
                    <a:pt x="50" y="472"/>
                  </a:lnTo>
                  <a:lnTo>
                    <a:pt x="52" y="474"/>
                  </a:lnTo>
                  <a:lnTo>
                    <a:pt x="52" y="476"/>
                  </a:lnTo>
                  <a:lnTo>
                    <a:pt x="52" y="476"/>
                  </a:lnTo>
                  <a:lnTo>
                    <a:pt x="52" y="478"/>
                  </a:lnTo>
                  <a:lnTo>
                    <a:pt x="48" y="480"/>
                  </a:lnTo>
                  <a:lnTo>
                    <a:pt x="46" y="480"/>
                  </a:lnTo>
                  <a:lnTo>
                    <a:pt x="44" y="482"/>
                  </a:lnTo>
                  <a:lnTo>
                    <a:pt x="44" y="482"/>
                  </a:lnTo>
                  <a:lnTo>
                    <a:pt x="42" y="483"/>
                  </a:lnTo>
                  <a:lnTo>
                    <a:pt x="42" y="483"/>
                  </a:lnTo>
                  <a:lnTo>
                    <a:pt x="42" y="483"/>
                  </a:lnTo>
                  <a:lnTo>
                    <a:pt x="40" y="482"/>
                  </a:lnTo>
                  <a:lnTo>
                    <a:pt x="40" y="480"/>
                  </a:lnTo>
                  <a:lnTo>
                    <a:pt x="39" y="478"/>
                  </a:lnTo>
                  <a:lnTo>
                    <a:pt x="37" y="478"/>
                  </a:lnTo>
                  <a:lnTo>
                    <a:pt x="35" y="478"/>
                  </a:lnTo>
                  <a:lnTo>
                    <a:pt x="33" y="478"/>
                  </a:lnTo>
                  <a:lnTo>
                    <a:pt x="31" y="476"/>
                  </a:lnTo>
                  <a:lnTo>
                    <a:pt x="31" y="472"/>
                  </a:lnTo>
                  <a:lnTo>
                    <a:pt x="29" y="470"/>
                  </a:lnTo>
                  <a:lnTo>
                    <a:pt x="27" y="472"/>
                  </a:lnTo>
                  <a:lnTo>
                    <a:pt x="25" y="472"/>
                  </a:lnTo>
                  <a:lnTo>
                    <a:pt x="25" y="474"/>
                  </a:lnTo>
                  <a:lnTo>
                    <a:pt x="23" y="476"/>
                  </a:lnTo>
                  <a:lnTo>
                    <a:pt x="23" y="476"/>
                  </a:lnTo>
                  <a:lnTo>
                    <a:pt x="21" y="476"/>
                  </a:lnTo>
                  <a:lnTo>
                    <a:pt x="20" y="478"/>
                  </a:lnTo>
                  <a:lnTo>
                    <a:pt x="20" y="478"/>
                  </a:lnTo>
                  <a:lnTo>
                    <a:pt x="18" y="482"/>
                  </a:lnTo>
                  <a:lnTo>
                    <a:pt x="18" y="483"/>
                  </a:lnTo>
                  <a:lnTo>
                    <a:pt x="16" y="483"/>
                  </a:lnTo>
                  <a:lnTo>
                    <a:pt x="14" y="483"/>
                  </a:lnTo>
                  <a:lnTo>
                    <a:pt x="14" y="485"/>
                  </a:lnTo>
                  <a:lnTo>
                    <a:pt x="12" y="487"/>
                  </a:lnTo>
                  <a:lnTo>
                    <a:pt x="10" y="495"/>
                  </a:lnTo>
                  <a:lnTo>
                    <a:pt x="10" y="497"/>
                  </a:lnTo>
                  <a:lnTo>
                    <a:pt x="10" y="499"/>
                  </a:lnTo>
                  <a:lnTo>
                    <a:pt x="8" y="501"/>
                  </a:lnTo>
                  <a:lnTo>
                    <a:pt x="2" y="508"/>
                  </a:lnTo>
                  <a:lnTo>
                    <a:pt x="0" y="512"/>
                  </a:lnTo>
                  <a:lnTo>
                    <a:pt x="0" y="514"/>
                  </a:lnTo>
                  <a:lnTo>
                    <a:pt x="2" y="518"/>
                  </a:lnTo>
                  <a:lnTo>
                    <a:pt x="8" y="523"/>
                  </a:lnTo>
                  <a:lnTo>
                    <a:pt x="8" y="525"/>
                  </a:lnTo>
                  <a:lnTo>
                    <a:pt x="6" y="527"/>
                  </a:lnTo>
                  <a:lnTo>
                    <a:pt x="0" y="531"/>
                  </a:lnTo>
                  <a:lnTo>
                    <a:pt x="0" y="531"/>
                  </a:lnTo>
                  <a:lnTo>
                    <a:pt x="0" y="533"/>
                  </a:lnTo>
                  <a:lnTo>
                    <a:pt x="0" y="535"/>
                  </a:lnTo>
                  <a:lnTo>
                    <a:pt x="0" y="535"/>
                  </a:lnTo>
                  <a:lnTo>
                    <a:pt x="0" y="537"/>
                  </a:lnTo>
                  <a:lnTo>
                    <a:pt x="2" y="537"/>
                  </a:lnTo>
                  <a:lnTo>
                    <a:pt x="2" y="537"/>
                  </a:lnTo>
                  <a:lnTo>
                    <a:pt x="4" y="539"/>
                  </a:lnTo>
                  <a:lnTo>
                    <a:pt x="4" y="539"/>
                  </a:lnTo>
                  <a:lnTo>
                    <a:pt x="4" y="541"/>
                  </a:lnTo>
                  <a:lnTo>
                    <a:pt x="4" y="541"/>
                  </a:lnTo>
                  <a:lnTo>
                    <a:pt x="4" y="542"/>
                  </a:lnTo>
                  <a:lnTo>
                    <a:pt x="6" y="544"/>
                  </a:lnTo>
                  <a:lnTo>
                    <a:pt x="6" y="544"/>
                  </a:lnTo>
                  <a:lnTo>
                    <a:pt x="6" y="546"/>
                  </a:lnTo>
                  <a:lnTo>
                    <a:pt x="8" y="546"/>
                  </a:lnTo>
                  <a:lnTo>
                    <a:pt x="8" y="548"/>
                  </a:lnTo>
                  <a:lnTo>
                    <a:pt x="8" y="548"/>
                  </a:lnTo>
                  <a:lnTo>
                    <a:pt x="10" y="548"/>
                  </a:lnTo>
                  <a:lnTo>
                    <a:pt x="10" y="548"/>
                  </a:lnTo>
                  <a:lnTo>
                    <a:pt x="10" y="546"/>
                  </a:lnTo>
                  <a:lnTo>
                    <a:pt x="12" y="546"/>
                  </a:lnTo>
                  <a:lnTo>
                    <a:pt x="12" y="548"/>
                  </a:lnTo>
                  <a:lnTo>
                    <a:pt x="12" y="548"/>
                  </a:lnTo>
                  <a:lnTo>
                    <a:pt x="14" y="550"/>
                  </a:lnTo>
                  <a:lnTo>
                    <a:pt x="16" y="548"/>
                  </a:lnTo>
                  <a:lnTo>
                    <a:pt x="20" y="548"/>
                  </a:lnTo>
                  <a:lnTo>
                    <a:pt x="21" y="548"/>
                  </a:lnTo>
                  <a:lnTo>
                    <a:pt x="21" y="548"/>
                  </a:lnTo>
                  <a:lnTo>
                    <a:pt x="23" y="550"/>
                  </a:lnTo>
                  <a:lnTo>
                    <a:pt x="25" y="550"/>
                  </a:lnTo>
                  <a:lnTo>
                    <a:pt x="27" y="552"/>
                  </a:lnTo>
                  <a:lnTo>
                    <a:pt x="27" y="552"/>
                  </a:lnTo>
                  <a:lnTo>
                    <a:pt x="29" y="554"/>
                  </a:lnTo>
                  <a:lnTo>
                    <a:pt x="35" y="560"/>
                  </a:lnTo>
                  <a:lnTo>
                    <a:pt x="35" y="561"/>
                  </a:lnTo>
                  <a:lnTo>
                    <a:pt x="37" y="563"/>
                  </a:lnTo>
                  <a:lnTo>
                    <a:pt x="39" y="565"/>
                  </a:lnTo>
                  <a:lnTo>
                    <a:pt x="40" y="567"/>
                  </a:lnTo>
                  <a:lnTo>
                    <a:pt x="40" y="567"/>
                  </a:lnTo>
                  <a:lnTo>
                    <a:pt x="42" y="569"/>
                  </a:lnTo>
                  <a:lnTo>
                    <a:pt x="42" y="573"/>
                  </a:lnTo>
                  <a:lnTo>
                    <a:pt x="44" y="579"/>
                  </a:lnTo>
                  <a:lnTo>
                    <a:pt x="46" y="580"/>
                  </a:lnTo>
                  <a:lnTo>
                    <a:pt x="48" y="582"/>
                  </a:lnTo>
                  <a:lnTo>
                    <a:pt x="48" y="582"/>
                  </a:lnTo>
                  <a:lnTo>
                    <a:pt x="46" y="584"/>
                  </a:lnTo>
                  <a:lnTo>
                    <a:pt x="46" y="584"/>
                  </a:lnTo>
                  <a:lnTo>
                    <a:pt x="44" y="584"/>
                  </a:lnTo>
                  <a:lnTo>
                    <a:pt x="44" y="586"/>
                  </a:lnTo>
                  <a:lnTo>
                    <a:pt x="44" y="586"/>
                  </a:lnTo>
                  <a:lnTo>
                    <a:pt x="42" y="588"/>
                  </a:lnTo>
                  <a:lnTo>
                    <a:pt x="42" y="588"/>
                  </a:lnTo>
                  <a:lnTo>
                    <a:pt x="44" y="590"/>
                  </a:lnTo>
                  <a:lnTo>
                    <a:pt x="44" y="590"/>
                  </a:lnTo>
                  <a:lnTo>
                    <a:pt x="46" y="590"/>
                  </a:lnTo>
                  <a:lnTo>
                    <a:pt x="48" y="590"/>
                  </a:lnTo>
                  <a:lnTo>
                    <a:pt x="48" y="590"/>
                  </a:lnTo>
                  <a:lnTo>
                    <a:pt x="50" y="590"/>
                  </a:lnTo>
                  <a:lnTo>
                    <a:pt x="50" y="590"/>
                  </a:lnTo>
                  <a:lnTo>
                    <a:pt x="50" y="590"/>
                  </a:lnTo>
                  <a:lnTo>
                    <a:pt x="50" y="588"/>
                  </a:lnTo>
                  <a:lnTo>
                    <a:pt x="50" y="586"/>
                  </a:lnTo>
                  <a:lnTo>
                    <a:pt x="52" y="586"/>
                  </a:lnTo>
                  <a:lnTo>
                    <a:pt x="52" y="586"/>
                  </a:lnTo>
                  <a:lnTo>
                    <a:pt x="52" y="586"/>
                  </a:lnTo>
                  <a:lnTo>
                    <a:pt x="54" y="586"/>
                  </a:lnTo>
                  <a:lnTo>
                    <a:pt x="54" y="586"/>
                  </a:lnTo>
                  <a:lnTo>
                    <a:pt x="54" y="588"/>
                  </a:lnTo>
                  <a:lnTo>
                    <a:pt x="54" y="588"/>
                  </a:lnTo>
                  <a:lnTo>
                    <a:pt x="54" y="590"/>
                  </a:lnTo>
                  <a:lnTo>
                    <a:pt x="56" y="592"/>
                  </a:lnTo>
                  <a:lnTo>
                    <a:pt x="56" y="592"/>
                  </a:lnTo>
                  <a:lnTo>
                    <a:pt x="56" y="594"/>
                  </a:lnTo>
                  <a:lnTo>
                    <a:pt x="58" y="594"/>
                  </a:lnTo>
                  <a:lnTo>
                    <a:pt x="60" y="592"/>
                  </a:lnTo>
                  <a:lnTo>
                    <a:pt x="61" y="592"/>
                  </a:lnTo>
                  <a:lnTo>
                    <a:pt x="61" y="592"/>
                  </a:lnTo>
                  <a:lnTo>
                    <a:pt x="63" y="592"/>
                  </a:lnTo>
                  <a:lnTo>
                    <a:pt x="65" y="592"/>
                  </a:lnTo>
                  <a:lnTo>
                    <a:pt x="65" y="594"/>
                  </a:lnTo>
                  <a:lnTo>
                    <a:pt x="63" y="594"/>
                  </a:lnTo>
                  <a:lnTo>
                    <a:pt x="63" y="596"/>
                  </a:lnTo>
                  <a:lnTo>
                    <a:pt x="63" y="596"/>
                  </a:lnTo>
                  <a:lnTo>
                    <a:pt x="61" y="598"/>
                  </a:lnTo>
                  <a:lnTo>
                    <a:pt x="63" y="599"/>
                  </a:lnTo>
                  <a:lnTo>
                    <a:pt x="63" y="601"/>
                  </a:lnTo>
                  <a:lnTo>
                    <a:pt x="63" y="603"/>
                  </a:lnTo>
                  <a:lnTo>
                    <a:pt x="63" y="605"/>
                  </a:lnTo>
                  <a:lnTo>
                    <a:pt x="65" y="609"/>
                  </a:lnTo>
                  <a:lnTo>
                    <a:pt x="67" y="609"/>
                  </a:lnTo>
                  <a:lnTo>
                    <a:pt x="67" y="622"/>
                  </a:lnTo>
                  <a:lnTo>
                    <a:pt x="69" y="624"/>
                  </a:lnTo>
                  <a:lnTo>
                    <a:pt x="69" y="628"/>
                  </a:lnTo>
                  <a:lnTo>
                    <a:pt x="71" y="628"/>
                  </a:lnTo>
                  <a:lnTo>
                    <a:pt x="73" y="628"/>
                  </a:lnTo>
                  <a:lnTo>
                    <a:pt x="73" y="628"/>
                  </a:lnTo>
                  <a:lnTo>
                    <a:pt x="77" y="626"/>
                  </a:lnTo>
                  <a:lnTo>
                    <a:pt x="79" y="624"/>
                  </a:lnTo>
                  <a:lnTo>
                    <a:pt x="81" y="622"/>
                  </a:lnTo>
                  <a:lnTo>
                    <a:pt x="82" y="622"/>
                  </a:lnTo>
                  <a:lnTo>
                    <a:pt x="82" y="622"/>
                  </a:lnTo>
                  <a:lnTo>
                    <a:pt x="84" y="622"/>
                  </a:lnTo>
                  <a:lnTo>
                    <a:pt x="84" y="622"/>
                  </a:lnTo>
                  <a:lnTo>
                    <a:pt x="86" y="624"/>
                  </a:lnTo>
                  <a:lnTo>
                    <a:pt x="88" y="624"/>
                  </a:lnTo>
                  <a:lnTo>
                    <a:pt x="90" y="626"/>
                  </a:lnTo>
                  <a:lnTo>
                    <a:pt x="94" y="626"/>
                  </a:lnTo>
                  <a:lnTo>
                    <a:pt x="98" y="624"/>
                  </a:lnTo>
                  <a:lnTo>
                    <a:pt x="105" y="626"/>
                  </a:lnTo>
                  <a:lnTo>
                    <a:pt x="103" y="624"/>
                  </a:lnTo>
                  <a:lnTo>
                    <a:pt x="103" y="622"/>
                  </a:lnTo>
                  <a:lnTo>
                    <a:pt x="105" y="620"/>
                  </a:lnTo>
                  <a:lnTo>
                    <a:pt x="105" y="618"/>
                  </a:lnTo>
                  <a:lnTo>
                    <a:pt x="105" y="618"/>
                  </a:lnTo>
                  <a:lnTo>
                    <a:pt x="105" y="618"/>
                  </a:lnTo>
                  <a:lnTo>
                    <a:pt x="105" y="617"/>
                  </a:lnTo>
                  <a:lnTo>
                    <a:pt x="105" y="617"/>
                  </a:lnTo>
                  <a:lnTo>
                    <a:pt x="107" y="617"/>
                  </a:lnTo>
                  <a:lnTo>
                    <a:pt x="107" y="617"/>
                  </a:lnTo>
                  <a:lnTo>
                    <a:pt x="107" y="618"/>
                  </a:lnTo>
                  <a:lnTo>
                    <a:pt x="107" y="618"/>
                  </a:lnTo>
                  <a:lnTo>
                    <a:pt x="109" y="618"/>
                  </a:lnTo>
                  <a:lnTo>
                    <a:pt x="109" y="618"/>
                  </a:lnTo>
                  <a:lnTo>
                    <a:pt x="109" y="618"/>
                  </a:lnTo>
                  <a:lnTo>
                    <a:pt x="109" y="618"/>
                  </a:lnTo>
                  <a:lnTo>
                    <a:pt x="109" y="617"/>
                  </a:lnTo>
                  <a:lnTo>
                    <a:pt x="109" y="615"/>
                  </a:lnTo>
                  <a:lnTo>
                    <a:pt x="109" y="615"/>
                  </a:lnTo>
                  <a:lnTo>
                    <a:pt x="109" y="613"/>
                  </a:lnTo>
                  <a:lnTo>
                    <a:pt x="111" y="613"/>
                  </a:lnTo>
                  <a:lnTo>
                    <a:pt x="111" y="611"/>
                  </a:lnTo>
                  <a:lnTo>
                    <a:pt x="111" y="611"/>
                  </a:lnTo>
                  <a:lnTo>
                    <a:pt x="113" y="611"/>
                  </a:lnTo>
                  <a:lnTo>
                    <a:pt x="113" y="609"/>
                  </a:lnTo>
                  <a:lnTo>
                    <a:pt x="113" y="607"/>
                  </a:lnTo>
                  <a:lnTo>
                    <a:pt x="113" y="603"/>
                  </a:lnTo>
                  <a:lnTo>
                    <a:pt x="113" y="603"/>
                  </a:lnTo>
                  <a:lnTo>
                    <a:pt x="113" y="601"/>
                  </a:lnTo>
                  <a:lnTo>
                    <a:pt x="113" y="601"/>
                  </a:lnTo>
                  <a:lnTo>
                    <a:pt x="113" y="601"/>
                  </a:lnTo>
                  <a:lnTo>
                    <a:pt x="115" y="599"/>
                  </a:lnTo>
                  <a:lnTo>
                    <a:pt x="115" y="599"/>
                  </a:lnTo>
                  <a:lnTo>
                    <a:pt x="115" y="599"/>
                  </a:lnTo>
                  <a:lnTo>
                    <a:pt x="115" y="598"/>
                  </a:lnTo>
                  <a:lnTo>
                    <a:pt x="117" y="596"/>
                  </a:lnTo>
                  <a:lnTo>
                    <a:pt x="117" y="594"/>
                  </a:lnTo>
                  <a:lnTo>
                    <a:pt x="117" y="592"/>
                  </a:lnTo>
                  <a:lnTo>
                    <a:pt x="117" y="590"/>
                  </a:lnTo>
                  <a:lnTo>
                    <a:pt x="117" y="590"/>
                  </a:lnTo>
                  <a:lnTo>
                    <a:pt x="115" y="588"/>
                  </a:lnTo>
                  <a:lnTo>
                    <a:pt x="115" y="588"/>
                  </a:lnTo>
                  <a:lnTo>
                    <a:pt x="115" y="588"/>
                  </a:lnTo>
                  <a:lnTo>
                    <a:pt x="115" y="586"/>
                  </a:lnTo>
                  <a:lnTo>
                    <a:pt x="117" y="586"/>
                  </a:lnTo>
                  <a:lnTo>
                    <a:pt x="117" y="586"/>
                  </a:lnTo>
                  <a:lnTo>
                    <a:pt x="117" y="584"/>
                  </a:lnTo>
                  <a:lnTo>
                    <a:pt x="119" y="580"/>
                  </a:lnTo>
                  <a:lnTo>
                    <a:pt x="119" y="580"/>
                  </a:lnTo>
                  <a:lnTo>
                    <a:pt x="119" y="580"/>
                  </a:lnTo>
                  <a:lnTo>
                    <a:pt x="121" y="580"/>
                  </a:lnTo>
                  <a:lnTo>
                    <a:pt x="121" y="580"/>
                  </a:lnTo>
                  <a:lnTo>
                    <a:pt x="121" y="580"/>
                  </a:lnTo>
                  <a:lnTo>
                    <a:pt x="122" y="580"/>
                  </a:lnTo>
                  <a:lnTo>
                    <a:pt x="128" y="579"/>
                  </a:lnTo>
                  <a:lnTo>
                    <a:pt x="128" y="577"/>
                  </a:lnTo>
                  <a:lnTo>
                    <a:pt x="128" y="577"/>
                  </a:lnTo>
                  <a:lnTo>
                    <a:pt x="130" y="575"/>
                  </a:lnTo>
                  <a:lnTo>
                    <a:pt x="130" y="575"/>
                  </a:lnTo>
                  <a:lnTo>
                    <a:pt x="132" y="575"/>
                  </a:lnTo>
                  <a:lnTo>
                    <a:pt x="132" y="573"/>
                  </a:lnTo>
                  <a:lnTo>
                    <a:pt x="134" y="573"/>
                  </a:lnTo>
                  <a:lnTo>
                    <a:pt x="136" y="573"/>
                  </a:lnTo>
                  <a:lnTo>
                    <a:pt x="136" y="573"/>
                  </a:lnTo>
                  <a:lnTo>
                    <a:pt x="136" y="571"/>
                  </a:lnTo>
                  <a:lnTo>
                    <a:pt x="140" y="567"/>
                  </a:lnTo>
                  <a:lnTo>
                    <a:pt x="141" y="563"/>
                  </a:lnTo>
                  <a:lnTo>
                    <a:pt x="143" y="563"/>
                  </a:lnTo>
                  <a:lnTo>
                    <a:pt x="145" y="560"/>
                  </a:lnTo>
                  <a:lnTo>
                    <a:pt x="149" y="558"/>
                  </a:lnTo>
                  <a:lnTo>
                    <a:pt x="151" y="556"/>
                  </a:lnTo>
                  <a:lnTo>
                    <a:pt x="153" y="554"/>
                  </a:lnTo>
                  <a:lnTo>
                    <a:pt x="153" y="554"/>
                  </a:lnTo>
                  <a:lnTo>
                    <a:pt x="155" y="552"/>
                  </a:lnTo>
                  <a:lnTo>
                    <a:pt x="155" y="552"/>
                  </a:lnTo>
                  <a:lnTo>
                    <a:pt x="155" y="552"/>
                  </a:lnTo>
                  <a:lnTo>
                    <a:pt x="155" y="550"/>
                  </a:lnTo>
                  <a:lnTo>
                    <a:pt x="155" y="548"/>
                  </a:lnTo>
                  <a:lnTo>
                    <a:pt x="155" y="548"/>
                  </a:lnTo>
                  <a:lnTo>
                    <a:pt x="153" y="546"/>
                  </a:lnTo>
                  <a:lnTo>
                    <a:pt x="153" y="546"/>
                  </a:lnTo>
                  <a:lnTo>
                    <a:pt x="151" y="546"/>
                  </a:lnTo>
                  <a:lnTo>
                    <a:pt x="151" y="546"/>
                  </a:lnTo>
                  <a:lnTo>
                    <a:pt x="151" y="544"/>
                  </a:lnTo>
                  <a:lnTo>
                    <a:pt x="153" y="544"/>
                  </a:lnTo>
                  <a:lnTo>
                    <a:pt x="153" y="544"/>
                  </a:lnTo>
                  <a:lnTo>
                    <a:pt x="153" y="544"/>
                  </a:lnTo>
                  <a:lnTo>
                    <a:pt x="155" y="544"/>
                  </a:lnTo>
                  <a:lnTo>
                    <a:pt x="155" y="542"/>
                  </a:lnTo>
                  <a:lnTo>
                    <a:pt x="155" y="542"/>
                  </a:lnTo>
                  <a:lnTo>
                    <a:pt x="157" y="541"/>
                  </a:lnTo>
                  <a:lnTo>
                    <a:pt x="157" y="541"/>
                  </a:lnTo>
                  <a:lnTo>
                    <a:pt x="159" y="539"/>
                  </a:lnTo>
                  <a:lnTo>
                    <a:pt x="159" y="539"/>
                  </a:lnTo>
                  <a:lnTo>
                    <a:pt x="161" y="539"/>
                  </a:lnTo>
                  <a:lnTo>
                    <a:pt x="161" y="539"/>
                  </a:lnTo>
                  <a:lnTo>
                    <a:pt x="164" y="537"/>
                  </a:lnTo>
                  <a:lnTo>
                    <a:pt x="166" y="537"/>
                  </a:lnTo>
                  <a:lnTo>
                    <a:pt x="166" y="537"/>
                  </a:lnTo>
                  <a:lnTo>
                    <a:pt x="168" y="535"/>
                  </a:lnTo>
                  <a:lnTo>
                    <a:pt x="168" y="533"/>
                  </a:lnTo>
                  <a:lnTo>
                    <a:pt x="170" y="531"/>
                  </a:lnTo>
                  <a:lnTo>
                    <a:pt x="170" y="531"/>
                  </a:lnTo>
                  <a:lnTo>
                    <a:pt x="170" y="531"/>
                  </a:lnTo>
                  <a:lnTo>
                    <a:pt x="170" y="531"/>
                  </a:lnTo>
                  <a:lnTo>
                    <a:pt x="172" y="533"/>
                  </a:lnTo>
                  <a:lnTo>
                    <a:pt x="172" y="533"/>
                  </a:lnTo>
                  <a:lnTo>
                    <a:pt x="174" y="535"/>
                  </a:lnTo>
                  <a:lnTo>
                    <a:pt x="174" y="533"/>
                  </a:lnTo>
                  <a:lnTo>
                    <a:pt x="174" y="531"/>
                  </a:lnTo>
                  <a:lnTo>
                    <a:pt x="174" y="529"/>
                  </a:lnTo>
                  <a:lnTo>
                    <a:pt x="174" y="529"/>
                  </a:lnTo>
                  <a:lnTo>
                    <a:pt x="176" y="525"/>
                  </a:lnTo>
                  <a:lnTo>
                    <a:pt x="176" y="521"/>
                  </a:lnTo>
                  <a:lnTo>
                    <a:pt x="176" y="521"/>
                  </a:lnTo>
                  <a:lnTo>
                    <a:pt x="176" y="521"/>
                  </a:lnTo>
                  <a:lnTo>
                    <a:pt x="176" y="520"/>
                  </a:lnTo>
                  <a:lnTo>
                    <a:pt x="178" y="520"/>
                  </a:lnTo>
                  <a:lnTo>
                    <a:pt x="178" y="520"/>
                  </a:lnTo>
                  <a:lnTo>
                    <a:pt x="178" y="520"/>
                  </a:lnTo>
                  <a:lnTo>
                    <a:pt x="178" y="520"/>
                  </a:lnTo>
                  <a:lnTo>
                    <a:pt x="180" y="518"/>
                  </a:lnTo>
                  <a:lnTo>
                    <a:pt x="181" y="518"/>
                  </a:lnTo>
                  <a:lnTo>
                    <a:pt x="181" y="518"/>
                  </a:lnTo>
                  <a:lnTo>
                    <a:pt x="181" y="516"/>
                  </a:lnTo>
                  <a:lnTo>
                    <a:pt x="181" y="510"/>
                  </a:lnTo>
                  <a:lnTo>
                    <a:pt x="181" y="508"/>
                  </a:lnTo>
                  <a:lnTo>
                    <a:pt x="181" y="508"/>
                  </a:lnTo>
                  <a:lnTo>
                    <a:pt x="181" y="506"/>
                  </a:lnTo>
                  <a:lnTo>
                    <a:pt x="180" y="504"/>
                  </a:lnTo>
                  <a:lnTo>
                    <a:pt x="180" y="504"/>
                  </a:lnTo>
                  <a:lnTo>
                    <a:pt x="180" y="501"/>
                  </a:lnTo>
                  <a:lnTo>
                    <a:pt x="178" y="501"/>
                  </a:lnTo>
                  <a:lnTo>
                    <a:pt x="178" y="499"/>
                  </a:lnTo>
                  <a:lnTo>
                    <a:pt x="176" y="499"/>
                  </a:lnTo>
                  <a:lnTo>
                    <a:pt x="176" y="497"/>
                  </a:lnTo>
                  <a:lnTo>
                    <a:pt x="176" y="497"/>
                  </a:lnTo>
                  <a:lnTo>
                    <a:pt x="176" y="495"/>
                  </a:lnTo>
                  <a:lnTo>
                    <a:pt x="176" y="493"/>
                  </a:lnTo>
                  <a:lnTo>
                    <a:pt x="176" y="491"/>
                  </a:lnTo>
                  <a:lnTo>
                    <a:pt x="174" y="489"/>
                  </a:lnTo>
                  <a:lnTo>
                    <a:pt x="174" y="489"/>
                  </a:lnTo>
                  <a:lnTo>
                    <a:pt x="174" y="487"/>
                  </a:lnTo>
                  <a:lnTo>
                    <a:pt x="174" y="485"/>
                  </a:lnTo>
                  <a:lnTo>
                    <a:pt x="174" y="483"/>
                  </a:lnTo>
                  <a:lnTo>
                    <a:pt x="174" y="483"/>
                  </a:lnTo>
                  <a:lnTo>
                    <a:pt x="176" y="480"/>
                  </a:lnTo>
                  <a:lnTo>
                    <a:pt x="176" y="478"/>
                  </a:lnTo>
                  <a:lnTo>
                    <a:pt x="176" y="478"/>
                  </a:lnTo>
                  <a:lnTo>
                    <a:pt x="176" y="476"/>
                  </a:lnTo>
                  <a:lnTo>
                    <a:pt x="174" y="476"/>
                  </a:lnTo>
                  <a:lnTo>
                    <a:pt x="174" y="476"/>
                  </a:lnTo>
                  <a:lnTo>
                    <a:pt x="174" y="474"/>
                  </a:lnTo>
                  <a:lnTo>
                    <a:pt x="174" y="474"/>
                  </a:lnTo>
                  <a:lnTo>
                    <a:pt x="174" y="474"/>
                  </a:lnTo>
                  <a:lnTo>
                    <a:pt x="176" y="472"/>
                  </a:lnTo>
                  <a:lnTo>
                    <a:pt x="176" y="472"/>
                  </a:lnTo>
                  <a:lnTo>
                    <a:pt x="176" y="470"/>
                  </a:lnTo>
                  <a:lnTo>
                    <a:pt x="176" y="470"/>
                  </a:lnTo>
                  <a:lnTo>
                    <a:pt x="176" y="468"/>
                  </a:lnTo>
                  <a:lnTo>
                    <a:pt x="174" y="468"/>
                  </a:lnTo>
                  <a:lnTo>
                    <a:pt x="174" y="468"/>
                  </a:lnTo>
                  <a:lnTo>
                    <a:pt x="172" y="466"/>
                  </a:lnTo>
                  <a:lnTo>
                    <a:pt x="170" y="466"/>
                  </a:lnTo>
                  <a:lnTo>
                    <a:pt x="170" y="466"/>
                  </a:lnTo>
                  <a:lnTo>
                    <a:pt x="170" y="466"/>
                  </a:lnTo>
                  <a:lnTo>
                    <a:pt x="168" y="463"/>
                  </a:lnTo>
                  <a:lnTo>
                    <a:pt x="168" y="461"/>
                  </a:lnTo>
                  <a:lnTo>
                    <a:pt x="168" y="461"/>
                  </a:lnTo>
                  <a:lnTo>
                    <a:pt x="166" y="461"/>
                  </a:lnTo>
                  <a:lnTo>
                    <a:pt x="164" y="461"/>
                  </a:lnTo>
                  <a:lnTo>
                    <a:pt x="164" y="459"/>
                  </a:lnTo>
                  <a:lnTo>
                    <a:pt x="162" y="459"/>
                  </a:lnTo>
                  <a:lnTo>
                    <a:pt x="164" y="451"/>
                  </a:lnTo>
                  <a:lnTo>
                    <a:pt x="164" y="449"/>
                  </a:lnTo>
                  <a:lnTo>
                    <a:pt x="164" y="447"/>
                  </a:lnTo>
                  <a:lnTo>
                    <a:pt x="164" y="445"/>
                  </a:lnTo>
                  <a:lnTo>
                    <a:pt x="162" y="444"/>
                  </a:lnTo>
                  <a:lnTo>
                    <a:pt x="162" y="442"/>
                  </a:lnTo>
                  <a:lnTo>
                    <a:pt x="162" y="440"/>
                  </a:lnTo>
                  <a:lnTo>
                    <a:pt x="164" y="436"/>
                  </a:lnTo>
                  <a:lnTo>
                    <a:pt x="164" y="434"/>
                  </a:lnTo>
                  <a:lnTo>
                    <a:pt x="162" y="434"/>
                  </a:lnTo>
                  <a:lnTo>
                    <a:pt x="162" y="432"/>
                  </a:lnTo>
                  <a:lnTo>
                    <a:pt x="162" y="432"/>
                  </a:lnTo>
                  <a:lnTo>
                    <a:pt x="159" y="432"/>
                  </a:lnTo>
                  <a:lnTo>
                    <a:pt x="157" y="432"/>
                  </a:lnTo>
                  <a:lnTo>
                    <a:pt x="157" y="432"/>
                  </a:lnTo>
                  <a:lnTo>
                    <a:pt x="157" y="430"/>
                  </a:lnTo>
                  <a:lnTo>
                    <a:pt x="155" y="428"/>
                  </a:lnTo>
                  <a:lnTo>
                    <a:pt x="155" y="426"/>
                  </a:lnTo>
                  <a:lnTo>
                    <a:pt x="155" y="426"/>
                  </a:lnTo>
                  <a:lnTo>
                    <a:pt x="145" y="423"/>
                  </a:lnTo>
                  <a:lnTo>
                    <a:pt x="145" y="421"/>
                  </a:lnTo>
                  <a:lnTo>
                    <a:pt x="143" y="421"/>
                  </a:lnTo>
                  <a:lnTo>
                    <a:pt x="143" y="419"/>
                  </a:lnTo>
                  <a:lnTo>
                    <a:pt x="143" y="419"/>
                  </a:lnTo>
                  <a:lnTo>
                    <a:pt x="143" y="417"/>
                  </a:lnTo>
                  <a:lnTo>
                    <a:pt x="143" y="415"/>
                  </a:lnTo>
                  <a:lnTo>
                    <a:pt x="143" y="415"/>
                  </a:lnTo>
                  <a:lnTo>
                    <a:pt x="147" y="407"/>
                  </a:lnTo>
                  <a:lnTo>
                    <a:pt x="149" y="407"/>
                  </a:lnTo>
                  <a:lnTo>
                    <a:pt x="149" y="407"/>
                  </a:lnTo>
                  <a:lnTo>
                    <a:pt x="151" y="405"/>
                  </a:lnTo>
                  <a:lnTo>
                    <a:pt x="155" y="402"/>
                  </a:lnTo>
                  <a:lnTo>
                    <a:pt x="155" y="402"/>
                  </a:lnTo>
                  <a:lnTo>
                    <a:pt x="155" y="402"/>
                  </a:lnTo>
                  <a:lnTo>
                    <a:pt x="157" y="402"/>
                  </a:lnTo>
                  <a:lnTo>
                    <a:pt x="157" y="402"/>
                  </a:lnTo>
                  <a:lnTo>
                    <a:pt x="161" y="407"/>
                  </a:lnTo>
                  <a:lnTo>
                    <a:pt x="162" y="407"/>
                  </a:lnTo>
                  <a:lnTo>
                    <a:pt x="162" y="409"/>
                  </a:lnTo>
                  <a:lnTo>
                    <a:pt x="162" y="409"/>
                  </a:lnTo>
                  <a:lnTo>
                    <a:pt x="162" y="409"/>
                  </a:lnTo>
                  <a:lnTo>
                    <a:pt x="162" y="411"/>
                  </a:lnTo>
                  <a:lnTo>
                    <a:pt x="164" y="411"/>
                  </a:lnTo>
                  <a:lnTo>
                    <a:pt x="164" y="409"/>
                  </a:lnTo>
                  <a:lnTo>
                    <a:pt x="164" y="409"/>
                  </a:lnTo>
                  <a:lnTo>
                    <a:pt x="164" y="409"/>
                  </a:lnTo>
                  <a:lnTo>
                    <a:pt x="166" y="407"/>
                  </a:lnTo>
                  <a:lnTo>
                    <a:pt x="166" y="407"/>
                  </a:lnTo>
                  <a:lnTo>
                    <a:pt x="166" y="405"/>
                  </a:lnTo>
                  <a:lnTo>
                    <a:pt x="166" y="405"/>
                  </a:lnTo>
                  <a:lnTo>
                    <a:pt x="168" y="405"/>
                  </a:lnTo>
                  <a:lnTo>
                    <a:pt x="168" y="405"/>
                  </a:lnTo>
                  <a:lnTo>
                    <a:pt x="168" y="405"/>
                  </a:lnTo>
                  <a:lnTo>
                    <a:pt x="168" y="405"/>
                  </a:lnTo>
                  <a:lnTo>
                    <a:pt x="170" y="407"/>
                  </a:lnTo>
                  <a:lnTo>
                    <a:pt x="172" y="409"/>
                  </a:lnTo>
                  <a:lnTo>
                    <a:pt x="174" y="411"/>
                  </a:lnTo>
                  <a:lnTo>
                    <a:pt x="174" y="411"/>
                  </a:lnTo>
                  <a:lnTo>
                    <a:pt x="174" y="411"/>
                  </a:lnTo>
                  <a:lnTo>
                    <a:pt x="174" y="411"/>
                  </a:lnTo>
                  <a:lnTo>
                    <a:pt x="176" y="413"/>
                  </a:lnTo>
                  <a:lnTo>
                    <a:pt x="176" y="413"/>
                  </a:lnTo>
                  <a:lnTo>
                    <a:pt x="176" y="413"/>
                  </a:lnTo>
                  <a:lnTo>
                    <a:pt x="176" y="413"/>
                  </a:lnTo>
                  <a:lnTo>
                    <a:pt x="176" y="413"/>
                  </a:lnTo>
                  <a:lnTo>
                    <a:pt x="178" y="413"/>
                  </a:lnTo>
                  <a:lnTo>
                    <a:pt x="180" y="413"/>
                  </a:lnTo>
                  <a:lnTo>
                    <a:pt x="180" y="413"/>
                  </a:lnTo>
                  <a:lnTo>
                    <a:pt x="181" y="415"/>
                  </a:lnTo>
                  <a:lnTo>
                    <a:pt x="181" y="415"/>
                  </a:lnTo>
                  <a:lnTo>
                    <a:pt x="187" y="428"/>
                  </a:lnTo>
                  <a:lnTo>
                    <a:pt x="187" y="428"/>
                  </a:lnTo>
                  <a:lnTo>
                    <a:pt x="189" y="428"/>
                  </a:lnTo>
                  <a:lnTo>
                    <a:pt x="189" y="428"/>
                  </a:lnTo>
                  <a:lnTo>
                    <a:pt x="189" y="428"/>
                  </a:lnTo>
                  <a:lnTo>
                    <a:pt x="191" y="424"/>
                  </a:lnTo>
                  <a:lnTo>
                    <a:pt x="191" y="424"/>
                  </a:lnTo>
                  <a:lnTo>
                    <a:pt x="193" y="424"/>
                  </a:lnTo>
                  <a:lnTo>
                    <a:pt x="193" y="424"/>
                  </a:lnTo>
                  <a:lnTo>
                    <a:pt x="193" y="423"/>
                  </a:lnTo>
                  <a:lnTo>
                    <a:pt x="193" y="423"/>
                  </a:lnTo>
                  <a:lnTo>
                    <a:pt x="195" y="423"/>
                  </a:lnTo>
                  <a:lnTo>
                    <a:pt x="195" y="423"/>
                  </a:lnTo>
                  <a:lnTo>
                    <a:pt x="204" y="424"/>
                  </a:lnTo>
                  <a:lnTo>
                    <a:pt x="206" y="424"/>
                  </a:lnTo>
                  <a:lnTo>
                    <a:pt x="208" y="426"/>
                  </a:lnTo>
                  <a:lnTo>
                    <a:pt x="208" y="426"/>
                  </a:lnTo>
                  <a:lnTo>
                    <a:pt x="212" y="426"/>
                  </a:lnTo>
                  <a:lnTo>
                    <a:pt x="214" y="426"/>
                  </a:lnTo>
                  <a:lnTo>
                    <a:pt x="214" y="426"/>
                  </a:lnTo>
                  <a:lnTo>
                    <a:pt x="214" y="428"/>
                  </a:lnTo>
                  <a:lnTo>
                    <a:pt x="214" y="428"/>
                  </a:lnTo>
                  <a:lnTo>
                    <a:pt x="214" y="430"/>
                  </a:lnTo>
                  <a:lnTo>
                    <a:pt x="214" y="430"/>
                  </a:lnTo>
                  <a:lnTo>
                    <a:pt x="214" y="432"/>
                  </a:lnTo>
                  <a:lnTo>
                    <a:pt x="214" y="432"/>
                  </a:lnTo>
                  <a:lnTo>
                    <a:pt x="214" y="434"/>
                  </a:lnTo>
                  <a:lnTo>
                    <a:pt x="214" y="434"/>
                  </a:lnTo>
                  <a:lnTo>
                    <a:pt x="214" y="434"/>
                  </a:lnTo>
                  <a:lnTo>
                    <a:pt x="216" y="434"/>
                  </a:lnTo>
                  <a:lnTo>
                    <a:pt x="216" y="434"/>
                  </a:lnTo>
                  <a:lnTo>
                    <a:pt x="220" y="430"/>
                  </a:lnTo>
                  <a:lnTo>
                    <a:pt x="220" y="430"/>
                  </a:lnTo>
                  <a:lnTo>
                    <a:pt x="222" y="430"/>
                  </a:lnTo>
                  <a:lnTo>
                    <a:pt x="223" y="428"/>
                  </a:lnTo>
                  <a:lnTo>
                    <a:pt x="223" y="428"/>
                  </a:lnTo>
                  <a:lnTo>
                    <a:pt x="225" y="426"/>
                  </a:lnTo>
                  <a:lnTo>
                    <a:pt x="227" y="426"/>
                  </a:lnTo>
                  <a:lnTo>
                    <a:pt x="227" y="426"/>
                  </a:lnTo>
                  <a:lnTo>
                    <a:pt x="225" y="424"/>
                  </a:lnTo>
                  <a:lnTo>
                    <a:pt x="223" y="423"/>
                  </a:lnTo>
                  <a:lnTo>
                    <a:pt x="223" y="423"/>
                  </a:lnTo>
                  <a:lnTo>
                    <a:pt x="223" y="423"/>
                  </a:lnTo>
                  <a:lnTo>
                    <a:pt x="223" y="423"/>
                  </a:lnTo>
                  <a:lnTo>
                    <a:pt x="223" y="421"/>
                  </a:lnTo>
                  <a:lnTo>
                    <a:pt x="225" y="415"/>
                  </a:lnTo>
                  <a:lnTo>
                    <a:pt x="225" y="415"/>
                  </a:lnTo>
                  <a:lnTo>
                    <a:pt x="225" y="413"/>
                  </a:lnTo>
                  <a:lnTo>
                    <a:pt x="225" y="411"/>
                  </a:lnTo>
                  <a:lnTo>
                    <a:pt x="225" y="411"/>
                  </a:lnTo>
                  <a:lnTo>
                    <a:pt x="225" y="411"/>
                  </a:lnTo>
                  <a:lnTo>
                    <a:pt x="223" y="411"/>
                  </a:lnTo>
                  <a:lnTo>
                    <a:pt x="222" y="411"/>
                  </a:lnTo>
                  <a:lnTo>
                    <a:pt x="222" y="411"/>
                  </a:lnTo>
                  <a:lnTo>
                    <a:pt x="220" y="411"/>
                  </a:lnTo>
                  <a:lnTo>
                    <a:pt x="220" y="411"/>
                  </a:lnTo>
                  <a:lnTo>
                    <a:pt x="220" y="411"/>
                  </a:lnTo>
                  <a:lnTo>
                    <a:pt x="220" y="411"/>
                  </a:lnTo>
                  <a:lnTo>
                    <a:pt x="218" y="413"/>
                  </a:lnTo>
                  <a:lnTo>
                    <a:pt x="218" y="413"/>
                  </a:lnTo>
                  <a:lnTo>
                    <a:pt x="218" y="413"/>
                  </a:lnTo>
                  <a:lnTo>
                    <a:pt x="216" y="413"/>
                  </a:lnTo>
                  <a:lnTo>
                    <a:pt x="216" y="413"/>
                  </a:lnTo>
                  <a:lnTo>
                    <a:pt x="216" y="411"/>
                  </a:lnTo>
                  <a:lnTo>
                    <a:pt x="216" y="411"/>
                  </a:lnTo>
                  <a:lnTo>
                    <a:pt x="214" y="409"/>
                  </a:lnTo>
                  <a:lnTo>
                    <a:pt x="214" y="409"/>
                  </a:lnTo>
                  <a:lnTo>
                    <a:pt x="212" y="409"/>
                  </a:lnTo>
                  <a:lnTo>
                    <a:pt x="212" y="409"/>
                  </a:lnTo>
                  <a:lnTo>
                    <a:pt x="212" y="409"/>
                  </a:lnTo>
                  <a:lnTo>
                    <a:pt x="208" y="409"/>
                  </a:lnTo>
                  <a:lnTo>
                    <a:pt x="206" y="409"/>
                  </a:lnTo>
                  <a:lnTo>
                    <a:pt x="206" y="409"/>
                  </a:lnTo>
                  <a:lnTo>
                    <a:pt x="206" y="409"/>
                  </a:lnTo>
                  <a:lnTo>
                    <a:pt x="204" y="407"/>
                  </a:lnTo>
                  <a:lnTo>
                    <a:pt x="202" y="407"/>
                  </a:lnTo>
                  <a:lnTo>
                    <a:pt x="199" y="405"/>
                  </a:lnTo>
                  <a:lnTo>
                    <a:pt x="199" y="404"/>
                  </a:lnTo>
                  <a:lnTo>
                    <a:pt x="199" y="402"/>
                  </a:lnTo>
                  <a:lnTo>
                    <a:pt x="201" y="396"/>
                  </a:lnTo>
                  <a:lnTo>
                    <a:pt x="201" y="394"/>
                  </a:lnTo>
                  <a:lnTo>
                    <a:pt x="201" y="392"/>
                  </a:lnTo>
                  <a:lnTo>
                    <a:pt x="201" y="388"/>
                  </a:lnTo>
                  <a:lnTo>
                    <a:pt x="201" y="383"/>
                  </a:lnTo>
                  <a:lnTo>
                    <a:pt x="199" y="381"/>
                  </a:lnTo>
                  <a:lnTo>
                    <a:pt x="199" y="381"/>
                  </a:lnTo>
                  <a:lnTo>
                    <a:pt x="199" y="381"/>
                  </a:lnTo>
                  <a:lnTo>
                    <a:pt x="199" y="379"/>
                  </a:lnTo>
                  <a:lnTo>
                    <a:pt x="199" y="377"/>
                  </a:lnTo>
                  <a:lnTo>
                    <a:pt x="199" y="369"/>
                  </a:lnTo>
                  <a:lnTo>
                    <a:pt x="199" y="367"/>
                  </a:lnTo>
                  <a:lnTo>
                    <a:pt x="199" y="366"/>
                  </a:lnTo>
                  <a:lnTo>
                    <a:pt x="199" y="366"/>
                  </a:lnTo>
                  <a:lnTo>
                    <a:pt x="199" y="367"/>
                  </a:lnTo>
                  <a:lnTo>
                    <a:pt x="197" y="367"/>
                  </a:lnTo>
                  <a:lnTo>
                    <a:pt x="197" y="367"/>
                  </a:lnTo>
                  <a:lnTo>
                    <a:pt x="197" y="367"/>
                  </a:lnTo>
                  <a:lnTo>
                    <a:pt x="197" y="366"/>
                  </a:lnTo>
                  <a:lnTo>
                    <a:pt x="197" y="364"/>
                  </a:lnTo>
                  <a:lnTo>
                    <a:pt x="195" y="362"/>
                  </a:lnTo>
                  <a:lnTo>
                    <a:pt x="195" y="362"/>
                  </a:lnTo>
                  <a:lnTo>
                    <a:pt x="195" y="362"/>
                  </a:lnTo>
                  <a:lnTo>
                    <a:pt x="195" y="362"/>
                  </a:lnTo>
                  <a:lnTo>
                    <a:pt x="195" y="362"/>
                  </a:lnTo>
                  <a:lnTo>
                    <a:pt x="195" y="362"/>
                  </a:lnTo>
                  <a:lnTo>
                    <a:pt x="195" y="362"/>
                  </a:lnTo>
                  <a:lnTo>
                    <a:pt x="193" y="362"/>
                  </a:lnTo>
                  <a:lnTo>
                    <a:pt x="193" y="362"/>
                  </a:lnTo>
                  <a:lnTo>
                    <a:pt x="193" y="362"/>
                  </a:lnTo>
                  <a:lnTo>
                    <a:pt x="193" y="360"/>
                  </a:lnTo>
                  <a:lnTo>
                    <a:pt x="191" y="358"/>
                  </a:lnTo>
                  <a:lnTo>
                    <a:pt x="191" y="356"/>
                  </a:lnTo>
                  <a:lnTo>
                    <a:pt x="193" y="350"/>
                  </a:lnTo>
                  <a:lnTo>
                    <a:pt x="195" y="348"/>
                  </a:lnTo>
                  <a:lnTo>
                    <a:pt x="195" y="347"/>
                  </a:lnTo>
                  <a:lnTo>
                    <a:pt x="195" y="347"/>
                  </a:lnTo>
                  <a:lnTo>
                    <a:pt x="195" y="345"/>
                  </a:lnTo>
                  <a:lnTo>
                    <a:pt x="195" y="343"/>
                  </a:lnTo>
                  <a:lnTo>
                    <a:pt x="193" y="343"/>
                  </a:lnTo>
                  <a:lnTo>
                    <a:pt x="193" y="341"/>
                  </a:lnTo>
                  <a:lnTo>
                    <a:pt x="193" y="339"/>
                  </a:lnTo>
                  <a:lnTo>
                    <a:pt x="193" y="339"/>
                  </a:lnTo>
                  <a:lnTo>
                    <a:pt x="193" y="328"/>
                  </a:lnTo>
                  <a:lnTo>
                    <a:pt x="193" y="326"/>
                  </a:lnTo>
                  <a:lnTo>
                    <a:pt x="193" y="326"/>
                  </a:lnTo>
                  <a:lnTo>
                    <a:pt x="193" y="326"/>
                  </a:lnTo>
                  <a:lnTo>
                    <a:pt x="193" y="326"/>
                  </a:lnTo>
                  <a:lnTo>
                    <a:pt x="193" y="326"/>
                  </a:lnTo>
                  <a:lnTo>
                    <a:pt x="195" y="326"/>
                  </a:lnTo>
                  <a:lnTo>
                    <a:pt x="197" y="326"/>
                  </a:lnTo>
                  <a:lnTo>
                    <a:pt x="197" y="326"/>
                  </a:lnTo>
                  <a:lnTo>
                    <a:pt x="199" y="326"/>
                  </a:lnTo>
                  <a:lnTo>
                    <a:pt x="199" y="326"/>
                  </a:lnTo>
                  <a:lnTo>
                    <a:pt x="199" y="328"/>
                  </a:lnTo>
                  <a:lnTo>
                    <a:pt x="199" y="328"/>
                  </a:lnTo>
                  <a:lnTo>
                    <a:pt x="199" y="329"/>
                  </a:lnTo>
                  <a:lnTo>
                    <a:pt x="199" y="329"/>
                  </a:lnTo>
                  <a:lnTo>
                    <a:pt x="199" y="329"/>
                  </a:lnTo>
                  <a:lnTo>
                    <a:pt x="199" y="329"/>
                  </a:lnTo>
                  <a:lnTo>
                    <a:pt x="199" y="329"/>
                  </a:lnTo>
                  <a:lnTo>
                    <a:pt x="201" y="329"/>
                  </a:lnTo>
                  <a:lnTo>
                    <a:pt x="202" y="328"/>
                  </a:lnTo>
                  <a:lnTo>
                    <a:pt x="202" y="328"/>
                  </a:lnTo>
                  <a:lnTo>
                    <a:pt x="204" y="326"/>
                  </a:lnTo>
                  <a:lnTo>
                    <a:pt x="206" y="324"/>
                  </a:lnTo>
                  <a:lnTo>
                    <a:pt x="206" y="322"/>
                  </a:lnTo>
                  <a:lnTo>
                    <a:pt x="208" y="320"/>
                  </a:lnTo>
                  <a:lnTo>
                    <a:pt x="208" y="320"/>
                  </a:lnTo>
                  <a:lnTo>
                    <a:pt x="210" y="320"/>
                  </a:lnTo>
                  <a:lnTo>
                    <a:pt x="210" y="320"/>
                  </a:lnTo>
                  <a:lnTo>
                    <a:pt x="212" y="320"/>
                  </a:lnTo>
                  <a:lnTo>
                    <a:pt x="212" y="318"/>
                  </a:lnTo>
                  <a:lnTo>
                    <a:pt x="216" y="310"/>
                  </a:lnTo>
                  <a:lnTo>
                    <a:pt x="218" y="305"/>
                  </a:lnTo>
                  <a:lnTo>
                    <a:pt x="220" y="303"/>
                  </a:lnTo>
                  <a:lnTo>
                    <a:pt x="220" y="301"/>
                  </a:lnTo>
                  <a:lnTo>
                    <a:pt x="220" y="299"/>
                  </a:lnTo>
                  <a:lnTo>
                    <a:pt x="220" y="299"/>
                  </a:lnTo>
                  <a:lnTo>
                    <a:pt x="220" y="299"/>
                  </a:lnTo>
                  <a:lnTo>
                    <a:pt x="220" y="299"/>
                  </a:lnTo>
                  <a:lnTo>
                    <a:pt x="222" y="299"/>
                  </a:lnTo>
                  <a:lnTo>
                    <a:pt x="222" y="297"/>
                  </a:lnTo>
                  <a:lnTo>
                    <a:pt x="229" y="297"/>
                  </a:lnTo>
                  <a:lnTo>
                    <a:pt x="231" y="297"/>
                  </a:lnTo>
                  <a:lnTo>
                    <a:pt x="231" y="297"/>
                  </a:lnTo>
                  <a:lnTo>
                    <a:pt x="233" y="299"/>
                  </a:lnTo>
                  <a:lnTo>
                    <a:pt x="233" y="299"/>
                  </a:lnTo>
                  <a:lnTo>
                    <a:pt x="233" y="299"/>
                  </a:lnTo>
                  <a:lnTo>
                    <a:pt x="235" y="299"/>
                  </a:lnTo>
                  <a:lnTo>
                    <a:pt x="235" y="297"/>
                  </a:lnTo>
                  <a:lnTo>
                    <a:pt x="237" y="297"/>
                  </a:lnTo>
                  <a:lnTo>
                    <a:pt x="239" y="297"/>
                  </a:lnTo>
                  <a:lnTo>
                    <a:pt x="241" y="297"/>
                  </a:lnTo>
                  <a:lnTo>
                    <a:pt x="250" y="295"/>
                  </a:lnTo>
                  <a:lnTo>
                    <a:pt x="250" y="295"/>
                  </a:lnTo>
                  <a:lnTo>
                    <a:pt x="252" y="297"/>
                  </a:lnTo>
                  <a:lnTo>
                    <a:pt x="252" y="297"/>
                  </a:lnTo>
                  <a:lnTo>
                    <a:pt x="252" y="297"/>
                  </a:lnTo>
                  <a:lnTo>
                    <a:pt x="254" y="299"/>
                  </a:lnTo>
                  <a:lnTo>
                    <a:pt x="254" y="299"/>
                  </a:lnTo>
                  <a:lnTo>
                    <a:pt x="256" y="299"/>
                  </a:lnTo>
                  <a:lnTo>
                    <a:pt x="256" y="299"/>
                  </a:lnTo>
                  <a:lnTo>
                    <a:pt x="258" y="299"/>
                  </a:lnTo>
                  <a:lnTo>
                    <a:pt x="258" y="301"/>
                  </a:lnTo>
                  <a:lnTo>
                    <a:pt x="260" y="301"/>
                  </a:lnTo>
                  <a:lnTo>
                    <a:pt x="260" y="301"/>
                  </a:lnTo>
                  <a:lnTo>
                    <a:pt x="265" y="301"/>
                  </a:lnTo>
                  <a:lnTo>
                    <a:pt x="265" y="301"/>
                  </a:lnTo>
                  <a:lnTo>
                    <a:pt x="267" y="301"/>
                  </a:lnTo>
                  <a:lnTo>
                    <a:pt x="269" y="299"/>
                  </a:lnTo>
                  <a:lnTo>
                    <a:pt x="269" y="297"/>
                  </a:lnTo>
                  <a:lnTo>
                    <a:pt x="271" y="295"/>
                  </a:lnTo>
                  <a:lnTo>
                    <a:pt x="273" y="288"/>
                  </a:lnTo>
                  <a:lnTo>
                    <a:pt x="275" y="288"/>
                  </a:lnTo>
                  <a:lnTo>
                    <a:pt x="277" y="284"/>
                  </a:lnTo>
                  <a:lnTo>
                    <a:pt x="277" y="284"/>
                  </a:lnTo>
                  <a:lnTo>
                    <a:pt x="277" y="284"/>
                  </a:lnTo>
                  <a:lnTo>
                    <a:pt x="277" y="282"/>
                  </a:lnTo>
                  <a:lnTo>
                    <a:pt x="277" y="282"/>
                  </a:lnTo>
                  <a:lnTo>
                    <a:pt x="277" y="282"/>
                  </a:lnTo>
                  <a:lnTo>
                    <a:pt x="277" y="282"/>
                  </a:lnTo>
                  <a:lnTo>
                    <a:pt x="277" y="280"/>
                  </a:lnTo>
                  <a:lnTo>
                    <a:pt x="277" y="280"/>
                  </a:lnTo>
                  <a:lnTo>
                    <a:pt x="279" y="278"/>
                  </a:lnTo>
                  <a:lnTo>
                    <a:pt x="279" y="278"/>
                  </a:lnTo>
                  <a:lnTo>
                    <a:pt x="279" y="278"/>
                  </a:lnTo>
                  <a:lnTo>
                    <a:pt x="281" y="278"/>
                  </a:lnTo>
                  <a:lnTo>
                    <a:pt x="284" y="280"/>
                  </a:lnTo>
                  <a:lnTo>
                    <a:pt x="286" y="280"/>
                  </a:lnTo>
                  <a:lnTo>
                    <a:pt x="286" y="280"/>
                  </a:lnTo>
                  <a:lnTo>
                    <a:pt x="286" y="280"/>
                  </a:lnTo>
                  <a:lnTo>
                    <a:pt x="288" y="280"/>
                  </a:lnTo>
                  <a:lnTo>
                    <a:pt x="288" y="278"/>
                  </a:lnTo>
                  <a:lnTo>
                    <a:pt x="288" y="278"/>
                  </a:lnTo>
                  <a:lnTo>
                    <a:pt x="288" y="276"/>
                  </a:lnTo>
                  <a:lnTo>
                    <a:pt x="288" y="274"/>
                  </a:lnTo>
                  <a:lnTo>
                    <a:pt x="288" y="274"/>
                  </a:lnTo>
                  <a:lnTo>
                    <a:pt x="288" y="272"/>
                  </a:lnTo>
                  <a:lnTo>
                    <a:pt x="284" y="270"/>
                  </a:lnTo>
                  <a:lnTo>
                    <a:pt x="284" y="269"/>
                  </a:lnTo>
                  <a:lnTo>
                    <a:pt x="282" y="269"/>
                  </a:lnTo>
                  <a:lnTo>
                    <a:pt x="282" y="267"/>
                  </a:lnTo>
                  <a:lnTo>
                    <a:pt x="282" y="265"/>
                  </a:lnTo>
                  <a:lnTo>
                    <a:pt x="282" y="263"/>
                  </a:lnTo>
                  <a:lnTo>
                    <a:pt x="284" y="261"/>
                  </a:lnTo>
                  <a:lnTo>
                    <a:pt x="284" y="259"/>
                  </a:lnTo>
                  <a:lnTo>
                    <a:pt x="284" y="257"/>
                  </a:lnTo>
                  <a:lnTo>
                    <a:pt x="284" y="255"/>
                  </a:lnTo>
                  <a:lnTo>
                    <a:pt x="294" y="242"/>
                  </a:lnTo>
                  <a:lnTo>
                    <a:pt x="296" y="240"/>
                  </a:lnTo>
                  <a:lnTo>
                    <a:pt x="296" y="238"/>
                  </a:lnTo>
                  <a:lnTo>
                    <a:pt x="296" y="234"/>
                  </a:lnTo>
                  <a:lnTo>
                    <a:pt x="296" y="234"/>
                  </a:lnTo>
                  <a:lnTo>
                    <a:pt x="296" y="232"/>
                  </a:lnTo>
                  <a:lnTo>
                    <a:pt x="298" y="232"/>
                  </a:lnTo>
                  <a:lnTo>
                    <a:pt x="298" y="232"/>
                  </a:lnTo>
                  <a:lnTo>
                    <a:pt x="300" y="234"/>
                  </a:lnTo>
                  <a:lnTo>
                    <a:pt x="300" y="234"/>
                  </a:lnTo>
                  <a:lnTo>
                    <a:pt x="300" y="234"/>
                  </a:lnTo>
                  <a:lnTo>
                    <a:pt x="300" y="234"/>
                  </a:lnTo>
                  <a:lnTo>
                    <a:pt x="302" y="232"/>
                  </a:lnTo>
                  <a:lnTo>
                    <a:pt x="302" y="231"/>
                  </a:lnTo>
                  <a:lnTo>
                    <a:pt x="302" y="231"/>
                  </a:lnTo>
                  <a:lnTo>
                    <a:pt x="302" y="231"/>
                  </a:lnTo>
                  <a:lnTo>
                    <a:pt x="303" y="231"/>
                  </a:lnTo>
                  <a:lnTo>
                    <a:pt x="303" y="231"/>
                  </a:lnTo>
                  <a:lnTo>
                    <a:pt x="303" y="231"/>
                  </a:lnTo>
                  <a:lnTo>
                    <a:pt x="305" y="229"/>
                  </a:lnTo>
                  <a:lnTo>
                    <a:pt x="305" y="227"/>
                  </a:lnTo>
                  <a:lnTo>
                    <a:pt x="305" y="227"/>
                  </a:lnTo>
                  <a:lnTo>
                    <a:pt x="305" y="225"/>
                  </a:lnTo>
                  <a:lnTo>
                    <a:pt x="305" y="223"/>
                  </a:lnTo>
                  <a:lnTo>
                    <a:pt x="305" y="223"/>
                  </a:lnTo>
                  <a:lnTo>
                    <a:pt x="305" y="221"/>
                  </a:lnTo>
                  <a:lnTo>
                    <a:pt x="305" y="221"/>
                  </a:lnTo>
                  <a:lnTo>
                    <a:pt x="303" y="221"/>
                  </a:lnTo>
                  <a:lnTo>
                    <a:pt x="302" y="219"/>
                  </a:lnTo>
                  <a:lnTo>
                    <a:pt x="302" y="219"/>
                  </a:lnTo>
                  <a:lnTo>
                    <a:pt x="300" y="217"/>
                  </a:lnTo>
                  <a:lnTo>
                    <a:pt x="300" y="217"/>
                  </a:lnTo>
                  <a:lnTo>
                    <a:pt x="300" y="215"/>
                  </a:lnTo>
                  <a:lnTo>
                    <a:pt x="302" y="211"/>
                  </a:lnTo>
                  <a:lnTo>
                    <a:pt x="302" y="211"/>
                  </a:lnTo>
                  <a:lnTo>
                    <a:pt x="302" y="211"/>
                  </a:lnTo>
                  <a:lnTo>
                    <a:pt x="303" y="210"/>
                  </a:lnTo>
                  <a:lnTo>
                    <a:pt x="303" y="210"/>
                  </a:lnTo>
                  <a:lnTo>
                    <a:pt x="305" y="210"/>
                  </a:lnTo>
                  <a:lnTo>
                    <a:pt x="305" y="208"/>
                  </a:lnTo>
                  <a:lnTo>
                    <a:pt x="305" y="208"/>
                  </a:lnTo>
                  <a:lnTo>
                    <a:pt x="305" y="206"/>
                  </a:lnTo>
                  <a:lnTo>
                    <a:pt x="305" y="206"/>
                  </a:lnTo>
                  <a:lnTo>
                    <a:pt x="305" y="206"/>
                  </a:lnTo>
                  <a:lnTo>
                    <a:pt x="303" y="204"/>
                  </a:lnTo>
                  <a:lnTo>
                    <a:pt x="303" y="204"/>
                  </a:lnTo>
                  <a:lnTo>
                    <a:pt x="303" y="202"/>
                  </a:lnTo>
                  <a:lnTo>
                    <a:pt x="303" y="202"/>
                  </a:lnTo>
                  <a:lnTo>
                    <a:pt x="309" y="194"/>
                  </a:lnTo>
                  <a:lnTo>
                    <a:pt x="311" y="192"/>
                  </a:lnTo>
                  <a:lnTo>
                    <a:pt x="311" y="192"/>
                  </a:lnTo>
                  <a:lnTo>
                    <a:pt x="315" y="191"/>
                  </a:lnTo>
                  <a:lnTo>
                    <a:pt x="319" y="189"/>
                  </a:lnTo>
                  <a:lnTo>
                    <a:pt x="321" y="189"/>
                  </a:lnTo>
                  <a:lnTo>
                    <a:pt x="328" y="181"/>
                  </a:lnTo>
                  <a:lnTo>
                    <a:pt x="330" y="179"/>
                  </a:lnTo>
                  <a:lnTo>
                    <a:pt x="334" y="179"/>
                  </a:lnTo>
                  <a:lnTo>
                    <a:pt x="338" y="177"/>
                  </a:lnTo>
                  <a:lnTo>
                    <a:pt x="340" y="177"/>
                  </a:lnTo>
                  <a:lnTo>
                    <a:pt x="340" y="177"/>
                  </a:lnTo>
                  <a:lnTo>
                    <a:pt x="342" y="177"/>
                  </a:lnTo>
                  <a:lnTo>
                    <a:pt x="343" y="173"/>
                  </a:lnTo>
                  <a:lnTo>
                    <a:pt x="343" y="173"/>
                  </a:lnTo>
                  <a:lnTo>
                    <a:pt x="345" y="172"/>
                  </a:lnTo>
                  <a:lnTo>
                    <a:pt x="345" y="172"/>
                  </a:lnTo>
                  <a:lnTo>
                    <a:pt x="345" y="170"/>
                  </a:lnTo>
                  <a:lnTo>
                    <a:pt x="345" y="170"/>
                  </a:lnTo>
                  <a:lnTo>
                    <a:pt x="345" y="168"/>
                  </a:lnTo>
                  <a:lnTo>
                    <a:pt x="343" y="166"/>
                  </a:lnTo>
                  <a:lnTo>
                    <a:pt x="342" y="162"/>
                  </a:lnTo>
                  <a:lnTo>
                    <a:pt x="342" y="162"/>
                  </a:lnTo>
                  <a:lnTo>
                    <a:pt x="342" y="160"/>
                  </a:lnTo>
                  <a:lnTo>
                    <a:pt x="343" y="158"/>
                  </a:lnTo>
                  <a:lnTo>
                    <a:pt x="343" y="156"/>
                  </a:lnTo>
                  <a:lnTo>
                    <a:pt x="343" y="156"/>
                  </a:lnTo>
                  <a:lnTo>
                    <a:pt x="343" y="156"/>
                  </a:lnTo>
                  <a:lnTo>
                    <a:pt x="343" y="154"/>
                  </a:lnTo>
                  <a:lnTo>
                    <a:pt x="345" y="154"/>
                  </a:lnTo>
                  <a:lnTo>
                    <a:pt x="347" y="154"/>
                  </a:lnTo>
                  <a:lnTo>
                    <a:pt x="347" y="154"/>
                  </a:lnTo>
                  <a:lnTo>
                    <a:pt x="347" y="153"/>
                  </a:lnTo>
                  <a:lnTo>
                    <a:pt x="349" y="151"/>
                  </a:lnTo>
                  <a:lnTo>
                    <a:pt x="351" y="151"/>
                  </a:lnTo>
                  <a:lnTo>
                    <a:pt x="351" y="151"/>
                  </a:lnTo>
                  <a:lnTo>
                    <a:pt x="353" y="151"/>
                  </a:lnTo>
                  <a:lnTo>
                    <a:pt x="355" y="151"/>
                  </a:lnTo>
                  <a:lnTo>
                    <a:pt x="355" y="151"/>
                  </a:lnTo>
                  <a:lnTo>
                    <a:pt x="357" y="149"/>
                  </a:lnTo>
                  <a:lnTo>
                    <a:pt x="359" y="147"/>
                  </a:lnTo>
                  <a:lnTo>
                    <a:pt x="363" y="145"/>
                  </a:lnTo>
                  <a:lnTo>
                    <a:pt x="363" y="143"/>
                  </a:lnTo>
                  <a:lnTo>
                    <a:pt x="364" y="143"/>
                  </a:lnTo>
                  <a:lnTo>
                    <a:pt x="364" y="137"/>
                  </a:lnTo>
                  <a:lnTo>
                    <a:pt x="366" y="137"/>
                  </a:lnTo>
                  <a:lnTo>
                    <a:pt x="366" y="135"/>
                  </a:lnTo>
                  <a:lnTo>
                    <a:pt x="366" y="135"/>
                  </a:lnTo>
                  <a:lnTo>
                    <a:pt x="368" y="135"/>
                  </a:lnTo>
                  <a:lnTo>
                    <a:pt x="368" y="134"/>
                  </a:lnTo>
                  <a:lnTo>
                    <a:pt x="370" y="134"/>
                  </a:lnTo>
                  <a:lnTo>
                    <a:pt x="370" y="134"/>
                  </a:lnTo>
                  <a:lnTo>
                    <a:pt x="372" y="132"/>
                  </a:lnTo>
                  <a:lnTo>
                    <a:pt x="376" y="130"/>
                  </a:lnTo>
                  <a:lnTo>
                    <a:pt x="376" y="128"/>
                  </a:lnTo>
                  <a:lnTo>
                    <a:pt x="378" y="128"/>
                  </a:lnTo>
                  <a:lnTo>
                    <a:pt x="378" y="126"/>
                  </a:lnTo>
                  <a:lnTo>
                    <a:pt x="378" y="124"/>
                  </a:lnTo>
                  <a:lnTo>
                    <a:pt x="378" y="124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65">
              <a:extLst>
                <a:ext uri="{FF2B5EF4-FFF2-40B4-BE49-F238E27FC236}">
                  <a16:creationId xmlns:a16="http://schemas.microsoft.com/office/drawing/2014/main" xmlns="" id="{CE4C65DD-4C1E-4EA1-9BD5-6095A0EE6F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5822" y="3701237"/>
              <a:ext cx="600075" cy="996950"/>
            </a:xfrm>
            <a:custGeom>
              <a:avLst/>
              <a:gdLst>
                <a:gd name="T0" fmla="*/ 359 w 378"/>
                <a:gd name="T1" fmla="*/ 113 h 628"/>
                <a:gd name="T2" fmla="*/ 347 w 378"/>
                <a:gd name="T3" fmla="*/ 95 h 628"/>
                <a:gd name="T4" fmla="*/ 340 w 378"/>
                <a:gd name="T5" fmla="*/ 67 h 628"/>
                <a:gd name="T6" fmla="*/ 338 w 378"/>
                <a:gd name="T7" fmla="*/ 52 h 628"/>
                <a:gd name="T8" fmla="*/ 323 w 378"/>
                <a:gd name="T9" fmla="*/ 54 h 628"/>
                <a:gd name="T10" fmla="*/ 300 w 378"/>
                <a:gd name="T11" fmla="*/ 6 h 628"/>
                <a:gd name="T12" fmla="*/ 271 w 378"/>
                <a:gd name="T13" fmla="*/ 19 h 628"/>
                <a:gd name="T14" fmla="*/ 231 w 378"/>
                <a:gd name="T15" fmla="*/ 21 h 628"/>
                <a:gd name="T16" fmla="*/ 168 w 378"/>
                <a:gd name="T17" fmla="*/ 35 h 628"/>
                <a:gd name="T18" fmla="*/ 132 w 378"/>
                <a:gd name="T19" fmla="*/ 44 h 628"/>
                <a:gd name="T20" fmla="*/ 134 w 378"/>
                <a:gd name="T21" fmla="*/ 63 h 628"/>
                <a:gd name="T22" fmla="*/ 174 w 378"/>
                <a:gd name="T23" fmla="*/ 78 h 628"/>
                <a:gd name="T24" fmla="*/ 145 w 378"/>
                <a:gd name="T25" fmla="*/ 128 h 628"/>
                <a:gd name="T26" fmla="*/ 122 w 378"/>
                <a:gd name="T27" fmla="*/ 162 h 628"/>
                <a:gd name="T28" fmla="*/ 88 w 378"/>
                <a:gd name="T29" fmla="*/ 170 h 628"/>
                <a:gd name="T30" fmla="*/ 67 w 378"/>
                <a:gd name="T31" fmla="*/ 202 h 628"/>
                <a:gd name="T32" fmla="*/ 44 w 378"/>
                <a:gd name="T33" fmla="*/ 240 h 628"/>
                <a:gd name="T34" fmla="*/ 16 w 378"/>
                <a:gd name="T35" fmla="*/ 310 h 628"/>
                <a:gd name="T36" fmla="*/ 27 w 378"/>
                <a:gd name="T37" fmla="*/ 335 h 628"/>
                <a:gd name="T38" fmla="*/ 29 w 378"/>
                <a:gd name="T39" fmla="*/ 350 h 628"/>
                <a:gd name="T40" fmla="*/ 33 w 378"/>
                <a:gd name="T41" fmla="*/ 377 h 628"/>
                <a:gd name="T42" fmla="*/ 16 w 378"/>
                <a:gd name="T43" fmla="*/ 398 h 628"/>
                <a:gd name="T44" fmla="*/ 18 w 378"/>
                <a:gd name="T45" fmla="*/ 419 h 628"/>
                <a:gd name="T46" fmla="*/ 14 w 378"/>
                <a:gd name="T47" fmla="*/ 432 h 628"/>
                <a:gd name="T48" fmla="*/ 25 w 378"/>
                <a:gd name="T49" fmla="*/ 430 h 628"/>
                <a:gd name="T50" fmla="*/ 52 w 378"/>
                <a:gd name="T51" fmla="*/ 455 h 628"/>
                <a:gd name="T52" fmla="*/ 46 w 378"/>
                <a:gd name="T53" fmla="*/ 480 h 628"/>
                <a:gd name="T54" fmla="*/ 20 w 378"/>
                <a:gd name="T55" fmla="*/ 478 h 628"/>
                <a:gd name="T56" fmla="*/ 0 w 378"/>
                <a:gd name="T57" fmla="*/ 533 h 628"/>
                <a:gd name="T58" fmla="*/ 12 w 378"/>
                <a:gd name="T59" fmla="*/ 548 h 628"/>
                <a:gd name="T60" fmla="*/ 46 w 378"/>
                <a:gd name="T61" fmla="*/ 580 h 628"/>
                <a:gd name="T62" fmla="*/ 52 w 378"/>
                <a:gd name="T63" fmla="*/ 586 h 628"/>
                <a:gd name="T64" fmla="*/ 63 w 378"/>
                <a:gd name="T65" fmla="*/ 599 h 628"/>
                <a:gd name="T66" fmla="*/ 90 w 378"/>
                <a:gd name="T67" fmla="*/ 626 h 628"/>
                <a:gd name="T68" fmla="*/ 109 w 378"/>
                <a:gd name="T69" fmla="*/ 615 h 628"/>
                <a:gd name="T70" fmla="*/ 117 w 378"/>
                <a:gd name="T71" fmla="*/ 590 h 628"/>
                <a:gd name="T72" fmla="*/ 132 w 378"/>
                <a:gd name="T73" fmla="*/ 575 h 628"/>
                <a:gd name="T74" fmla="*/ 153 w 378"/>
                <a:gd name="T75" fmla="*/ 546 h 628"/>
                <a:gd name="T76" fmla="*/ 170 w 378"/>
                <a:gd name="T77" fmla="*/ 531 h 628"/>
                <a:gd name="T78" fmla="*/ 181 w 378"/>
                <a:gd name="T79" fmla="*/ 518 h 628"/>
                <a:gd name="T80" fmla="*/ 174 w 378"/>
                <a:gd name="T81" fmla="*/ 485 h 628"/>
                <a:gd name="T82" fmla="*/ 170 w 378"/>
                <a:gd name="T83" fmla="*/ 466 h 628"/>
                <a:gd name="T84" fmla="*/ 159 w 378"/>
                <a:gd name="T85" fmla="*/ 432 h 628"/>
                <a:gd name="T86" fmla="*/ 155 w 378"/>
                <a:gd name="T87" fmla="*/ 402 h 628"/>
                <a:gd name="T88" fmla="*/ 170 w 378"/>
                <a:gd name="T89" fmla="*/ 407 h 628"/>
                <a:gd name="T90" fmla="*/ 191 w 378"/>
                <a:gd name="T91" fmla="*/ 424 h 628"/>
                <a:gd name="T92" fmla="*/ 214 w 378"/>
                <a:gd name="T93" fmla="*/ 434 h 628"/>
                <a:gd name="T94" fmla="*/ 225 w 378"/>
                <a:gd name="T95" fmla="*/ 413 h 628"/>
                <a:gd name="T96" fmla="*/ 212 w 378"/>
                <a:gd name="T97" fmla="*/ 409 h 628"/>
                <a:gd name="T98" fmla="*/ 199 w 378"/>
                <a:gd name="T99" fmla="*/ 369 h 628"/>
                <a:gd name="T100" fmla="*/ 191 w 378"/>
                <a:gd name="T101" fmla="*/ 358 h 628"/>
                <a:gd name="T102" fmla="*/ 199 w 378"/>
                <a:gd name="T103" fmla="*/ 326 h 628"/>
                <a:gd name="T104" fmla="*/ 216 w 378"/>
                <a:gd name="T105" fmla="*/ 310 h 628"/>
                <a:gd name="T106" fmla="*/ 250 w 378"/>
                <a:gd name="T107" fmla="*/ 295 h 628"/>
                <a:gd name="T108" fmla="*/ 277 w 378"/>
                <a:gd name="T109" fmla="*/ 284 h 628"/>
                <a:gd name="T110" fmla="*/ 288 w 378"/>
                <a:gd name="T111" fmla="*/ 274 h 628"/>
                <a:gd name="T112" fmla="*/ 300 w 378"/>
                <a:gd name="T113" fmla="*/ 234 h 628"/>
                <a:gd name="T114" fmla="*/ 302 w 378"/>
                <a:gd name="T115" fmla="*/ 219 h 628"/>
                <a:gd name="T116" fmla="*/ 311 w 378"/>
                <a:gd name="T117" fmla="*/ 192 h 628"/>
                <a:gd name="T118" fmla="*/ 342 w 378"/>
                <a:gd name="T119" fmla="*/ 160 h 628"/>
                <a:gd name="T120" fmla="*/ 364 w 378"/>
                <a:gd name="T121" fmla="*/ 137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78" h="628">
                  <a:moveTo>
                    <a:pt x="378" y="124"/>
                  </a:moveTo>
                  <a:lnTo>
                    <a:pt x="378" y="122"/>
                  </a:lnTo>
                  <a:lnTo>
                    <a:pt x="376" y="120"/>
                  </a:lnTo>
                  <a:lnTo>
                    <a:pt x="376" y="120"/>
                  </a:lnTo>
                  <a:lnTo>
                    <a:pt x="376" y="116"/>
                  </a:lnTo>
                  <a:lnTo>
                    <a:pt x="376" y="116"/>
                  </a:lnTo>
                  <a:lnTo>
                    <a:pt x="374" y="116"/>
                  </a:lnTo>
                  <a:lnTo>
                    <a:pt x="372" y="114"/>
                  </a:lnTo>
                  <a:lnTo>
                    <a:pt x="372" y="114"/>
                  </a:lnTo>
                  <a:lnTo>
                    <a:pt x="370" y="114"/>
                  </a:lnTo>
                  <a:lnTo>
                    <a:pt x="370" y="114"/>
                  </a:lnTo>
                  <a:lnTo>
                    <a:pt x="368" y="114"/>
                  </a:lnTo>
                  <a:lnTo>
                    <a:pt x="368" y="114"/>
                  </a:lnTo>
                  <a:lnTo>
                    <a:pt x="368" y="114"/>
                  </a:lnTo>
                  <a:lnTo>
                    <a:pt x="366" y="114"/>
                  </a:lnTo>
                  <a:lnTo>
                    <a:pt x="366" y="114"/>
                  </a:lnTo>
                  <a:lnTo>
                    <a:pt x="364" y="114"/>
                  </a:lnTo>
                  <a:lnTo>
                    <a:pt x="364" y="114"/>
                  </a:lnTo>
                  <a:lnTo>
                    <a:pt x="363" y="114"/>
                  </a:lnTo>
                  <a:lnTo>
                    <a:pt x="361" y="113"/>
                  </a:lnTo>
                  <a:lnTo>
                    <a:pt x="359" y="113"/>
                  </a:lnTo>
                  <a:lnTo>
                    <a:pt x="359" y="113"/>
                  </a:lnTo>
                  <a:lnTo>
                    <a:pt x="359" y="113"/>
                  </a:lnTo>
                  <a:lnTo>
                    <a:pt x="359" y="114"/>
                  </a:lnTo>
                  <a:lnTo>
                    <a:pt x="359" y="114"/>
                  </a:lnTo>
                  <a:lnTo>
                    <a:pt x="359" y="114"/>
                  </a:lnTo>
                  <a:lnTo>
                    <a:pt x="359" y="114"/>
                  </a:lnTo>
                  <a:lnTo>
                    <a:pt x="359" y="114"/>
                  </a:lnTo>
                  <a:lnTo>
                    <a:pt x="357" y="114"/>
                  </a:lnTo>
                  <a:lnTo>
                    <a:pt x="357" y="114"/>
                  </a:lnTo>
                  <a:lnTo>
                    <a:pt x="357" y="114"/>
                  </a:lnTo>
                  <a:lnTo>
                    <a:pt x="355" y="114"/>
                  </a:lnTo>
                  <a:lnTo>
                    <a:pt x="355" y="114"/>
                  </a:lnTo>
                  <a:lnTo>
                    <a:pt x="355" y="113"/>
                  </a:lnTo>
                  <a:lnTo>
                    <a:pt x="355" y="111"/>
                  </a:lnTo>
                  <a:lnTo>
                    <a:pt x="355" y="109"/>
                  </a:lnTo>
                  <a:lnTo>
                    <a:pt x="353" y="107"/>
                  </a:lnTo>
                  <a:lnTo>
                    <a:pt x="353" y="105"/>
                  </a:lnTo>
                  <a:lnTo>
                    <a:pt x="353" y="105"/>
                  </a:lnTo>
                  <a:lnTo>
                    <a:pt x="349" y="101"/>
                  </a:lnTo>
                  <a:lnTo>
                    <a:pt x="347" y="99"/>
                  </a:lnTo>
                  <a:lnTo>
                    <a:pt x="347" y="95"/>
                  </a:lnTo>
                  <a:lnTo>
                    <a:pt x="347" y="92"/>
                  </a:lnTo>
                  <a:lnTo>
                    <a:pt x="349" y="84"/>
                  </a:lnTo>
                  <a:lnTo>
                    <a:pt x="347" y="78"/>
                  </a:lnTo>
                  <a:lnTo>
                    <a:pt x="347" y="76"/>
                  </a:lnTo>
                  <a:lnTo>
                    <a:pt x="347" y="76"/>
                  </a:lnTo>
                  <a:lnTo>
                    <a:pt x="345" y="75"/>
                  </a:lnTo>
                  <a:lnTo>
                    <a:pt x="345" y="75"/>
                  </a:lnTo>
                  <a:lnTo>
                    <a:pt x="343" y="76"/>
                  </a:lnTo>
                  <a:lnTo>
                    <a:pt x="342" y="78"/>
                  </a:lnTo>
                  <a:lnTo>
                    <a:pt x="342" y="78"/>
                  </a:lnTo>
                  <a:lnTo>
                    <a:pt x="342" y="78"/>
                  </a:lnTo>
                  <a:lnTo>
                    <a:pt x="340" y="78"/>
                  </a:lnTo>
                  <a:lnTo>
                    <a:pt x="340" y="76"/>
                  </a:lnTo>
                  <a:lnTo>
                    <a:pt x="340" y="76"/>
                  </a:lnTo>
                  <a:lnTo>
                    <a:pt x="340" y="75"/>
                  </a:lnTo>
                  <a:lnTo>
                    <a:pt x="340" y="75"/>
                  </a:lnTo>
                  <a:lnTo>
                    <a:pt x="342" y="71"/>
                  </a:lnTo>
                  <a:lnTo>
                    <a:pt x="342" y="71"/>
                  </a:lnTo>
                  <a:lnTo>
                    <a:pt x="342" y="69"/>
                  </a:lnTo>
                  <a:lnTo>
                    <a:pt x="342" y="69"/>
                  </a:lnTo>
                  <a:lnTo>
                    <a:pt x="340" y="67"/>
                  </a:lnTo>
                  <a:lnTo>
                    <a:pt x="342" y="67"/>
                  </a:lnTo>
                  <a:lnTo>
                    <a:pt x="342" y="65"/>
                  </a:lnTo>
                  <a:lnTo>
                    <a:pt x="342" y="65"/>
                  </a:lnTo>
                  <a:lnTo>
                    <a:pt x="345" y="61"/>
                  </a:lnTo>
                  <a:lnTo>
                    <a:pt x="345" y="61"/>
                  </a:lnTo>
                  <a:lnTo>
                    <a:pt x="345" y="59"/>
                  </a:lnTo>
                  <a:lnTo>
                    <a:pt x="347" y="59"/>
                  </a:lnTo>
                  <a:lnTo>
                    <a:pt x="347" y="57"/>
                  </a:lnTo>
                  <a:lnTo>
                    <a:pt x="347" y="57"/>
                  </a:lnTo>
                  <a:lnTo>
                    <a:pt x="345" y="54"/>
                  </a:lnTo>
                  <a:lnTo>
                    <a:pt x="345" y="54"/>
                  </a:lnTo>
                  <a:lnTo>
                    <a:pt x="345" y="52"/>
                  </a:lnTo>
                  <a:lnTo>
                    <a:pt x="343" y="52"/>
                  </a:lnTo>
                  <a:lnTo>
                    <a:pt x="343" y="50"/>
                  </a:lnTo>
                  <a:lnTo>
                    <a:pt x="343" y="50"/>
                  </a:lnTo>
                  <a:lnTo>
                    <a:pt x="342" y="50"/>
                  </a:lnTo>
                  <a:lnTo>
                    <a:pt x="342" y="50"/>
                  </a:lnTo>
                  <a:lnTo>
                    <a:pt x="340" y="50"/>
                  </a:lnTo>
                  <a:lnTo>
                    <a:pt x="340" y="52"/>
                  </a:lnTo>
                  <a:lnTo>
                    <a:pt x="340" y="52"/>
                  </a:lnTo>
                  <a:lnTo>
                    <a:pt x="338" y="52"/>
                  </a:lnTo>
                  <a:lnTo>
                    <a:pt x="338" y="52"/>
                  </a:lnTo>
                  <a:lnTo>
                    <a:pt x="338" y="52"/>
                  </a:lnTo>
                  <a:lnTo>
                    <a:pt x="338" y="52"/>
                  </a:lnTo>
                  <a:lnTo>
                    <a:pt x="338" y="54"/>
                  </a:lnTo>
                  <a:lnTo>
                    <a:pt x="338" y="54"/>
                  </a:lnTo>
                  <a:lnTo>
                    <a:pt x="338" y="57"/>
                  </a:lnTo>
                  <a:lnTo>
                    <a:pt x="338" y="57"/>
                  </a:lnTo>
                  <a:lnTo>
                    <a:pt x="338" y="57"/>
                  </a:lnTo>
                  <a:lnTo>
                    <a:pt x="338" y="57"/>
                  </a:lnTo>
                  <a:lnTo>
                    <a:pt x="338" y="57"/>
                  </a:lnTo>
                  <a:lnTo>
                    <a:pt x="336" y="57"/>
                  </a:lnTo>
                  <a:lnTo>
                    <a:pt x="330" y="56"/>
                  </a:lnTo>
                  <a:lnTo>
                    <a:pt x="330" y="56"/>
                  </a:lnTo>
                  <a:lnTo>
                    <a:pt x="328" y="56"/>
                  </a:lnTo>
                  <a:lnTo>
                    <a:pt x="328" y="56"/>
                  </a:lnTo>
                  <a:lnTo>
                    <a:pt x="326" y="56"/>
                  </a:lnTo>
                  <a:lnTo>
                    <a:pt x="326" y="56"/>
                  </a:lnTo>
                  <a:lnTo>
                    <a:pt x="324" y="56"/>
                  </a:lnTo>
                  <a:lnTo>
                    <a:pt x="324" y="56"/>
                  </a:lnTo>
                  <a:lnTo>
                    <a:pt x="323" y="54"/>
                  </a:lnTo>
                  <a:lnTo>
                    <a:pt x="323" y="54"/>
                  </a:lnTo>
                  <a:lnTo>
                    <a:pt x="321" y="52"/>
                  </a:lnTo>
                  <a:lnTo>
                    <a:pt x="321" y="48"/>
                  </a:lnTo>
                  <a:lnTo>
                    <a:pt x="319" y="46"/>
                  </a:lnTo>
                  <a:lnTo>
                    <a:pt x="319" y="46"/>
                  </a:lnTo>
                  <a:lnTo>
                    <a:pt x="319" y="44"/>
                  </a:lnTo>
                  <a:lnTo>
                    <a:pt x="319" y="44"/>
                  </a:lnTo>
                  <a:lnTo>
                    <a:pt x="321" y="40"/>
                  </a:lnTo>
                  <a:lnTo>
                    <a:pt x="321" y="40"/>
                  </a:lnTo>
                  <a:lnTo>
                    <a:pt x="321" y="38"/>
                  </a:lnTo>
                  <a:lnTo>
                    <a:pt x="321" y="38"/>
                  </a:lnTo>
                  <a:lnTo>
                    <a:pt x="319" y="35"/>
                  </a:lnTo>
                  <a:lnTo>
                    <a:pt x="317" y="33"/>
                  </a:lnTo>
                  <a:lnTo>
                    <a:pt x="303" y="21"/>
                  </a:lnTo>
                  <a:lnTo>
                    <a:pt x="303" y="18"/>
                  </a:lnTo>
                  <a:lnTo>
                    <a:pt x="302" y="18"/>
                  </a:lnTo>
                  <a:lnTo>
                    <a:pt x="302" y="16"/>
                  </a:lnTo>
                  <a:lnTo>
                    <a:pt x="302" y="14"/>
                  </a:lnTo>
                  <a:lnTo>
                    <a:pt x="302" y="12"/>
                  </a:lnTo>
                  <a:lnTo>
                    <a:pt x="302" y="8"/>
                  </a:lnTo>
                  <a:lnTo>
                    <a:pt x="302" y="8"/>
                  </a:lnTo>
                  <a:lnTo>
                    <a:pt x="300" y="6"/>
                  </a:lnTo>
                  <a:lnTo>
                    <a:pt x="300" y="6"/>
                  </a:lnTo>
                  <a:lnTo>
                    <a:pt x="296" y="4"/>
                  </a:lnTo>
                  <a:lnTo>
                    <a:pt x="296" y="2"/>
                  </a:lnTo>
                  <a:lnTo>
                    <a:pt x="294" y="2"/>
                  </a:lnTo>
                  <a:lnTo>
                    <a:pt x="294" y="2"/>
                  </a:lnTo>
                  <a:lnTo>
                    <a:pt x="288" y="0"/>
                  </a:lnTo>
                  <a:lnTo>
                    <a:pt x="284" y="0"/>
                  </a:lnTo>
                  <a:lnTo>
                    <a:pt x="282" y="0"/>
                  </a:lnTo>
                  <a:lnTo>
                    <a:pt x="282" y="4"/>
                  </a:lnTo>
                  <a:lnTo>
                    <a:pt x="281" y="6"/>
                  </a:lnTo>
                  <a:lnTo>
                    <a:pt x="281" y="6"/>
                  </a:lnTo>
                  <a:lnTo>
                    <a:pt x="277" y="8"/>
                  </a:lnTo>
                  <a:lnTo>
                    <a:pt x="277" y="10"/>
                  </a:lnTo>
                  <a:lnTo>
                    <a:pt x="277" y="10"/>
                  </a:lnTo>
                  <a:lnTo>
                    <a:pt x="277" y="14"/>
                  </a:lnTo>
                  <a:lnTo>
                    <a:pt x="277" y="14"/>
                  </a:lnTo>
                  <a:lnTo>
                    <a:pt x="275" y="14"/>
                  </a:lnTo>
                  <a:lnTo>
                    <a:pt x="273" y="18"/>
                  </a:lnTo>
                  <a:lnTo>
                    <a:pt x="273" y="19"/>
                  </a:lnTo>
                  <a:lnTo>
                    <a:pt x="273" y="19"/>
                  </a:lnTo>
                  <a:lnTo>
                    <a:pt x="271" y="19"/>
                  </a:lnTo>
                  <a:lnTo>
                    <a:pt x="269" y="19"/>
                  </a:lnTo>
                  <a:lnTo>
                    <a:pt x="267" y="21"/>
                  </a:lnTo>
                  <a:lnTo>
                    <a:pt x="265" y="21"/>
                  </a:lnTo>
                  <a:lnTo>
                    <a:pt x="263" y="23"/>
                  </a:lnTo>
                  <a:lnTo>
                    <a:pt x="262" y="23"/>
                  </a:lnTo>
                  <a:lnTo>
                    <a:pt x="262" y="23"/>
                  </a:lnTo>
                  <a:lnTo>
                    <a:pt x="256" y="23"/>
                  </a:lnTo>
                  <a:lnTo>
                    <a:pt x="254" y="21"/>
                  </a:lnTo>
                  <a:lnTo>
                    <a:pt x="250" y="23"/>
                  </a:lnTo>
                  <a:lnTo>
                    <a:pt x="250" y="23"/>
                  </a:lnTo>
                  <a:lnTo>
                    <a:pt x="246" y="21"/>
                  </a:lnTo>
                  <a:lnTo>
                    <a:pt x="244" y="21"/>
                  </a:lnTo>
                  <a:lnTo>
                    <a:pt x="242" y="19"/>
                  </a:lnTo>
                  <a:lnTo>
                    <a:pt x="239" y="16"/>
                  </a:lnTo>
                  <a:lnTo>
                    <a:pt x="235" y="14"/>
                  </a:lnTo>
                  <a:lnTo>
                    <a:pt x="233" y="16"/>
                  </a:lnTo>
                  <a:lnTo>
                    <a:pt x="233" y="16"/>
                  </a:lnTo>
                  <a:lnTo>
                    <a:pt x="233" y="18"/>
                  </a:lnTo>
                  <a:lnTo>
                    <a:pt x="233" y="19"/>
                  </a:lnTo>
                  <a:lnTo>
                    <a:pt x="233" y="19"/>
                  </a:lnTo>
                  <a:lnTo>
                    <a:pt x="231" y="21"/>
                  </a:lnTo>
                  <a:lnTo>
                    <a:pt x="229" y="23"/>
                  </a:lnTo>
                  <a:lnTo>
                    <a:pt x="227" y="23"/>
                  </a:lnTo>
                  <a:lnTo>
                    <a:pt x="223" y="23"/>
                  </a:lnTo>
                  <a:lnTo>
                    <a:pt x="222" y="25"/>
                  </a:lnTo>
                  <a:lnTo>
                    <a:pt x="222" y="25"/>
                  </a:lnTo>
                  <a:lnTo>
                    <a:pt x="222" y="27"/>
                  </a:lnTo>
                  <a:lnTo>
                    <a:pt x="222" y="29"/>
                  </a:lnTo>
                  <a:lnTo>
                    <a:pt x="222" y="29"/>
                  </a:lnTo>
                  <a:lnTo>
                    <a:pt x="220" y="31"/>
                  </a:lnTo>
                  <a:lnTo>
                    <a:pt x="218" y="33"/>
                  </a:lnTo>
                  <a:lnTo>
                    <a:pt x="212" y="33"/>
                  </a:lnTo>
                  <a:lnTo>
                    <a:pt x="212" y="35"/>
                  </a:lnTo>
                  <a:lnTo>
                    <a:pt x="210" y="37"/>
                  </a:lnTo>
                  <a:lnTo>
                    <a:pt x="210" y="37"/>
                  </a:lnTo>
                  <a:lnTo>
                    <a:pt x="206" y="37"/>
                  </a:lnTo>
                  <a:lnTo>
                    <a:pt x="199" y="37"/>
                  </a:lnTo>
                  <a:lnTo>
                    <a:pt x="185" y="35"/>
                  </a:lnTo>
                  <a:lnTo>
                    <a:pt x="183" y="35"/>
                  </a:lnTo>
                  <a:lnTo>
                    <a:pt x="180" y="35"/>
                  </a:lnTo>
                  <a:lnTo>
                    <a:pt x="170" y="35"/>
                  </a:lnTo>
                  <a:lnTo>
                    <a:pt x="168" y="35"/>
                  </a:lnTo>
                  <a:lnTo>
                    <a:pt x="162" y="31"/>
                  </a:lnTo>
                  <a:lnTo>
                    <a:pt x="161" y="31"/>
                  </a:lnTo>
                  <a:lnTo>
                    <a:pt x="155" y="31"/>
                  </a:lnTo>
                  <a:lnTo>
                    <a:pt x="153" y="31"/>
                  </a:lnTo>
                  <a:lnTo>
                    <a:pt x="147" y="33"/>
                  </a:lnTo>
                  <a:lnTo>
                    <a:pt x="145" y="35"/>
                  </a:lnTo>
                  <a:lnTo>
                    <a:pt x="143" y="35"/>
                  </a:lnTo>
                  <a:lnTo>
                    <a:pt x="140" y="35"/>
                  </a:lnTo>
                  <a:lnTo>
                    <a:pt x="138" y="31"/>
                  </a:lnTo>
                  <a:lnTo>
                    <a:pt x="134" y="27"/>
                  </a:lnTo>
                  <a:lnTo>
                    <a:pt x="132" y="25"/>
                  </a:lnTo>
                  <a:lnTo>
                    <a:pt x="128" y="25"/>
                  </a:lnTo>
                  <a:lnTo>
                    <a:pt x="126" y="27"/>
                  </a:lnTo>
                  <a:lnTo>
                    <a:pt x="126" y="29"/>
                  </a:lnTo>
                  <a:lnTo>
                    <a:pt x="126" y="29"/>
                  </a:lnTo>
                  <a:lnTo>
                    <a:pt x="126" y="31"/>
                  </a:lnTo>
                  <a:lnTo>
                    <a:pt x="126" y="31"/>
                  </a:lnTo>
                  <a:lnTo>
                    <a:pt x="128" y="33"/>
                  </a:lnTo>
                  <a:lnTo>
                    <a:pt x="130" y="38"/>
                  </a:lnTo>
                  <a:lnTo>
                    <a:pt x="132" y="42"/>
                  </a:lnTo>
                  <a:lnTo>
                    <a:pt x="132" y="44"/>
                  </a:lnTo>
                  <a:lnTo>
                    <a:pt x="132" y="46"/>
                  </a:lnTo>
                  <a:lnTo>
                    <a:pt x="130" y="46"/>
                  </a:lnTo>
                  <a:lnTo>
                    <a:pt x="130" y="48"/>
                  </a:lnTo>
                  <a:lnTo>
                    <a:pt x="128" y="50"/>
                  </a:lnTo>
                  <a:lnTo>
                    <a:pt x="128" y="50"/>
                  </a:lnTo>
                  <a:lnTo>
                    <a:pt x="126" y="50"/>
                  </a:lnTo>
                  <a:lnTo>
                    <a:pt x="126" y="52"/>
                  </a:lnTo>
                  <a:lnTo>
                    <a:pt x="124" y="56"/>
                  </a:lnTo>
                  <a:lnTo>
                    <a:pt x="124" y="56"/>
                  </a:lnTo>
                  <a:lnTo>
                    <a:pt x="124" y="57"/>
                  </a:lnTo>
                  <a:lnTo>
                    <a:pt x="122" y="57"/>
                  </a:lnTo>
                  <a:lnTo>
                    <a:pt x="122" y="57"/>
                  </a:lnTo>
                  <a:lnTo>
                    <a:pt x="122" y="59"/>
                  </a:lnTo>
                  <a:lnTo>
                    <a:pt x="124" y="61"/>
                  </a:lnTo>
                  <a:lnTo>
                    <a:pt x="124" y="63"/>
                  </a:lnTo>
                  <a:lnTo>
                    <a:pt x="126" y="65"/>
                  </a:lnTo>
                  <a:lnTo>
                    <a:pt x="126" y="65"/>
                  </a:lnTo>
                  <a:lnTo>
                    <a:pt x="128" y="67"/>
                  </a:lnTo>
                  <a:lnTo>
                    <a:pt x="128" y="65"/>
                  </a:lnTo>
                  <a:lnTo>
                    <a:pt x="132" y="63"/>
                  </a:lnTo>
                  <a:lnTo>
                    <a:pt x="134" y="63"/>
                  </a:lnTo>
                  <a:lnTo>
                    <a:pt x="136" y="61"/>
                  </a:lnTo>
                  <a:lnTo>
                    <a:pt x="138" y="59"/>
                  </a:lnTo>
                  <a:lnTo>
                    <a:pt x="138" y="59"/>
                  </a:lnTo>
                  <a:lnTo>
                    <a:pt x="140" y="61"/>
                  </a:lnTo>
                  <a:lnTo>
                    <a:pt x="141" y="61"/>
                  </a:lnTo>
                  <a:lnTo>
                    <a:pt x="147" y="63"/>
                  </a:lnTo>
                  <a:lnTo>
                    <a:pt x="151" y="63"/>
                  </a:lnTo>
                  <a:lnTo>
                    <a:pt x="153" y="65"/>
                  </a:lnTo>
                  <a:lnTo>
                    <a:pt x="157" y="67"/>
                  </a:lnTo>
                  <a:lnTo>
                    <a:pt x="159" y="73"/>
                  </a:lnTo>
                  <a:lnTo>
                    <a:pt x="161" y="75"/>
                  </a:lnTo>
                  <a:lnTo>
                    <a:pt x="161" y="75"/>
                  </a:lnTo>
                  <a:lnTo>
                    <a:pt x="162" y="75"/>
                  </a:lnTo>
                  <a:lnTo>
                    <a:pt x="162" y="75"/>
                  </a:lnTo>
                  <a:lnTo>
                    <a:pt x="162" y="76"/>
                  </a:lnTo>
                  <a:lnTo>
                    <a:pt x="164" y="78"/>
                  </a:lnTo>
                  <a:lnTo>
                    <a:pt x="164" y="78"/>
                  </a:lnTo>
                  <a:lnTo>
                    <a:pt x="170" y="76"/>
                  </a:lnTo>
                  <a:lnTo>
                    <a:pt x="170" y="76"/>
                  </a:lnTo>
                  <a:lnTo>
                    <a:pt x="172" y="78"/>
                  </a:lnTo>
                  <a:lnTo>
                    <a:pt x="174" y="78"/>
                  </a:lnTo>
                  <a:lnTo>
                    <a:pt x="176" y="82"/>
                  </a:lnTo>
                  <a:lnTo>
                    <a:pt x="178" y="84"/>
                  </a:lnTo>
                  <a:lnTo>
                    <a:pt x="178" y="86"/>
                  </a:lnTo>
                  <a:lnTo>
                    <a:pt x="176" y="94"/>
                  </a:lnTo>
                  <a:lnTo>
                    <a:pt x="176" y="97"/>
                  </a:lnTo>
                  <a:lnTo>
                    <a:pt x="176" y="99"/>
                  </a:lnTo>
                  <a:lnTo>
                    <a:pt x="174" y="103"/>
                  </a:lnTo>
                  <a:lnTo>
                    <a:pt x="172" y="105"/>
                  </a:lnTo>
                  <a:lnTo>
                    <a:pt x="170" y="105"/>
                  </a:lnTo>
                  <a:lnTo>
                    <a:pt x="168" y="103"/>
                  </a:lnTo>
                  <a:lnTo>
                    <a:pt x="166" y="105"/>
                  </a:lnTo>
                  <a:lnTo>
                    <a:pt x="162" y="107"/>
                  </a:lnTo>
                  <a:lnTo>
                    <a:pt x="157" y="109"/>
                  </a:lnTo>
                  <a:lnTo>
                    <a:pt x="155" y="111"/>
                  </a:lnTo>
                  <a:lnTo>
                    <a:pt x="155" y="113"/>
                  </a:lnTo>
                  <a:lnTo>
                    <a:pt x="155" y="114"/>
                  </a:lnTo>
                  <a:lnTo>
                    <a:pt x="155" y="118"/>
                  </a:lnTo>
                  <a:lnTo>
                    <a:pt x="155" y="120"/>
                  </a:lnTo>
                  <a:lnTo>
                    <a:pt x="151" y="124"/>
                  </a:lnTo>
                  <a:lnTo>
                    <a:pt x="147" y="126"/>
                  </a:lnTo>
                  <a:lnTo>
                    <a:pt x="145" y="128"/>
                  </a:lnTo>
                  <a:lnTo>
                    <a:pt x="143" y="128"/>
                  </a:lnTo>
                  <a:lnTo>
                    <a:pt x="141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40" y="135"/>
                  </a:lnTo>
                  <a:lnTo>
                    <a:pt x="141" y="139"/>
                  </a:lnTo>
                  <a:lnTo>
                    <a:pt x="140" y="141"/>
                  </a:lnTo>
                  <a:lnTo>
                    <a:pt x="138" y="143"/>
                  </a:lnTo>
                  <a:lnTo>
                    <a:pt x="138" y="145"/>
                  </a:lnTo>
                  <a:lnTo>
                    <a:pt x="140" y="147"/>
                  </a:lnTo>
                  <a:lnTo>
                    <a:pt x="140" y="149"/>
                  </a:lnTo>
                  <a:lnTo>
                    <a:pt x="138" y="149"/>
                  </a:lnTo>
                  <a:lnTo>
                    <a:pt x="136" y="149"/>
                  </a:lnTo>
                  <a:lnTo>
                    <a:pt x="130" y="153"/>
                  </a:lnTo>
                  <a:lnTo>
                    <a:pt x="128" y="154"/>
                  </a:lnTo>
                  <a:lnTo>
                    <a:pt x="128" y="156"/>
                  </a:lnTo>
                  <a:lnTo>
                    <a:pt x="128" y="158"/>
                  </a:lnTo>
                  <a:lnTo>
                    <a:pt x="128" y="160"/>
                  </a:lnTo>
                  <a:lnTo>
                    <a:pt x="126" y="160"/>
                  </a:lnTo>
                  <a:lnTo>
                    <a:pt x="124" y="160"/>
                  </a:lnTo>
                  <a:lnTo>
                    <a:pt x="122" y="162"/>
                  </a:lnTo>
                  <a:lnTo>
                    <a:pt x="121" y="162"/>
                  </a:lnTo>
                  <a:lnTo>
                    <a:pt x="119" y="162"/>
                  </a:lnTo>
                  <a:lnTo>
                    <a:pt x="115" y="164"/>
                  </a:lnTo>
                  <a:lnTo>
                    <a:pt x="113" y="166"/>
                  </a:lnTo>
                  <a:lnTo>
                    <a:pt x="113" y="168"/>
                  </a:lnTo>
                  <a:lnTo>
                    <a:pt x="111" y="168"/>
                  </a:lnTo>
                  <a:lnTo>
                    <a:pt x="109" y="170"/>
                  </a:lnTo>
                  <a:lnTo>
                    <a:pt x="107" y="170"/>
                  </a:lnTo>
                  <a:lnTo>
                    <a:pt x="107" y="170"/>
                  </a:lnTo>
                  <a:lnTo>
                    <a:pt x="105" y="170"/>
                  </a:lnTo>
                  <a:lnTo>
                    <a:pt x="103" y="166"/>
                  </a:lnTo>
                  <a:lnTo>
                    <a:pt x="103" y="166"/>
                  </a:lnTo>
                  <a:lnTo>
                    <a:pt x="101" y="164"/>
                  </a:lnTo>
                  <a:lnTo>
                    <a:pt x="100" y="164"/>
                  </a:lnTo>
                  <a:lnTo>
                    <a:pt x="98" y="166"/>
                  </a:lnTo>
                  <a:lnTo>
                    <a:pt x="96" y="168"/>
                  </a:lnTo>
                  <a:lnTo>
                    <a:pt x="94" y="168"/>
                  </a:lnTo>
                  <a:lnTo>
                    <a:pt x="92" y="170"/>
                  </a:lnTo>
                  <a:lnTo>
                    <a:pt x="90" y="170"/>
                  </a:lnTo>
                  <a:lnTo>
                    <a:pt x="88" y="170"/>
                  </a:lnTo>
                  <a:lnTo>
                    <a:pt x="88" y="170"/>
                  </a:lnTo>
                  <a:lnTo>
                    <a:pt x="86" y="168"/>
                  </a:lnTo>
                  <a:lnTo>
                    <a:pt x="86" y="166"/>
                  </a:lnTo>
                  <a:lnTo>
                    <a:pt x="86" y="166"/>
                  </a:lnTo>
                  <a:lnTo>
                    <a:pt x="84" y="166"/>
                  </a:lnTo>
                  <a:lnTo>
                    <a:pt x="84" y="168"/>
                  </a:lnTo>
                  <a:lnTo>
                    <a:pt x="81" y="172"/>
                  </a:lnTo>
                  <a:lnTo>
                    <a:pt x="79" y="173"/>
                  </a:lnTo>
                  <a:lnTo>
                    <a:pt x="79" y="177"/>
                  </a:lnTo>
                  <a:lnTo>
                    <a:pt x="81" y="181"/>
                  </a:lnTo>
                  <a:lnTo>
                    <a:pt x="79" y="183"/>
                  </a:lnTo>
                  <a:lnTo>
                    <a:pt x="79" y="185"/>
                  </a:lnTo>
                  <a:lnTo>
                    <a:pt x="77" y="189"/>
                  </a:lnTo>
                  <a:lnTo>
                    <a:pt x="73" y="191"/>
                  </a:lnTo>
                  <a:lnTo>
                    <a:pt x="73" y="192"/>
                  </a:lnTo>
                  <a:lnTo>
                    <a:pt x="71" y="192"/>
                  </a:lnTo>
                  <a:lnTo>
                    <a:pt x="71" y="194"/>
                  </a:lnTo>
                  <a:lnTo>
                    <a:pt x="71" y="200"/>
                  </a:lnTo>
                  <a:lnTo>
                    <a:pt x="69" y="202"/>
                  </a:lnTo>
                  <a:lnTo>
                    <a:pt x="69" y="202"/>
                  </a:lnTo>
                  <a:lnTo>
                    <a:pt x="67" y="202"/>
                  </a:lnTo>
                  <a:lnTo>
                    <a:pt x="67" y="202"/>
                  </a:lnTo>
                  <a:lnTo>
                    <a:pt x="67" y="204"/>
                  </a:lnTo>
                  <a:lnTo>
                    <a:pt x="67" y="206"/>
                  </a:lnTo>
                  <a:lnTo>
                    <a:pt x="69" y="206"/>
                  </a:lnTo>
                  <a:lnTo>
                    <a:pt x="69" y="208"/>
                  </a:lnTo>
                  <a:lnTo>
                    <a:pt x="67" y="210"/>
                  </a:lnTo>
                  <a:lnTo>
                    <a:pt x="67" y="210"/>
                  </a:lnTo>
                  <a:lnTo>
                    <a:pt x="65" y="210"/>
                  </a:lnTo>
                  <a:lnTo>
                    <a:pt x="63" y="206"/>
                  </a:lnTo>
                  <a:lnTo>
                    <a:pt x="61" y="204"/>
                  </a:lnTo>
                  <a:lnTo>
                    <a:pt x="61" y="204"/>
                  </a:lnTo>
                  <a:lnTo>
                    <a:pt x="60" y="206"/>
                  </a:lnTo>
                  <a:lnTo>
                    <a:pt x="58" y="208"/>
                  </a:lnTo>
                  <a:lnTo>
                    <a:pt x="54" y="217"/>
                  </a:lnTo>
                  <a:lnTo>
                    <a:pt x="54" y="219"/>
                  </a:lnTo>
                  <a:lnTo>
                    <a:pt x="52" y="223"/>
                  </a:lnTo>
                  <a:lnTo>
                    <a:pt x="54" y="229"/>
                  </a:lnTo>
                  <a:lnTo>
                    <a:pt x="52" y="234"/>
                  </a:lnTo>
                  <a:lnTo>
                    <a:pt x="50" y="236"/>
                  </a:lnTo>
                  <a:lnTo>
                    <a:pt x="48" y="238"/>
                  </a:lnTo>
                  <a:lnTo>
                    <a:pt x="46" y="238"/>
                  </a:lnTo>
                  <a:lnTo>
                    <a:pt x="44" y="240"/>
                  </a:lnTo>
                  <a:lnTo>
                    <a:pt x="42" y="242"/>
                  </a:lnTo>
                  <a:lnTo>
                    <a:pt x="42" y="251"/>
                  </a:lnTo>
                  <a:lnTo>
                    <a:pt x="42" y="253"/>
                  </a:lnTo>
                  <a:lnTo>
                    <a:pt x="42" y="255"/>
                  </a:lnTo>
                  <a:lnTo>
                    <a:pt x="42" y="265"/>
                  </a:lnTo>
                  <a:lnTo>
                    <a:pt x="42" y="267"/>
                  </a:lnTo>
                  <a:lnTo>
                    <a:pt x="40" y="270"/>
                  </a:lnTo>
                  <a:lnTo>
                    <a:pt x="40" y="274"/>
                  </a:lnTo>
                  <a:lnTo>
                    <a:pt x="39" y="278"/>
                  </a:lnTo>
                  <a:lnTo>
                    <a:pt x="39" y="284"/>
                  </a:lnTo>
                  <a:lnTo>
                    <a:pt x="37" y="286"/>
                  </a:lnTo>
                  <a:lnTo>
                    <a:pt x="35" y="288"/>
                  </a:lnTo>
                  <a:lnTo>
                    <a:pt x="33" y="289"/>
                  </a:lnTo>
                  <a:lnTo>
                    <a:pt x="27" y="293"/>
                  </a:lnTo>
                  <a:lnTo>
                    <a:pt x="21" y="297"/>
                  </a:lnTo>
                  <a:lnTo>
                    <a:pt x="20" y="297"/>
                  </a:lnTo>
                  <a:lnTo>
                    <a:pt x="20" y="299"/>
                  </a:lnTo>
                  <a:lnTo>
                    <a:pt x="18" y="299"/>
                  </a:lnTo>
                  <a:lnTo>
                    <a:pt x="18" y="301"/>
                  </a:lnTo>
                  <a:lnTo>
                    <a:pt x="18" y="307"/>
                  </a:lnTo>
                  <a:lnTo>
                    <a:pt x="16" y="310"/>
                  </a:lnTo>
                  <a:lnTo>
                    <a:pt x="16" y="312"/>
                  </a:lnTo>
                  <a:lnTo>
                    <a:pt x="16" y="312"/>
                  </a:lnTo>
                  <a:lnTo>
                    <a:pt x="16" y="316"/>
                  </a:lnTo>
                  <a:lnTo>
                    <a:pt x="18" y="318"/>
                  </a:lnTo>
                  <a:lnTo>
                    <a:pt x="18" y="318"/>
                  </a:lnTo>
                  <a:lnTo>
                    <a:pt x="20" y="318"/>
                  </a:lnTo>
                  <a:lnTo>
                    <a:pt x="20" y="320"/>
                  </a:lnTo>
                  <a:lnTo>
                    <a:pt x="20" y="320"/>
                  </a:lnTo>
                  <a:lnTo>
                    <a:pt x="21" y="320"/>
                  </a:lnTo>
                  <a:lnTo>
                    <a:pt x="21" y="320"/>
                  </a:lnTo>
                  <a:lnTo>
                    <a:pt x="21" y="320"/>
                  </a:lnTo>
                  <a:lnTo>
                    <a:pt x="23" y="320"/>
                  </a:lnTo>
                  <a:lnTo>
                    <a:pt x="25" y="320"/>
                  </a:lnTo>
                  <a:lnTo>
                    <a:pt x="25" y="320"/>
                  </a:lnTo>
                  <a:lnTo>
                    <a:pt x="25" y="320"/>
                  </a:lnTo>
                  <a:lnTo>
                    <a:pt x="27" y="320"/>
                  </a:lnTo>
                  <a:lnTo>
                    <a:pt x="27" y="322"/>
                  </a:lnTo>
                  <a:lnTo>
                    <a:pt x="27" y="322"/>
                  </a:lnTo>
                  <a:lnTo>
                    <a:pt x="27" y="324"/>
                  </a:lnTo>
                  <a:lnTo>
                    <a:pt x="27" y="326"/>
                  </a:lnTo>
                  <a:lnTo>
                    <a:pt x="27" y="335"/>
                  </a:lnTo>
                  <a:lnTo>
                    <a:pt x="29" y="343"/>
                  </a:lnTo>
                  <a:lnTo>
                    <a:pt x="29" y="345"/>
                  </a:lnTo>
                  <a:lnTo>
                    <a:pt x="27" y="345"/>
                  </a:lnTo>
                  <a:lnTo>
                    <a:pt x="27" y="347"/>
                  </a:lnTo>
                  <a:lnTo>
                    <a:pt x="23" y="348"/>
                  </a:lnTo>
                  <a:lnTo>
                    <a:pt x="23" y="348"/>
                  </a:lnTo>
                  <a:lnTo>
                    <a:pt x="21" y="348"/>
                  </a:lnTo>
                  <a:lnTo>
                    <a:pt x="21" y="350"/>
                  </a:lnTo>
                  <a:lnTo>
                    <a:pt x="21" y="352"/>
                  </a:lnTo>
                  <a:lnTo>
                    <a:pt x="21" y="352"/>
                  </a:lnTo>
                  <a:lnTo>
                    <a:pt x="21" y="352"/>
                  </a:lnTo>
                  <a:lnTo>
                    <a:pt x="21" y="354"/>
                  </a:lnTo>
                  <a:lnTo>
                    <a:pt x="23" y="354"/>
                  </a:lnTo>
                  <a:lnTo>
                    <a:pt x="23" y="354"/>
                  </a:lnTo>
                  <a:lnTo>
                    <a:pt x="23" y="354"/>
                  </a:lnTo>
                  <a:lnTo>
                    <a:pt x="25" y="354"/>
                  </a:lnTo>
                  <a:lnTo>
                    <a:pt x="27" y="352"/>
                  </a:lnTo>
                  <a:lnTo>
                    <a:pt x="27" y="350"/>
                  </a:lnTo>
                  <a:lnTo>
                    <a:pt x="29" y="350"/>
                  </a:lnTo>
                  <a:lnTo>
                    <a:pt x="29" y="350"/>
                  </a:lnTo>
                  <a:lnTo>
                    <a:pt x="29" y="350"/>
                  </a:lnTo>
                  <a:lnTo>
                    <a:pt x="31" y="352"/>
                  </a:lnTo>
                  <a:lnTo>
                    <a:pt x="33" y="352"/>
                  </a:lnTo>
                  <a:lnTo>
                    <a:pt x="33" y="352"/>
                  </a:lnTo>
                  <a:lnTo>
                    <a:pt x="33" y="352"/>
                  </a:lnTo>
                  <a:lnTo>
                    <a:pt x="33" y="352"/>
                  </a:lnTo>
                  <a:lnTo>
                    <a:pt x="33" y="354"/>
                  </a:lnTo>
                  <a:lnTo>
                    <a:pt x="33" y="354"/>
                  </a:lnTo>
                  <a:lnTo>
                    <a:pt x="33" y="358"/>
                  </a:lnTo>
                  <a:lnTo>
                    <a:pt x="33" y="360"/>
                  </a:lnTo>
                  <a:lnTo>
                    <a:pt x="33" y="360"/>
                  </a:lnTo>
                  <a:lnTo>
                    <a:pt x="35" y="360"/>
                  </a:lnTo>
                  <a:lnTo>
                    <a:pt x="35" y="362"/>
                  </a:lnTo>
                  <a:lnTo>
                    <a:pt x="35" y="362"/>
                  </a:lnTo>
                  <a:lnTo>
                    <a:pt x="33" y="364"/>
                  </a:lnTo>
                  <a:lnTo>
                    <a:pt x="33" y="366"/>
                  </a:lnTo>
                  <a:lnTo>
                    <a:pt x="33" y="366"/>
                  </a:lnTo>
                  <a:lnTo>
                    <a:pt x="33" y="371"/>
                  </a:lnTo>
                  <a:lnTo>
                    <a:pt x="33" y="373"/>
                  </a:lnTo>
                  <a:lnTo>
                    <a:pt x="33" y="375"/>
                  </a:lnTo>
                  <a:lnTo>
                    <a:pt x="33" y="377"/>
                  </a:lnTo>
                  <a:lnTo>
                    <a:pt x="33" y="377"/>
                  </a:lnTo>
                  <a:lnTo>
                    <a:pt x="33" y="379"/>
                  </a:lnTo>
                  <a:lnTo>
                    <a:pt x="33" y="379"/>
                  </a:lnTo>
                  <a:lnTo>
                    <a:pt x="33" y="381"/>
                  </a:lnTo>
                  <a:lnTo>
                    <a:pt x="31" y="381"/>
                  </a:lnTo>
                  <a:lnTo>
                    <a:pt x="29" y="381"/>
                  </a:lnTo>
                  <a:lnTo>
                    <a:pt x="29" y="383"/>
                  </a:lnTo>
                  <a:lnTo>
                    <a:pt x="27" y="385"/>
                  </a:lnTo>
                  <a:lnTo>
                    <a:pt x="25" y="385"/>
                  </a:lnTo>
                  <a:lnTo>
                    <a:pt x="23" y="385"/>
                  </a:lnTo>
                  <a:lnTo>
                    <a:pt x="23" y="386"/>
                  </a:lnTo>
                  <a:lnTo>
                    <a:pt x="18" y="386"/>
                  </a:lnTo>
                  <a:lnTo>
                    <a:pt x="16" y="386"/>
                  </a:lnTo>
                  <a:lnTo>
                    <a:pt x="16" y="386"/>
                  </a:lnTo>
                  <a:lnTo>
                    <a:pt x="16" y="388"/>
                  </a:lnTo>
                  <a:lnTo>
                    <a:pt x="16" y="390"/>
                  </a:lnTo>
                  <a:lnTo>
                    <a:pt x="16" y="390"/>
                  </a:lnTo>
                  <a:lnTo>
                    <a:pt x="16" y="392"/>
                  </a:lnTo>
                  <a:lnTo>
                    <a:pt x="14" y="396"/>
                  </a:lnTo>
                  <a:lnTo>
                    <a:pt x="14" y="396"/>
                  </a:lnTo>
                  <a:lnTo>
                    <a:pt x="14" y="396"/>
                  </a:lnTo>
                  <a:lnTo>
                    <a:pt x="16" y="398"/>
                  </a:lnTo>
                  <a:lnTo>
                    <a:pt x="23" y="398"/>
                  </a:lnTo>
                  <a:lnTo>
                    <a:pt x="23" y="398"/>
                  </a:lnTo>
                  <a:lnTo>
                    <a:pt x="23" y="398"/>
                  </a:lnTo>
                  <a:lnTo>
                    <a:pt x="25" y="398"/>
                  </a:lnTo>
                  <a:lnTo>
                    <a:pt x="27" y="404"/>
                  </a:lnTo>
                  <a:lnTo>
                    <a:pt x="27" y="407"/>
                  </a:lnTo>
                  <a:lnTo>
                    <a:pt x="27" y="407"/>
                  </a:lnTo>
                  <a:lnTo>
                    <a:pt x="27" y="409"/>
                  </a:lnTo>
                  <a:lnTo>
                    <a:pt x="27" y="409"/>
                  </a:lnTo>
                  <a:lnTo>
                    <a:pt x="25" y="411"/>
                  </a:lnTo>
                  <a:lnTo>
                    <a:pt x="25" y="417"/>
                  </a:lnTo>
                  <a:lnTo>
                    <a:pt x="25" y="419"/>
                  </a:lnTo>
                  <a:lnTo>
                    <a:pt x="25" y="419"/>
                  </a:lnTo>
                  <a:lnTo>
                    <a:pt x="25" y="419"/>
                  </a:lnTo>
                  <a:lnTo>
                    <a:pt x="23" y="419"/>
                  </a:lnTo>
                  <a:lnTo>
                    <a:pt x="23" y="419"/>
                  </a:lnTo>
                  <a:lnTo>
                    <a:pt x="21" y="419"/>
                  </a:lnTo>
                  <a:lnTo>
                    <a:pt x="20" y="417"/>
                  </a:lnTo>
                  <a:lnTo>
                    <a:pt x="18" y="417"/>
                  </a:lnTo>
                  <a:lnTo>
                    <a:pt x="18" y="417"/>
                  </a:lnTo>
                  <a:lnTo>
                    <a:pt x="18" y="419"/>
                  </a:lnTo>
                  <a:lnTo>
                    <a:pt x="16" y="421"/>
                  </a:lnTo>
                  <a:lnTo>
                    <a:pt x="16" y="421"/>
                  </a:lnTo>
                  <a:lnTo>
                    <a:pt x="16" y="423"/>
                  </a:lnTo>
                  <a:lnTo>
                    <a:pt x="16" y="423"/>
                  </a:lnTo>
                  <a:lnTo>
                    <a:pt x="16" y="423"/>
                  </a:lnTo>
                  <a:lnTo>
                    <a:pt x="16" y="423"/>
                  </a:lnTo>
                  <a:lnTo>
                    <a:pt x="18" y="423"/>
                  </a:lnTo>
                  <a:lnTo>
                    <a:pt x="20" y="424"/>
                  </a:lnTo>
                  <a:lnTo>
                    <a:pt x="20" y="424"/>
                  </a:lnTo>
                  <a:lnTo>
                    <a:pt x="21" y="424"/>
                  </a:lnTo>
                  <a:lnTo>
                    <a:pt x="21" y="426"/>
                  </a:lnTo>
                  <a:lnTo>
                    <a:pt x="20" y="426"/>
                  </a:lnTo>
                  <a:lnTo>
                    <a:pt x="20" y="426"/>
                  </a:lnTo>
                  <a:lnTo>
                    <a:pt x="20" y="428"/>
                  </a:lnTo>
                  <a:lnTo>
                    <a:pt x="20" y="428"/>
                  </a:lnTo>
                  <a:lnTo>
                    <a:pt x="20" y="428"/>
                  </a:lnTo>
                  <a:lnTo>
                    <a:pt x="18" y="430"/>
                  </a:lnTo>
                  <a:lnTo>
                    <a:pt x="16" y="430"/>
                  </a:lnTo>
                  <a:lnTo>
                    <a:pt x="14" y="430"/>
                  </a:lnTo>
                  <a:lnTo>
                    <a:pt x="14" y="432"/>
                  </a:lnTo>
                  <a:lnTo>
                    <a:pt x="14" y="432"/>
                  </a:lnTo>
                  <a:lnTo>
                    <a:pt x="14" y="432"/>
                  </a:lnTo>
                  <a:lnTo>
                    <a:pt x="14" y="434"/>
                  </a:lnTo>
                  <a:lnTo>
                    <a:pt x="16" y="434"/>
                  </a:lnTo>
                  <a:lnTo>
                    <a:pt x="18" y="434"/>
                  </a:lnTo>
                  <a:lnTo>
                    <a:pt x="20" y="434"/>
                  </a:lnTo>
                  <a:lnTo>
                    <a:pt x="20" y="434"/>
                  </a:lnTo>
                  <a:lnTo>
                    <a:pt x="21" y="434"/>
                  </a:lnTo>
                  <a:lnTo>
                    <a:pt x="21" y="434"/>
                  </a:lnTo>
                  <a:lnTo>
                    <a:pt x="21" y="434"/>
                  </a:lnTo>
                  <a:lnTo>
                    <a:pt x="21" y="434"/>
                  </a:lnTo>
                  <a:lnTo>
                    <a:pt x="21" y="432"/>
                  </a:lnTo>
                  <a:lnTo>
                    <a:pt x="21" y="432"/>
                  </a:lnTo>
                  <a:lnTo>
                    <a:pt x="21" y="432"/>
                  </a:lnTo>
                  <a:lnTo>
                    <a:pt x="21" y="432"/>
                  </a:lnTo>
                  <a:lnTo>
                    <a:pt x="21" y="430"/>
                  </a:lnTo>
                  <a:lnTo>
                    <a:pt x="21" y="430"/>
                  </a:lnTo>
                  <a:lnTo>
                    <a:pt x="23" y="430"/>
                  </a:lnTo>
                  <a:lnTo>
                    <a:pt x="23" y="430"/>
                  </a:lnTo>
                  <a:lnTo>
                    <a:pt x="25" y="430"/>
                  </a:lnTo>
                  <a:lnTo>
                    <a:pt x="25" y="430"/>
                  </a:lnTo>
                  <a:lnTo>
                    <a:pt x="25" y="430"/>
                  </a:lnTo>
                  <a:lnTo>
                    <a:pt x="27" y="432"/>
                  </a:lnTo>
                  <a:lnTo>
                    <a:pt x="27" y="436"/>
                  </a:lnTo>
                  <a:lnTo>
                    <a:pt x="27" y="438"/>
                  </a:lnTo>
                  <a:lnTo>
                    <a:pt x="29" y="438"/>
                  </a:lnTo>
                  <a:lnTo>
                    <a:pt x="31" y="440"/>
                  </a:lnTo>
                  <a:lnTo>
                    <a:pt x="31" y="440"/>
                  </a:lnTo>
                  <a:lnTo>
                    <a:pt x="35" y="440"/>
                  </a:lnTo>
                  <a:lnTo>
                    <a:pt x="37" y="442"/>
                  </a:lnTo>
                  <a:lnTo>
                    <a:pt x="37" y="442"/>
                  </a:lnTo>
                  <a:lnTo>
                    <a:pt x="37" y="442"/>
                  </a:lnTo>
                  <a:lnTo>
                    <a:pt x="39" y="444"/>
                  </a:lnTo>
                  <a:lnTo>
                    <a:pt x="39" y="449"/>
                  </a:lnTo>
                  <a:lnTo>
                    <a:pt x="40" y="449"/>
                  </a:lnTo>
                  <a:lnTo>
                    <a:pt x="40" y="451"/>
                  </a:lnTo>
                  <a:lnTo>
                    <a:pt x="42" y="451"/>
                  </a:lnTo>
                  <a:lnTo>
                    <a:pt x="46" y="453"/>
                  </a:lnTo>
                  <a:lnTo>
                    <a:pt x="48" y="453"/>
                  </a:lnTo>
                  <a:lnTo>
                    <a:pt x="50" y="455"/>
                  </a:lnTo>
                  <a:lnTo>
                    <a:pt x="52" y="455"/>
                  </a:lnTo>
                  <a:lnTo>
                    <a:pt x="52" y="455"/>
                  </a:lnTo>
                  <a:lnTo>
                    <a:pt x="52" y="455"/>
                  </a:lnTo>
                  <a:lnTo>
                    <a:pt x="54" y="457"/>
                  </a:lnTo>
                  <a:lnTo>
                    <a:pt x="54" y="459"/>
                  </a:lnTo>
                  <a:lnTo>
                    <a:pt x="58" y="461"/>
                  </a:lnTo>
                  <a:lnTo>
                    <a:pt x="58" y="463"/>
                  </a:lnTo>
                  <a:lnTo>
                    <a:pt x="60" y="464"/>
                  </a:lnTo>
                  <a:lnTo>
                    <a:pt x="58" y="464"/>
                  </a:lnTo>
                  <a:lnTo>
                    <a:pt x="58" y="466"/>
                  </a:lnTo>
                  <a:lnTo>
                    <a:pt x="58" y="468"/>
                  </a:lnTo>
                  <a:lnTo>
                    <a:pt x="56" y="468"/>
                  </a:lnTo>
                  <a:lnTo>
                    <a:pt x="54" y="468"/>
                  </a:lnTo>
                  <a:lnTo>
                    <a:pt x="52" y="468"/>
                  </a:lnTo>
                  <a:lnTo>
                    <a:pt x="52" y="470"/>
                  </a:lnTo>
                  <a:lnTo>
                    <a:pt x="50" y="470"/>
                  </a:lnTo>
                  <a:lnTo>
                    <a:pt x="50" y="470"/>
                  </a:lnTo>
                  <a:lnTo>
                    <a:pt x="50" y="472"/>
                  </a:lnTo>
                  <a:lnTo>
                    <a:pt x="52" y="474"/>
                  </a:lnTo>
                  <a:lnTo>
                    <a:pt x="52" y="476"/>
                  </a:lnTo>
                  <a:lnTo>
                    <a:pt x="52" y="476"/>
                  </a:lnTo>
                  <a:lnTo>
                    <a:pt x="52" y="478"/>
                  </a:lnTo>
                  <a:lnTo>
                    <a:pt x="48" y="480"/>
                  </a:lnTo>
                  <a:lnTo>
                    <a:pt x="46" y="480"/>
                  </a:lnTo>
                  <a:lnTo>
                    <a:pt x="44" y="482"/>
                  </a:lnTo>
                  <a:lnTo>
                    <a:pt x="44" y="482"/>
                  </a:lnTo>
                  <a:lnTo>
                    <a:pt x="42" y="483"/>
                  </a:lnTo>
                  <a:lnTo>
                    <a:pt x="42" y="483"/>
                  </a:lnTo>
                  <a:lnTo>
                    <a:pt x="42" y="483"/>
                  </a:lnTo>
                  <a:lnTo>
                    <a:pt x="40" y="482"/>
                  </a:lnTo>
                  <a:lnTo>
                    <a:pt x="40" y="480"/>
                  </a:lnTo>
                  <a:lnTo>
                    <a:pt x="39" y="478"/>
                  </a:lnTo>
                  <a:lnTo>
                    <a:pt x="37" y="478"/>
                  </a:lnTo>
                  <a:lnTo>
                    <a:pt x="35" y="478"/>
                  </a:lnTo>
                  <a:lnTo>
                    <a:pt x="33" y="478"/>
                  </a:lnTo>
                  <a:lnTo>
                    <a:pt x="31" y="476"/>
                  </a:lnTo>
                  <a:lnTo>
                    <a:pt x="31" y="472"/>
                  </a:lnTo>
                  <a:lnTo>
                    <a:pt x="29" y="470"/>
                  </a:lnTo>
                  <a:lnTo>
                    <a:pt x="27" y="472"/>
                  </a:lnTo>
                  <a:lnTo>
                    <a:pt x="25" y="472"/>
                  </a:lnTo>
                  <a:lnTo>
                    <a:pt x="25" y="474"/>
                  </a:lnTo>
                  <a:lnTo>
                    <a:pt x="23" y="476"/>
                  </a:lnTo>
                  <a:lnTo>
                    <a:pt x="23" y="476"/>
                  </a:lnTo>
                  <a:lnTo>
                    <a:pt x="21" y="476"/>
                  </a:lnTo>
                  <a:lnTo>
                    <a:pt x="20" y="478"/>
                  </a:lnTo>
                  <a:lnTo>
                    <a:pt x="20" y="478"/>
                  </a:lnTo>
                  <a:lnTo>
                    <a:pt x="18" y="482"/>
                  </a:lnTo>
                  <a:lnTo>
                    <a:pt x="18" y="483"/>
                  </a:lnTo>
                  <a:lnTo>
                    <a:pt x="16" y="483"/>
                  </a:lnTo>
                  <a:lnTo>
                    <a:pt x="14" y="483"/>
                  </a:lnTo>
                  <a:lnTo>
                    <a:pt x="14" y="485"/>
                  </a:lnTo>
                  <a:lnTo>
                    <a:pt x="12" y="487"/>
                  </a:lnTo>
                  <a:lnTo>
                    <a:pt x="10" y="495"/>
                  </a:lnTo>
                  <a:lnTo>
                    <a:pt x="10" y="497"/>
                  </a:lnTo>
                  <a:lnTo>
                    <a:pt x="10" y="499"/>
                  </a:lnTo>
                  <a:lnTo>
                    <a:pt x="8" y="501"/>
                  </a:lnTo>
                  <a:lnTo>
                    <a:pt x="2" y="508"/>
                  </a:lnTo>
                  <a:lnTo>
                    <a:pt x="0" y="512"/>
                  </a:lnTo>
                  <a:lnTo>
                    <a:pt x="0" y="514"/>
                  </a:lnTo>
                  <a:lnTo>
                    <a:pt x="2" y="518"/>
                  </a:lnTo>
                  <a:lnTo>
                    <a:pt x="8" y="523"/>
                  </a:lnTo>
                  <a:lnTo>
                    <a:pt x="8" y="525"/>
                  </a:lnTo>
                  <a:lnTo>
                    <a:pt x="6" y="527"/>
                  </a:lnTo>
                  <a:lnTo>
                    <a:pt x="0" y="531"/>
                  </a:lnTo>
                  <a:lnTo>
                    <a:pt x="0" y="531"/>
                  </a:lnTo>
                  <a:lnTo>
                    <a:pt x="0" y="533"/>
                  </a:lnTo>
                  <a:lnTo>
                    <a:pt x="0" y="535"/>
                  </a:lnTo>
                  <a:lnTo>
                    <a:pt x="0" y="535"/>
                  </a:lnTo>
                  <a:lnTo>
                    <a:pt x="0" y="537"/>
                  </a:lnTo>
                  <a:lnTo>
                    <a:pt x="2" y="537"/>
                  </a:lnTo>
                  <a:lnTo>
                    <a:pt x="2" y="537"/>
                  </a:lnTo>
                  <a:lnTo>
                    <a:pt x="4" y="539"/>
                  </a:lnTo>
                  <a:lnTo>
                    <a:pt x="4" y="539"/>
                  </a:lnTo>
                  <a:lnTo>
                    <a:pt x="4" y="541"/>
                  </a:lnTo>
                  <a:lnTo>
                    <a:pt x="4" y="541"/>
                  </a:lnTo>
                  <a:lnTo>
                    <a:pt x="4" y="542"/>
                  </a:lnTo>
                  <a:lnTo>
                    <a:pt x="6" y="544"/>
                  </a:lnTo>
                  <a:lnTo>
                    <a:pt x="6" y="544"/>
                  </a:lnTo>
                  <a:lnTo>
                    <a:pt x="6" y="546"/>
                  </a:lnTo>
                  <a:lnTo>
                    <a:pt x="8" y="546"/>
                  </a:lnTo>
                  <a:lnTo>
                    <a:pt x="8" y="548"/>
                  </a:lnTo>
                  <a:lnTo>
                    <a:pt x="8" y="548"/>
                  </a:lnTo>
                  <a:lnTo>
                    <a:pt x="10" y="548"/>
                  </a:lnTo>
                  <a:lnTo>
                    <a:pt x="10" y="548"/>
                  </a:lnTo>
                  <a:lnTo>
                    <a:pt x="10" y="546"/>
                  </a:lnTo>
                  <a:lnTo>
                    <a:pt x="12" y="546"/>
                  </a:lnTo>
                  <a:lnTo>
                    <a:pt x="12" y="548"/>
                  </a:lnTo>
                  <a:lnTo>
                    <a:pt x="12" y="548"/>
                  </a:lnTo>
                  <a:lnTo>
                    <a:pt x="14" y="550"/>
                  </a:lnTo>
                  <a:lnTo>
                    <a:pt x="16" y="548"/>
                  </a:lnTo>
                  <a:lnTo>
                    <a:pt x="20" y="548"/>
                  </a:lnTo>
                  <a:lnTo>
                    <a:pt x="21" y="548"/>
                  </a:lnTo>
                  <a:lnTo>
                    <a:pt x="21" y="548"/>
                  </a:lnTo>
                  <a:lnTo>
                    <a:pt x="23" y="550"/>
                  </a:lnTo>
                  <a:lnTo>
                    <a:pt x="25" y="550"/>
                  </a:lnTo>
                  <a:lnTo>
                    <a:pt x="27" y="552"/>
                  </a:lnTo>
                  <a:lnTo>
                    <a:pt x="27" y="552"/>
                  </a:lnTo>
                  <a:lnTo>
                    <a:pt x="29" y="554"/>
                  </a:lnTo>
                  <a:lnTo>
                    <a:pt x="35" y="560"/>
                  </a:lnTo>
                  <a:lnTo>
                    <a:pt x="35" y="561"/>
                  </a:lnTo>
                  <a:lnTo>
                    <a:pt x="37" y="563"/>
                  </a:lnTo>
                  <a:lnTo>
                    <a:pt x="39" y="565"/>
                  </a:lnTo>
                  <a:lnTo>
                    <a:pt x="40" y="567"/>
                  </a:lnTo>
                  <a:lnTo>
                    <a:pt x="40" y="567"/>
                  </a:lnTo>
                  <a:lnTo>
                    <a:pt x="42" y="569"/>
                  </a:lnTo>
                  <a:lnTo>
                    <a:pt x="42" y="573"/>
                  </a:lnTo>
                  <a:lnTo>
                    <a:pt x="44" y="579"/>
                  </a:lnTo>
                  <a:lnTo>
                    <a:pt x="46" y="580"/>
                  </a:lnTo>
                  <a:lnTo>
                    <a:pt x="48" y="582"/>
                  </a:lnTo>
                  <a:lnTo>
                    <a:pt x="48" y="582"/>
                  </a:lnTo>
                  <a:lnTo>
                    <a:pt x="46" y="584"/>
                  </a:lnTo>
                  <a:lnTo>
                    <a:pt x="46" y="584"/>
                  </a:lnTo>
                  <a:lnTo>
                    <a:pt x="44" y="584"/>
                  </a:lnTo>
                  <a:lnTo>
                    <a:pt x="44" y="586"/>
                  </a:lnTo>
                  <a:lnTo>
                    <a:pt x="44" y="586"/>
                  </a:lnTo>
                  <a:lnTo>
                    <a:pt x="42" y="588"/>
                  </a:lnTo>
                  <a:lnTo>
                    <a:pt x="42" y="588"/>
                  </a:lnTo>
                  <a:lnTo>
                    <a:pt x="44" y="590"/>
                  </a:lnTo>
                  <a:lnTo>
                    <a:pt x="44" y="590"/>
                  </a:lnTo>
                  <a:lnTo>
                    <a:pt x="46" y="590"/>
                  </a:lnTo>
                  <a:lnTo>
                    <a:pt x="48" y="590"/>
                  </a:lnTo>
                  <a:lnTo>
                    <a:pt x="48" y="590"/>
                  </a:lnTo>
                  <a:lnTo>
                    <a:pt x="50" y="590"/>
                  </a:lnTo>
                  <a:lnTo>
                    <a:pt x="50" y="590"/>
                  </a:lnTo>
                  <a:lnTo>
                    <a:pt x="50" y="590"/>
                  </a:lnTo>
                  <a:lnTo>
                    <a:pt x="50" y="588"/>
                  </a:lnTo>
                  <a:lnTo>
                    <a:pt x="50" y="586"/>
                  </a:lnTo>
                  <a:lnTo>
                    <a:pt x="52" y="586"/>
                  </a:lnTo>
                  <a:lnTo>
                    <a:pt x="52" y="586"/>
                  </a:lnTo>
                  <a:lnTo>
                    <a:pt x="52" y="586"/>
                  </a:lnTo>
                  <a:lnTo>
                    <a:pt x="54" y="586"/>
                  </a:lnTo>
                  <a:lnTo>
                    <a:pt x="54" y="586"/>
                  </a:lnTo>
                  <a:lnTo>
                    <a:pt x="54" y="588"/>
                  </a:lnTo>
                  <a:lnTo>
                    <a:pt x="54" y="588"/>
                  </a:lnTo>
                  <a:lnTo>
                    <a:pt x="54" y="590"/>
                  </a:lnTo>
                  <a:lnTo>
                    <a:pt x="56" y="592"/>
                  </a:lnTo>
                  <a:lnTo>
                    <a:pt x="56" y="592"/>
                  </a:lnTo>
                  <a:lnTo>
                    <a:pt x="56" y="594"/>
                  </a:lnTo>
                  <a:lnTo>
                    <a:pt x="58" y="594"/>
                  </a:lnTo>
                  <a:lnTo>
                    <a:pt x="60" y="592"/>
                  </a:lnTo>
                  <a:lnTo>
                    <a:pt x="61" y="592"/>
                  </a:lnTo>
                  <a:lnTo>
                    <a:pt x="61" y="592"/>
                  </a:lnTo>
                  <a:lnTo>
                    <a:pt x="63" y="592"/>
                  </a:lnTo>
                  <a:lnTo>
                    <a:pt x="65" y="592"/>
                  </a:lnTo>
                  <a:lnTo>
                    <a:pt x="65" y="594"/>
                  </a:lnTo>
                  <a:lnTo>
                    <a:pt x="63" y="594"/>
                  </a:lnTo>
                  <a:lnTo>
                    <a:pt x="63" y="596"/>
                  </a:lnTo>
                  <a:lnTo>
                    <a:pt x="63" y="596"/>
                  </a:lnTo>
                  <a:lnTo>
                    <a:pt x="61" y="598"/>
                  </a:lnTo>
                  <a:lnTo>
                    <a:pt x="63" y="599"/>
                  </a:lnTo>
                  <a:lnTo>
                    <a:pt x="63" y="601"/>
                  </a:lnTo>
                  <a:lnTo>
                    <a:pt x="63" y="603"/>
                  </a:lnTo>
                  <a:lnTo>
                    <a:pt x="63" y="605"/>
                  </a:lnTo>
                  <a:lnTo>
                    <a:pt x="65" y="609"/>
                  </a:lnTo>
                  <a:lnTo>
                    <a:pt x="67" y="609"/>
                  </a:lnTo>
                  <a:lnTo>
                    <a:pt x="67" y="622"/>
                  </a:lnTo>
                  <a:lnTo>
                    <a:pt x="69" y="624"/>
                  </a:lnTo>
                  <a:lnTo>
                    <a:pt x="69" y="628"/>
                  </a:lnTo>
                  <a:lnTo>
                    <a:pt x="71" y="628"/>
                  </a:lnTo>
                  <a:lnTo>
                    <a:pt x="73" y="628"/>
                  </a:lnTo>
                  <a:lnTo>
                    <a:pt x="73" y="628"/>
                  </a:lnTo>
                  <a:lnTo>
                    <a:pt x="77" y="626"/>
                  </a:lnTo>
                  <a:lnTo>
                    <a:pt x="79" y="624"/>
                  </a:lnTo>
                  <a:lnTo>
                    <a:pt x="81" y="622"/>
                  </a:lnTo>
                  <a:lnTo>
                    <a:pt x="82" y="622"/>
                  </a:lnTo>
                  <a:lnTo>
                    <a:pt x="82" y="622"/>
                  </a:lnTo>
                  <a:lnTo>
                    <a:pt x="84" y="622"/>
                  </a:lnTo>
                  <a:lnTo>
                    <a:pt x="84" y="622"/>
                  </a:lnTo>
                  <a:lnTo>
                    <a:pt x="86" y="624"/>
                  </a:lnTo>
                  <a:lnTo>
                    <a:pt x="88" y="624"/>
                  </a:lnTo>
                  <a:lnTo>
                    <a:pt x="90" y="626"/>
                  </a:lnTo>
                  <a:lnTo>
                    <a:pt x="94" y="626"/>
                  </a:lnTo>
                  <a:lnTo>
                    <a:pt x="98" y="624"/>
                  </a:lnTo>
                  <a:lnTo>
                    <a:pt x="105" y="626"/>
                  </a:lnTo>
                  <a:lnTo>
                    <a:pt x="103" y="624"/>
                  </a:lnTo>
                  <a:lnTo>
                    <a:pt x="103" y="622"/>
                  </a:lnTo>
                  <a:lnTo>
                    <a:pt x="105" y="620"/>
                  </a:lnTo>
                  <a:lnTo>
                    <a:pt x="105" y="618"/>
                  </a:lnTo>
                  <a:lnTo>
                    <a:pt x="105" y="618"/>
                  </a:lnTo>
                  <a:lnTo>
                    <a:pt x="105" y="618"/>
                  </a:lnTo>
                  <a:lnTo>
                    <a:pt x="105" y="617"/>
                  </a:lnTo>
                  <a:lnTo>
                    <a:pt x="105" y="617"/>
                  </a:lnTo>
                  <a:lnTo>
                    <a:pt x="107" y="617"/>
                  </a:lnTo>
                  <a:lnTo>
                    <a:pt x="107" y="617"/>
                  </a:lnTo>
                  <a:lnTo>
                    <a:pt x="107" y="618"/>
                  </a:lnTo>
                  <a:lnTo>
                    <a:pt x="107" y="618"/>
                  </a:lnTo>
                  <a:lnTo>
                    <a:pt x="109" y="618"/>
                  </a:lnTo>
                  <a:lnTo>
                    <a:pt x="109" y="618"/>
                  </a:lnTo>
                  <a:lnTo>
                    <a:pt x="109" y="618"/>
                  </a:lnTo>
                  <a:lnTo>
                    <a:pt x="109" y="618"/>
                  </a:lnTo>
                  <a:lnTo>
                    <a:pt x="109" y="617"/>
                  </a:lnTo>
                  <a:lnTo>
                    <a:pt x="109" y="615"/>
                  </a:lnTo>
                  <a:lnTo>
                    <a:pt x="109" y="615"/>
                  </a:lnTo>
                  <a:lnTo>
                    <a:pt x="109" y="613"/>
                  </a:lnTo>
                  <a:lnTo>
                    <a:pt x="111" y="613"/>
                  </a:lnTo>
                  <a:lnTo>
                    <a:pt x="111" y="611"/>
                  </a:lnTo>
                  <a:lnTo>
                    <a:pt x="111" y="611"/>
                  </a:lnTo>
                  <a:lnTo>
                    <a:pt x="113" y="611"/>
                  </a:lnTo>
                  <a:lnTo>
                    <a:pt x="113" y="609"/>
                  </a:lnTo>
                  <a:lnTo>
                    <a:pt x="113" y="607"/>
                  </a:lnTo>
                  <a:lnTo>
                    <a:pt x="113" y="603"/>
                  </a:lnTo>
                  <a:lnTo>
                    <a:pt x="113" y="603"/>
                  </a:lnTo>
                  <a:lnTo>
                    <a:pt x="113" y="601"/>
                  </a:lnTo>
                  <a:lnTo>
                    <a:pt x="113" y="601"/>
                  </a:lnTo>
                  <a:lnTo>
                    <a:pt x="113" y="601"/>
                  </a:lnTo>
                  <a:lnTo>
                    <a:pt x="115" y="599"/>
                  </a:lnTo>
                  <a:lnTo>
                    <a:pt x="115" y="599"/>
                  </a:lnTo>
                  <a:lnTo>
                    <a:pt x="115" y="599"/>
                  </a:lnTo>
                  <a:lnTo>
                    <a:pt x="115" y="598"/>
                  </a:lnTo>
                  <a:lnTo>
                    <a:pt x="117" y="596"/>
                  </a:lnTo>
                  <a:lnTo>
                    <a:pt x="117" y="594"/>
                  </a:lnTo>
                  <a:lnTo>
                    <a:pt x="117" y="592"/>
                  </a:lnTo>
                  <a:lnTo>
                    <a:pt x="117" y="590"/>
                  </a:lnTo>
                  <a:lnTo>
                    <a:pt x="117" y="590"/>
                  </a:lnTo>
                  <a:lnTo>
                    <a:pt x="115" y="588"/>
                  </a:lnTo>
                  <a:lnTo>
                    <a:pt x="115" y="588"/>
                  </a:lnTo>
                  <a:lnTo>
                    <a:pt x="115" y="588"/>
                  </a:lnTo>
                  <a:lnTo>
                    <a:pt x="115" y="586"/>
                  </a:lnTo>
                  <a:lnTo>
                    <a:pt x="117" y="586"/>
                  </a:lnTo>
                  <a:lnTo>
                    <a:pt x="117" y="586"/>
                  </a:lnTo>
                  <a:lnTo>
                    <a:pt x="117" y="584"/>
                  </a:lnTo>
                  <a:lnTo>
                    <a:pt x="119" y="580"/>
                  </a:lnTo>
                  <a:lnTo>
                    <a:pt x="119" y="580"/>
                  </a:lnTo>
                  <a:lnTo>
                    <a:pt x="119" y="580"/>
                  </a:lnTo>
                  <a:lnTo>
                    <a:pt x="121" y="580"/>
                  </a:lnTo>
                  <a:lnTo>
                    <a:pt x="121" y="580"/>
                  </a:lnTo>
                  <a:lnTo>
                    <a:pt x="121" y="580"/>
                  </a:lnTo>
                  <a:lnTo>
                    <a:pt x="122" y="580"/>
                  </a:lnTo>
                  <a:lnTo>
                    <a:pt x="128" y="579"/>
                  </a:lnTo>
                  <a:lnTo>
                    <a:pt x="128" y="577"/>
                  </a:lnTo>
                  <a:lnTo>
                    <a:pt x="128" y="577"/>
                  </a:lnTo>
                  <a:lnTo>
                    <a:pt x="130" y="575"/>
                  </a:lnTo>
                  <a:lnTo>
                    <a:pt x="130" y="575"/>
                  </a:lnTo>
                  <a:lnTo>
                    <a:pt x="132" y="575"/>
                  </a:lnTo>
                  <a:lnTo>
                    <a:pt x="132" y="573"/>
                  </a:lnTo>
                  <a:lnTo>
                    <a:pt x="134" y="573"/>
                  </a:lnTo>
                  <a:lnTo>
                    <a:pt x="136" y="573"/>
                  </a:lnTo>
                  <a:lnTo>
                    <a:pt x="136" y="573"/>
                  </a:lnTo>
                  <a:lnTo>
                    <a:pt x="136" y="571"/>
                  </a:lnTo>
                  <a:lnTo>
                    <a:pt x="140" y="567"/>
                  </a:lnTo>
                  <a:lnTo>
                    <a:pt x="141" y="563"/>
                  </a:lnTo>
                  <a:lnTo>
                    <a:pt x="143" y="563"/>
                  </a:lnTo>
                  <a:lnTo>
                    <a:pt x="145" y="560"/>
                  </a:lnTo>
                  <a:lnTo>
                    <a:pt x="149" y="558"/>
                  </a:lnTo>
                  <a:lnTo>
                    <a:pt x="151" y="556"/>
                  </a:lnTo>
                  <a:lnTo>
                    <a:pt x="153" y="554"/>
                  </a:lnTo>
                  <a:lnTo>
                    <a:pt x="153" y="554"/>
                  </a:lnTo>
                  <a:lnTo>
                    <a:pt x="155" y="552"/>
                  </a:lnTo>
                  <a:lnTo>
                    <a:pt x="155" y="552"/>
                  </a:lnTo>
                  <a:lnTo>
                    <a:pt x="155" y="552"/>
                  </a:lnTo>
                  <a:lnTo>
                    <a:pt x="155" y="550"/>
                  </a:lnTo>
                  <a:lnTo>
                    <a:pt x="155" y="548"/>
                  </a:lnTo>
                  <a:lnTo>
                    <a:pt x="155" y="548"/>
                  </a:lnTo>
                  <a:lnTo>
                    <a:pt x="153" y="546"/>
                  </a:lnTo>
                  <a:lnTo>
                    <a:pt x="153" y="546"/>
                  </a:lnTo>
                  <a:lnTo>
                    <a:pt x="151" y="546"/>
                  </a:lnTo>
                  <a:lnTo>
                    <a:pt x="151" y="546"/>
                  </a:lnTo>
                  <a:lnTo>
                    <a:pt x="151" y="544"/>
                  </a:lnTo>
                  <a:lnTo>
                    <a:pt x="153" y="544"/>
                  </a:lnTo>
                  <a:lnTo>
                    <a:pt x="153" y="544"/>
                  </a:lnTo>
                  <a:lnTo>
                    <a:pt x="153" y="544"/>
                  </a:lnTo>
                  <a:lnTo>
                    <a:pt x="155" y="544"/>
                  </a:lnTo>
                  <a:lnTo>
                    <a:pt x="155" y="542"/>
                  </a:lnTo>
                  <a:lnTo>
                    <a:pt x="155" y="542"/>
                  </a:lnTo>
                  <a:lnTo>
                    <a:pt x="157" y="541"/>
                  </a:lnTo>
                  <a:lnTo>
                    <a:pt x="157" y="541"/>
                  </a:lnTo>
                  <a:lnTo>
                    <a:pt x="159" y="539"/>
                  </a:lnTo>
                  <a:lnTo>
                    <a:pt x="159" y="539"/>
                  </a:lnTo>
                  <a:lnTo>
                    <a:pt x="161" y="539"/>
                  </a:lnTo>
                  <a:lnTo>
                    <a:pt x="161" y="539"/>
                  </a:lnTo>
                  <a:lnTo>
                    <a:pt x="164" y="537"/>
                  </a:lnTo>
                  <a:lnTo>
                    <a:pt x="166" y="537"/>
                  </a:lnTo>
                  <a:lnTo>
                    <a:pt x="166" y="537"/>
                  </a:lnTo>
                  <a:lnTo>
                    <a:pt x="168" y="535"/>
                  </a:lnTo>
                  <a:lnTo>
                    <a:pt x="168" y="533"/>
                  </a:lnTo>
                  <a:lnTo>
                    <a:pt x="170" y="531"/>
                  </a:lnTo>
                  <a:lnTo>
                    <a:pt x="170" y="531"/>
                  </a:lnTo>
                  <a:lnTo>
                    <a:pt x="170" y="531"/>
                  </a:lnTo>
                  <a:lnTo>
                    <a:pt x="170" y="531"/>
                  </a:lnTo>
                  <a:lnTo>
                    <a:pt x="172" y="533"/>
                  </a:lnTo>
                  <a:lnTo>
                    <a:pt x="172" y="533"/>
                  </a:lnTo>
                  <a:lnTo>
                    <a:pt x="174" y="535"/>
                  </a:lnTo>
                  <a:lnTo>
                    <a:pt x="174" y="533"/>
                  </a:lnTo>
                  <a:lnTo>
                    <a:pt x="174" y="531"/>
                  </a:lnTo>
                  <a:lnTo>
                    <a:pt x="174" y="529"/>
                  </a:lnTo>
                  <a:lnTo>
                    <a:pt x="174" y="529"/>
                  </a:lnTo>
                  <a:lnTo>
                    <a:pt x="176" y="525"/>
                  </a:lnTo>
                  <a:lnTo>
                    <a:pt x="176" y="521"/>
                  </a:lnTo>
                  <a:lnTo>
                    <a:pt x="176" y="521"/>
                  </a:lnTo>
                  <a:lnTo>
                    <a:pt x="176" y="521"/>
                  </a:lnTo>
                  <a:lnTo>
                    <a:pt x="176" y="520"/>
                  </a:lnTo>
                  <a:lnTo>
                    <a:pt x="178" y="520"/>
                  </a:lnTo>
                  <a:lnTo>
                    <a:pt x="178" y="520"/>
                  </a:lnTo>
                  <a:lnTo>
                    <a:pt x="178" y="520"/>
                  </a:lnTo>
                  <a:lnTo>
                    <a:pt x="178" y="520"/>
                  </a:lnTo>
                  <a:lnTo>
                    <a:pt x="180" y="518"/>
                  </a:lnTo>
                  <a:lnTo>
                    <a:pt x="181" y="518"/>
                  </a:lnTo>
                  <a:lnTo>
                    <a:pt x="181" y="518"/>
                  </a:lnTo>
                  <a:lnTo>
                    <a:pt x="181" y="516"/>
                  </a:lnTo>
                  <a:lnTo>
                    <a:pt x="181" y="510"/>
                  </a:lnTo>
                  <a:lnTo>
                    <a:pt x="181" y="508"/>
                  </a:lnTo>
                  <a:lnTo>
                    <a:pt x="181" y="508"/>
                  </a:lnTo>
                  <a:lnTo>
                    <a:pt x="181" y="506"/>
                  </a:lnTo>
                  <a:lnTo>
                    <a:pt x="180" y="504"/>
                  </a:lnTo>
                  <a:lnTo>
                    <a:pt x="180" y="504"/>
                  </a:lnTo>
                  <a:lnTo>
                    <a:pt x="180" y="501"/>
                  </a:lnTo>
                  <a:lnTo>
                    <a:pt x="178" y="501"/>
                  </a:lnTo>
                  <a:lnTo>
                    <a:pt x="178" y="499"/>
                  </a:lnTo>
                  <a:lnTo>
                    <a:pt x="176" y="499"/>
                  </a:lnTo>
                  <a:lnTo>
                    <a:pt x="176" y="497"/>
                  </a:lnTo>
                  <a:lnTo>
                    <a:pt x="176" y="497"/>
                  </a:lnTo>
                  <a:lnTo>
                    <a:pt x="176" y="495"/>
                  </a:lnTo>
                  <a:lnTo>
                    <a:pt x="176" y="493"/>
                  </a:lnTo>
                  <a:lnTo>
                    <a:pt x="176" y="491"/>
                  </a:lnTo>
                  <a:lnTo>
                    <a:pt x="174" y="489"/>
                  </a:lnTo>
                  <a:lnTo>
                    <a:pt x="174" y="489"/>
                  </a:lnTo>
                  <a:lnTo>
                    <a:pt x="174" y="487"/>
                  </a:lnTo>
                  <a:lnTo>
                    <a:pt x="174" y="485"/>
                  </a:lnTo>
                  <a:lnTo>
                    <a:pt x="174" y="483"/>
                  </a:lnTo>
                  <a:lnTo>
                    <a:pt x="174" y="483"/>
                  </a:lnTo>
                  <a:lnTo>
                    <a:pt x="176" y="480"/>
                  </a:lnTo>
                  <a:lnTo>
                    <a:pt x="176" y="478"/>
                  </a:lnTo>
                  <a:lnTo>
                    <a:pt x="176" y="478"/>
                  </a:lnTo>
                  <a:lnTo>
                    <a:pt x="176" y="476"/>
                  </a:lnTo>
                  <a:lnTo>
                    <a:pt x="174" y="476"/>
                  </a:lnTo>
                  <a:lnTo>
                    <a:pt x="174" y="476"/>
                  </a:lnTo>
                  <a:lnTo>
                    <a:pt x="174" y="474"/>
                  </a:lnTo>
                  <a:lnTo>
                    <a:pt x="174" y="474"/>
                  </a:lnTo>
                  <a:lnTo>
                    <a:pt x="174" y="474"/>
                  </a:lnTo>
                  <a:lnTo>
                    <a:pt x="176" y="472"/>
                  </a:lnTo>
                  <a:lnTo>
                    <a:pt x="176" y="472"/>
                  </a:lnTo>
                  <a:lnTo>
                    <a:pt x="176" y="470"/>
                  </a:lnTo>
                  <a:lnTo>
                    <a:pt x="176" y="470"/>
                  </a:lnTo>
                  <a:lnTo>
                    <a:pt x="176" y="468"/>
                  </a:lnTo>
                  <a:lnTo>
                    <a:pt x="174" y="468"/>
                  </a:lnTo>
                  <a:lnTo>
                    <a:pt x="174" y="468"/>
                  </a:lnTo>
                  <a:lnTo>
                    <a:pt x="172" y="466"/>
                  </a:lnTo>
                  <a:lnTo>
                    <a:pt x="170" y="466"/>
                  </a:lnTo>
                  <a:lnTo>
                    <a:pt x="170" y="466"/>
                  </a:lnTo>
                  <a:lnTo>
                    <a:pt x="170" y="466"/>
                  </a:lnTo>
                  <a:lnTo>
                    <a:pt x="168" y="463"/>
                  </a:lnTo>
                  <a:lnTo>
                    <a:pt x="168" y="461"/>
                  </a:lnTo>
                  <a:lnTo>
                    <a:pt x="168" y="461"/>
                  </a:lnTo>
                  <a:lnTo>
                    <a:pt x="166" y="461"/>
                  </a:lnTo>
                  <a:lnTo>
                    <a:pt x="164" y="461"/>
                  </a:lnTo>
                  <a:lnTo>
                    <a:pt x="164" y="459"/>
                  </a:lnTo>
                  <a:lnTo>
                    <a:pt x="162" y="459"/>
                  </a:lnTo>
                  <a:lnTo>
                    <a:pt x="164" y="451"/>
                  </a:lnTo>
                  <a:lnTo>
                    <a:pt x="164" y="449"/>
                  </a:lnTo>
                  <a:lnTo>
                    <a:pt x="164" y="447"/>
                  </a:lnTo>
                  <a:lnTo>
                    <a:pt x="164" y="445"/>
                  </a:lnTo>
                  <a:lnTo>
                    <a:pt x="162" y="444"/>
                  </a:lnTo>
                  <a:lnTo>
                    <a:pt x="162" y="442"/>
                  </a:lnTo>
                  <a:lnTo>
                    <a:pt x="162" y="440"/>
                  </a:lnTo>
                  <a:lnTo>
                    <a:pt x="164" y="436"/>
                  </a:lnTo>
                  <a:lnTo>
                    <a:pt x="164" y="434"/>
                  </a:lnTo>
                  <a:lnTo>
                    <a:pt x="162" y="434"/>
                  </a:lnTo>
                  <a:lnTo>
                    <a:pt x="162" y="432"/>
                  </a:lnTo>
                  <a:lnTo>
                    <a:pt x="162" y="432"/>
                  </a:lnTo>
                  <a:lnTo>
                    <a:pt x="159" y="432"/>
                  </a:lnTo>
                  <a:lnTo>
                    <a:pt x="157" y="432"/>
                  </a:lnTo>
                  <a:lnTo>
                    <a:pt x="157" y="432"/>
                  </a:lnTo>
                  <a:lnTo>
                    <a:pt x="157" y="430"/>
                  </a:lnTo>
                  <a:lnTo>
                    <a:pt x="155" y="428"/>
                  </a:lnTo>
                  <a:lnTo>
                    <a:pt x="155" y="426"/>
                  </a:lnTo>
                  <a:lnTo>
                    <a:pt x="155" y="426"/>
                  </a:lnTo>
                  <a:lnTo>
                    <a:pt x="145" y="423"/>
                  </a:lnTo>
                  <a:lnTo>
                    <a:pt x="145" y="421"/>
                  </a:lnTo>
                  <a:lnTo>
                    <a:pt x="143" y="421"/>
                  </a:lnTo>
                  <a:lnTo>
                    <a:pt x="143" y="419"/>
                  </a:lnTo>
                  <a:lnTo>
                    <a:pt x="143" y="419"/>
                  </a:lnTo>
                  <a:lnTo>
                    <a:pt x="143" y="417"/>
                  </a:lnTo>
                  <a:lnTo>
                    <a:pt x="143" y="415"/>
                  </a:lnTo>
                  <a:lnTo>
                    <a:pt x="143" y="415"/>
                  </a:lnTo>
                  <a:lnTo>
                    <a:pt x="147" y="407"/>
                  </a:lnTo>
                  <a:lnTo>
                    <a:pt x="149" y="407"/>
                  </a:lnTo>
                  <a:lnTo>
                    <a:pt x="149" y="407"/>
                  </a:lnTo>
                  <a:lnTo>
                    <a:pt x="151" y="405"/>
                  </a:lnTo>
                  <a:lnTo>
                    <a:pt x="155" y="402"/>
                  </a:lnTo>
                  <a:lnTo>
                    <a:pt x="155" y="402"/>
                  </a:lnTo>
                  <a:lnTo>
                    <a:pt x="155" y="402"/>
                  </a:lnTo>
                  <a:lnTo>
                    <a:pt x="157" y="402"/>
                  </a:lnTo>
                  <a:lnTo>
                    <a:pt x="157" y="402"/>
                  </a:lnTo>
                  <a:lnTo>
                    <a:pt x="161" y="407"/>
                  </a:lnTo>
                  <a:lnTo>
                    <a:pt x="162" y="407"/>
                  </a:lnTo>
                  <a:lnTo>
                    <a:pt x="162" y="409"/>
                  </a:lnTo>
                  <a:lnTo>
                    <a:pt x="162" y="409"/>
                  </a:lnTo>
                  <a:lnTo>
                    <a:pt x="162" y="409"/>
                  </a:lnTo>
                  <a:lnTo>
                    <a:pt x="162" y="411"/>
                  </a:lnTo>
                  <a:lnTo>
                    <a:pt x="164" y="411"/>
                  </a:lnTo>
                  <a:lnTo>
                    <a:pt x="164" y="409"/>
                  </a:lnTo>
                  <a:lnTo>
                    <a:pt x="164" y="409"/>
                  </a:lnTo>
                  <a:lnTo>
                    <a:pt x="164" y="409"/>
                  </a:lnTo>
                  <a:lnTo>
                    <a:pt x="166" y="407"/>
                  </a:lnTo>
                  <a:lnTo>
                    <a:pt x="166" y="407"/>
                  </a:lnTo>
                  <a:lnTo>
                    <a:pt x="166" y="405"/>
                  </a:lnTo>
                  <a:lnTo>
                    <a:pt x="166" y="405"/>
                  </a:lnTo>
                  <a:lnTo>
                    <a:pt x="168" y="405"/>
                  </a:lnTo>
                  <a:lnTo>
                    <a:pt x="168" y="405"/>
                  </a:lnTo>
                  <a:lnTo>
                    <a:pt x="168" y="405"/>
                  </a:lnTo>
                  <a:lnTo>
                    <a:pt x="168" y="405"/>
                  </a:lnTo>
                  <a:lnTo>
                    <a:pt x="170" y="407"/>
                  </a:lnTo>
                  <a:lnTo>
                    <a:pt x="172" y="409"/>
                  </a:lnTo>
                  <a:lnTo>
                    <a:pt x="174" y="411"/>
                  </a:lnTo>
                  <a:lnTo>
                    <a:pt x="174" y="411"/>
                  </a:lnTo>
                  <a:lnTo>
                    <a:pt x="174" y="411"/>
                  </a:lnTo>
                  <a:lnTo>
                    <a:pt x="174" y="411"/>
                  </a:lnTo>
                  <a:lnTo>
                    <a:pt x="176" y="413"/>
                  </a:lnTo>
                  <a:lnTo>
                    <a:pt x="176" y="413"/>
                  </a:lnTo>
                  <a:lnTo>
                    <a:pt x="176" y="413"/>
                  </a:lnTo>
                  <a:lnTo>
                    <a:pt x="176" y="413"/>
                  </a:lnTo>
                  <a:lnTo>
                    <a:pt x="176" y="413"/>
                  </a:lnTo>
                  <a:lnTo>
                    <a:pt x="178" y="413"/>
                  </a:lnTo>
                  <a:lnTo>
                    <a:pt x="180" y="413"/>
                  </a:lnTo>
                  <a:lnTo>
                    <a:pt x="180" y="413"/>
                  </a:lnTo>
                  <a:lnTo>
                    <a:pt x="181" y="415"/>
                  </a:lnTo>
                  <a:lnTo>
                    <a:pt x="181" y="415"/>
                  </a:lnTo>
                  <a:lnTo>
                    <a:pt x="187" y="428"/>
                  </a:lnTo>
                  <a:lnTo>
                    <a:pt x="187" y="428"/>
                  </a:lnTo>
                  <a:lnTo>
                    <a:pt x="189" y="428"/>
                  </a:lnTo>
                  <a:lnTo>
                    <a:pt x="189" y="428"/>
                  </a:lnTo>
                  <a:lnTo>
                    <a:pt x="189" y="428"/>
                  </a:lnTo>
                  <a:lnTo>
                    <a:pt x="191" y="424"/>
                  </a:lnTo>
                  <a:lnTo>
                    <a:pt x="191" y="424"/>
                  </a:lnTo>
                  <a:lnTo>
                    <a:pt x="193" y="424"/>
                  </a:lnTo>
                  <a:lnTo>
                    <a:pt x="193" y="424"/>
                  </a:lnTo>
                  <a:lnTo>
                    <a:pt x="193" y="423"/>
                  </a:lnTo>
                  <a:lnTo>
                    <a:pt x="193" y="423"/>
                  </a:lnTo>
                  <a:lnTo>
                    <a:pt x="195" y="423"/>
                  </a:lnTo>
                  <a:lnTo>
                    <a:pt x="195" y="423"/>
                  </a:lnTo>
                  <a:lnTo>
                    <a:pt x="204" y="424"/>
                  </a:lnTo>
                  <a:lnTo>
                    <a:pt x="206" y="424"/>
                  </a:lnTo>
                  <a:lnTo>
                    <a:pt x="208" y="426"/>
                  </a:lnTo>
                  <a:lnTo>
                    <a:pt x="208" y="426"/>
                  </a:lnTo>
                  <a:lnTo>
                    <a:pt x="212" y="426"/>
                  </a:lnTo>
                  <a:lnTo>
                    <a:pt x="214" y="426"/>
                  </a:lnTo>
                  <a:lnTo>
                    <a:pt x="214" y="426"/>
                  </a:lnTo>
                  <a:lnTo>
                    <a:pt x="214" y="428"/>
                  </a:lnTo>
                  <a:lnTo>
                    <a:pt x="214" y="428"/>
                  </a:lnTo>
                  <a:lnTo>
                    <a:pt x="214" y="430"/>
                  </a:lnTo>
                  <a:lnTo>
                    <a:pt x="214" y="430"/>
                  </a:lnTo>
                  <a:lnTo>
                    <a:pt x="214" y="432"/>
                  </a:lnTo>
                  <a:lnTo>
                    <a:pt x="214" y="432"/>
                  </a:lnTo>
                  <a:lnTo>
                    <a:pt x="214" y="434"/>
                  </a:lnTo>
                  <a:lnTo>
                    <a:pt x="214" y="434"/>
                  </a:lnTo>
                  <a:lnTo>
                    <a:pt x="214" y="434"/>
                  </a:lnTo>
                  <a:lnTo>
                    <a:pt x="216" y="434"/>
                  </a:lnTo>
                  <a:lnTo>
                    <a:pt x="216" y="434"/>
                  </a:lnTo>
                  <a:lnTo>
                    <a:pt x="220" y="430"/>
                  </a:lnTo>
                  <a:lnTo>
                    <a:pt x="220" y="430"/>
                  </a:lnTo>
                  <a:lnTo>
                    <a:pt x="222" y="430"/>
                  </a:lnTo>
                  <a:lnTo>
                    <a:pt x="223" y="428"/>
                  </a:lnTo>
                  <a:lnTo>
                    <a:pt x="223" y="428"/>
                  </a:lnTo>
                  <a:lnTo>
                    <a:pt x="225" y="426"/>
                  </a:lnTo>
                  <a:lnTo>
                    <a:pt x="227" y="426"/>
                  </a:lnTo>
                  <a:lnTo>
                    <a:pt x="227" y="426"/>
                  </a:lnTo>
                  <a:lnTo>
                    <a:pt x="225" y="424"/>
                  </a:lnTo>
                  <a:lnTo>
                    <a:pt x="223" y="423"/>
                  </a:lnTo>
                  <a:lnTo>
                    <a:pt x="223" y="423"/>
                  </a:lnTo>
                  <a:lnTo>
                    <a:pt x="223" y="423"/>
                  </a:lnTo>
                  <a:lnTo>
                    <a:pt x="223" y="423"/>
                  </a:lnTo>
                  <a:lnTo>
                    <a:pt x="223" y="421"/>
                  </a:lnTo>
                  <a:lnTo>
                    <a:pt x="225" y="415"/>
                  </a:lnTo>
                  <a:lnTo>
                    <a:pt x="225" y="415"/>
                  </a:lnTo>
                  <a:lnTo>
                    <a:pt x="225" y="413"/>
                  </a:lnTo>
                  <a:lnTo>
                    <a:pt x="225" y="411"/>
                  </a:lnTo>
                  <a:lnTo>
                    <a:pt x="225" y="411"/>
                  </a:lnTo>
                  <a:lnTo>
                    <a:pt x="225" y="411"/>
                  </a:lnTo>
                  <a:lnTo>
                    <a:pt x="223" y="411"/>
                  </a:lnTo>
                  <a:lnTo>
                    <a:pt x="222" y="411"/>
                  </a:lnTo>
                  <a:lnTo>
                    <a:pt x="222" y="411"/>
                  </a:lnTo>
                  <a:lnTo>
                    <a:pt x="220" y="411"/>
                  </a:lnTo>
                  <a:lnTo>
                    <a:pt x="220" y="411"/>
                  </a:lnTo>
                  <a:lnTo>
                    <a:pt x="220" y="411"/>
                  </a:lnTo>
                  <a:lnTo>
                    <a:pt x="220" y="411"/>
                  </a:lnTo>
                  <a:lnTo>
                    <a:pt x="218" y="413"/>
                  </a:lnTo>
                  <a:lnTo>
                    <a:pt x="218" y="413"/>
                  </a:lnTo>
                  <a:lnTo>
                    <a:pt x="218" y="413"/>
                  </a:lnTo>
                  <a:lnTo>
                    <a:pt x="216" y="413"/>
                  </a:lnTo>
                  <a:lnTo>
                    <a:pt x="216" y="413"/>
                  </a:lnTo>
                  <a:lnTo>
                    <a:pt x="216" y="411"/>
                  </a:lnTo>
                  <a:lnTo>
                    <a:pt x="216" y="411"/>
                  </a:lnTo>
                  <a:lnTo>
                    <a:pt x="214" y="409"/>
                  </a:lnTo>
                  <a:lnTo>
                    <a:pt x="214" y="409"/>
                  </a:lnTo>
                  <a:lnTo>
                    <a:pt x="212" y="409"/>
                  </a:lnTo>
                  <a:lnTo>
                    <a:pt x="212" y="409"/>
                  </a:lnTo>
                  <a:lnTo>
                    <a:pt x="212" y="409"/>
                  </a:lnTo>
                  <a:lnTo>
                    <a:pt x="208" y="409"/>
                  </a:lnTo>
                  <a:lnTo>
                    <a:pt x="206" y="409"/>
                  </a:lnTo>
                  <a:lnTo>
                    <a:pt x="206" y="409"/>
                  </a:lnTo>
                  <a:lnTo>
                    <a:pt x="206" y="409"/>
                  </a:lnTo>
                  <a:lnTo>
                    <a:pt x="204" y="407"/>
                  </a:lnTo>
                  <a:lnTo>
                    <a:pt x="202" y="407"/>
                  </a:lnTo>
                  <a:lnTo>
                    <a:pt x="199" y="405"/>
                  </a:lnTo>
                  <a:lnTo>
                    <a:pt x="199" y="404"/>
                  </a:lnTo>
                  <a:lnTo>
                    <a:pt x="199" y="402"/>
                  </a:lnTo>
                  <a:lnTo>
                    <a:pt x="201" y="396"/>
                  </a:lnTo>
                  <a:lnTo>
                    <a:pt x="201" y="394"/>
                  </a:lnTo>
                  <a:lnTo>
                    <a:pt x="201" y="392"/>
                  </a:lnTo>
                  <a:lnTo>
                    <a:pt x="201" y="388"/>
                  </a:lnTo>
                  <a:lnTo>
                    <a:pt x="201" y="383"/>
                  </a:lnTo>
                  <a:lnTo>
                    <a:pt x="199" y="381"/>
                  </a:lnTo>
                  <a:lnTo>
                    <a:pt x="199" y="381"/>
                  </a:lnTo>
                  <a:lnTo>
                    <a:pt x="199" y="381"/>
                  </a:lnTo>
                  <a:lnTo>
                    <a:pt x="199" y="379"/>
                  </a:lnTo>
                  <a:lnTo>
                    <a:pt x="199" y="377"/>
                  </a:lnTo>
                  <a:lnTo>
                    <a:pt x="199" y="369"/>
                  </a:lnTo>
                  <a:lnTo>
                    <a:pt x="199" y="367"/>
                  </a:lnTo>
                  <a:lnTo>
                    <a:pt x="199" y="366"/>
                  </a:lnTo>
                  <a:lnTo>
                    <a:pt x="199" y="366"/>
                  </a:lnTo>
                  <a:lnTo>
                    <a:pt x="199" y="367"/>
                  </a:lnTo>
                  <a:lnTo>
                    <a:pt x="197" y="367"/>
                  </a:lnTo>
                  <a:lnTo>
                    <a:pt x="197" y="367"/>
                  </a:lnTo>
                  <a:lnTo>
                    <a:pt x="197" y="367"/>
                  </a:lnTo>
                  <a:lnTo>
                    <a:pt x="197" y="366"/>
                  </a:lnTo>
                  <a:lnTo>
                    <a:pt x="197" y="364"/>
                  </a:lnTo>
                  <a:lnTo>
                    <a:pt x="195" y="362"/>
                  </a:lnTo>
                  <a:lnTo>
                    <a:pt x="195" y="362"/>
                  </a:lnTo>
                  <a:lnTo>
                    <a:pt x="195" y="362"/>
                  </a:lnTo>
                  <a:lnTo>
                    <a:pt x="195" y="362"/>
                  </a:lnTo>
                  <a:lnTo>
                    <a:pt x="195" y="362"/>
                  </a:lnTo>
                  <a:lnTo>
                    <a:pt x="195" y="362"/>
                  </a:lnTo>
                  <a:lnTo>
                    <a:pt x="195" y="362"/>
                  </a:lnTo>
                  <a:lnTo>
                    <a:pt x="193" y="362"/>
                  </a:lnTo>
                  <a:lnTo>
                    <a:pt x="193" y="362"/>
                  </a:lnTo>
                  <a:lnTo>
                    <a:pt x="193" y="362"/>
                  </a:lnTo>
                  <a:lnTo>
                    <a:pt x="193" y="360"/>
                  </a:lnTo>
                  <a:lnTo>
                    <a:pt x="191" y="358"/>
                  </a:lnTo>
                  <a:lnTo>
                    <a:pt x="191" y="356"/>
                  </a:lnTo>
                  <a:lnTo>
                    <a:pt x="193" y="350"/>
                  </a:lnTo>
                  <a:lnTo>
                    <a:pt x="195" y="348"/>
                  </a:lnTo>
                  <a:lnTo>
                    <a:pt x="195" y="347"/>
                  </a:lnTo>
                  <a:lnTo>
                    <a:pt x="195" y="347"/>
                  </a:lnTo>
                  <a:lnTo>
                    <a:pt x="195" y="345"/>
                  </a:lnTo>
                  <a:lnTo>
                    <a:pt x="195" y="343"/>
                  </a:lnTo>
                  <a:lnTo>
                    <a:pt x="193" y="343"/>
                  </a:lnTo>
                  <a:lnTo>
                    <a:pt x="193" y="341"/>
                  </a:lnTo>
                  <a:lnTo>
                    <a:pt x="193" y="339"/>
                  </a:lnTo>
                  <a:lnTo>
                    <a:pt x="193" y="339"/>
                  </a:lnTo>
                  <a:lnTo>
                    <a:pt x="193" y="328"/>
                  </a:lnTo>
                  <a:lnTo>
                    <a:pt x="193" y="326"/>
                  </a:lnTo>
                  <a:lnTo>
                    <a:pt x="193" y="326"/>
                  </a:lnTo>
                  <a:lnTo>
                    <a:pt x="193" y="326"/>
                  </a:lnTo>
                  <a:lnTo>
                    <a:pt x="193" y="326"/>
                  </a:lnTo>
                  <a:lnTo>
                    <a:pt x="193" y="326"/>
                  </a:lnTo>
                  <a:lnTo>
                    <a:pt x="195" y="326"/>
                  </a:lnTo>
                  <a:lnTo>
                    <a:pt x="197" y="326"/>
                  </a:lnTo>
                  <a:lnTo>
                    <a:pt x="197" y="326"/>
                  </a:lnTo>
                  <a:lnTo>
                    <a:pt x="199" y="326"/>
                  </a:lnTo>
                  <a:lnTo>
                    <a:pt x="199" y="326"/>
                  </a:lnTo>
                  <a:lnTo>
                    <a:pt x="199" y="328"/>
                  </a:lnTo>
                  <a:lnTo>
                    <a:pt x="199" y="328"/>
                  </a:lnTo>
                  <a:lnTo>
                    <a:pt x="199" y="329"/>
                  </a:lnTo>
                  <a:lnTo>
                    <a:pt x="199" y="329"/>
                  </a:lnTo>
                  <a:lnTo>
                    <a:pt x="199" y="329"/>
                  </a:lnTo>
                  <a:lnTo>
                    <a:pt x="199" y="329"/>
                  </a:lnTo>
                  <a:lnTo>
                    <a:pt x="199" y="329"/>
                  </a:lnTo>
                  <a:lnTo>
                    <a:pt x="201" y="329"/>
                  </a:lnTo>
                  <a:lnTo>
                    <a:pt x="202" y="328"/>
                  </a:lnTo>
                  <a:lnTo>
                    <a:pt x="202" y="328"/>
                  </a:lnTo>
                  <a:lnTo>
                    <a:pt x="204" y="326"/>
                  </a:lnTo>
                  <a:lnTo>
                    <a:pt x="206" y="324"/>
                  </a:lnTo>
                  <a:lnTo>
                    <a:pt x="206" y="322"/>
                  </a:lnTo>
                  <a:lnTo>
                    <a:pt x="208" y="320"/>
                  </a:lnTo>
                  <a:lnTo>
                    <a:pt x="208" y="320"/>
                  </a:lnTo>
                  <a:lnTo>
                    <a:pt x="210" y="320"/>
                  </a:lnTo>
                  <a:lnTo>
                    <a:pt x="210" y="320"/>
                  </a:lnTo>
                  <a:lnTo>
                    <a:pt x="212" y="320"/>
                  </a:lnTo>
                  <a:lnTo>
                    <a:pt x="212" y="318"/>
                  </a:lnTo>
                  <a:lnTo>
                    <a:pt x="216" y="310"/>
                  </a:lnTo>
                  <a:lnTo>
                    <a:pt x="218" y="305"/>
                  </a:lnTo>
                  <a:lnTo>
                    <a:pt x="220" y="303"/>
                  </a:lnTo>
                  <a:lnTo>
                    <a:pt x="220" y="301"/>
                  </a:lnTo>
                  <a:lnTo>
                    <a:pt x="220" y="299"/>
                  </a:lnTo>
                  <a:lnTo>
                    <a:pt x="220" y="299"/>
                  </a:lnTo>
                  <a:lnTo>
                    <a:pt x="220" y="299"/>
                  </a:lnTo>
                  <a:lnTo>
                    <a:pt x="220" y="299"/>
                  </a:lnTo>
                  <a:lnTo>
                    <a:pt x="222" y="299"/>
                  </a:lnTo>
                  <a:lnTo>
                    <a:pt x="222" y="297"/>
                  </a:lnTo>
                  <a:lnTo>
                    <a:pt x="229" y="297"/>
                  </a:lnTo>
                  <a:lnTo>
                    <a:pt x="231" y="297"/>
                  </a:lnTo>
                  <a:lnTo>
                    <a:pt x="231" y="297"/>
                  </a:lnTo>
                  <a:lnTo>
                    <a:pt x="233" y="299"/>
                  </a:lnTo>
                  <a:lnTo>
                    <a:pt x="233" y="299"/>
                  </a:lnTo>
                  <a:lnTo>
                    <a:pt x="233" y="299"/>
                  </a:lnTo>
                  <a:lnTo>
                    <a:pt x="235" y="299"/>
                  </a:lnTo>
                  <a:lnTo>
                    <a:pt x="235" y="297"/>
                  </a:lnTo>
                  <a:lnTo>
                    <a:pt x="237" y="297"/>
                  </a:lnTo>
                  <a:lnTo>
                    <a:pt x="239" y="297"/>
                  </a:lnTo>
                  <a:lnTo>
                    <a:pt x="241" y="297"/>
                  </a:lnTo>
                  <a:lnTo>
                    <a:pt x="250" y="295"/>
                  </a:lnTo>
                  <a:lnTo>
                    <a:pt x="250" y="295"/>
                  </a:lnTo>
                  <a:lnTo>
                    <a:pt x="252" y="297"/>
                  </a:lnTo>
                  <a:lnTo>
                    <a:pt x="252" y="297"/>
                  </a:lnTo>
                  <a:lnTo>
                    <a:pt x="252" y="297"/>
                  </a:lnTo>
                  <a:lnTo>
                    <a:pt x="254" y="299"/>
                  </a:lnTo>
                  <a:lnTo>
                    <a:pt x="254" y="299"/>
                  </a:lnTo>
                  <a:lnTo>
                    <a:pt x="256" y="299"/>
                  </a:lnTo>
                  <a:lnTo>
                    <a:pt x="256" y="299"/>
                  </a:lnTo>
                  <a:lnTo>
                    <a:pt x="258" y="299"/>
                  </a:lnTo>
                  <a:lnTo>
                    <a:pt x="258" y="301"/>
                  </a:lnTo>
                  <a:lnTo>
                    <a:pt x="260" y="301"/>
                  </a:lnTo>
                  <a:lnTo>
                    <a:pt x="260" y="301"/>
                  </a:lnTo>
                  <a:lnTo>
                    <a:pt x="265" y="301"/>
                  </a:lnTo>
                  <a:lnTo>
                    <a:pt x="265" y="301"/>
                  </a:lnTo>
                  <a:lnTo>
                    <a:pt x="267" y="301"/>
                  </a:lnTo>
                  <a:lnTo>
                    <a:pt x="269" y="299"/>
                  </a:lnTo>
                  <a:lnTo>
                    <a:pt x="269" y="297"/>
                  </a:lnTo>
                  <a:lnTo>
                    <a:pt x="271" y="295"/>
                  </a:lnTo>
                  <a:lnTo>
                    <a:pt x="273" y="288"/>
                  </a:lnTo>
                  <a:lnTo>
                    <a:pt x="275" y="288"/>
                  </a:lnTo>
                  <a:lnTo>
                    <a:pt x="277" y="284"/>
                  </a:lnTo>
                  <a:lnTo>
                    <a:pt x="277" y="284"/>
                  </a:lnTo>
                  <a:lnTo>
                    <a:pt x="277" y="284"/>
                  </a:lnTo>
                  <a:lnTo>
                    <a:pt x="277" y="282"/>
                  </a:lnTo>
                  <a:lnTo>
                    <a:pt x="277" y="282"/>
                  </a:lnTo>
                  <a:lnTo>
                    <a:pt x="277" y="282"/>
                  </a:lnTo>
                  <a:lnTo>
                    <a:pt x="277" y="282"/>
                  </a:lnTo>
                  <a:lnTo>
                    <a:pt x="277" y="280"/>
                  </a:lnTo>
                  <a:lnTo>
                    <a:pt x="277" y="280"/>
                  </a:lnTo>
                  <a:lnTo>
                    <a:pt x="279" y="278"/>
                  </a:lnTo>
                  <a:lnTo>
                    <a:pt x="279" y="278"/>
                  </a:lnTo>
                  <a:lnTo>
                    <a:pt x="279" y="278"/>
                  </a:lnTo>
                  <a:lnTo>
                    <a:pt x="281" y="278"/>
                  </a:lnTo>
                  <a:lnTo>
                    <a:pt x="284" y="280"/>
                  </a:lnTo>
                  <a:lnTo>
                    <a:pt x="286" y="280"/>
                  </a:lnTo>
                  <a:lnTo>
                    <a:pt x="286" y="280"/>
                  </a:lnTo>
                  <a:lnTo>
                    <a:pt x="286" y="280"/>
                  </a:lnTo>
                  <a:lnTo>
                    <a:pt x="288" y="280"/>
                  </a:lnTo>
                  <a:lnTo>
                    <a:pt x="288" y="278"/>
                  </a:lnTo>
                  <a:lnTo>
                    <a:pt x="288" y="278"/>
                  </a:lnTo>
                  <a:lnTo>
                    <a:pt x="288" y="276"/>
                  </a:lnTo>
                  <a:lnTo>
                    <a:pt x="288" y="274"/>
                  </a:lnTo>
                  <a:lnTo>
                    <a:pt x="288" y="274"/>
                  </a:lnTo>
                  <a:lnTo>
                    <a:pt x="288" y="272"/>
                  </a:lnTo>
                  <a:lnTo>
                    <a:pt x="284" y="270"/>
                  </a:lnTo>
                  <a:lnTo>
                    <a:pt x="284" y="269"/>
                  </a:lnTo>
                  <a:lnTo>
                    <a:pt x="282" y="269"/>
                  </a:lnTo>
                  <a:lnTo>
                    <a:pt x="282" y="267"/>
                  </a:lnTo>
                  <a:lnTo>
                    <a:pt x="282" y="265"/>
                  </a:lnTo>
                  <a:lnTo>
                    <a:pt x="282" y="263"/>
                  </a:lnTo>
                  <a:lnTo>
                    <a:pt x="284" y="261"/>
                  </a:lnTo>
                  <a:lnTo>
                    <a:pt x="284" y="259"/>
                  </a:lnTo>
                  <a:lnTo>
                    <a:pt x="284" y="257"/>
                  </a:lnTo>
                  <a:lnTo>
                    <a:pt x="284" y="255"/>
                  </a:lnTo>
                  <a:lnTo>
                    <a:pt x="294" y="242"/>
                  </a:lnTo>
                  <a:lnTo>
                    <a:pt x="296" y="240"/>
                  </a:lnTo>
                  <a:lnTo>
                    <a:pt x="296" y="238"/>
                  </a:lnTo>
                  <a:lnTo>
                    <a:pt x="296" y="234"/>
                  </a:lnTo>
                  <a:lnTo>
                    <a:pt x="296" y="234"/>
                  </a:lnTo>
                  <a:lnTo>
                    <a:pt x="296" y="232"/>
                  </a:lnTo>
                  <a:lnTo>
                    <a:pt x="298" y="232"/>
                  </a:lnTo>
                  <a:lnTo>
                    <a:pt x="298" y="232"/>
                  </a:lnTo>
                  <a:lnTo>
                    <a:pt x="300" y="234"/>
                  </a:lnTo>
                  <a:lnTo>
                    <a:pt x="300" y="234"/>
                  </a:lnTo>
                  <a:lnTo>
                    <a:pt x="300" y="234"/>
                  </a:lnTo>
                  <a:lnTo>
                    <a:pt x="300" y="234"/>
                  </a:lnTo>
                  <a:lnTo>
                    <a:pt x="302" y="232"/>
                  </a:lnTo>
                  <a:lnTo>
                    <a:pt x="302" y="231"/>
                  </a:lnTo>
                  <a:lnTo>
                    <a:pt x="302" y="231"/>
                  </a:lnTo>
                  <a:lnTo>
                    <a:pt x="302" y="231"/>
                  </a:lnTo>
                  <a:lnTo>
                    <a:pt x="303" y="231"/>
                  </a:lnTo>
                  <a:lnTo>
                    <a:pt x="303" y="231"/>
                  </a:lnTo>
                  <a:lnTo>
                    <a:pt x="303" y="231"/>
                  </a:lnTo>
                  <a:lnTo>
                    <a:pt x="305" y="229"/>
                  </a:lnTo>
                  <a:lnTo>
                    <a:pt x="305" y="227"/>
                  </a:lnTo>
                  <a:lnTo>
                    <a:pt x="305" y="227"/>
                  </a:lnTo>
                  <a:lnTo>
                    <a:pt x="305" y="225"/>
                  </a:lnTo>
                  <a:lnTo>
                    <a:pt x="305" y="223"/>
                  </a:lnTo>
                  <a:lnTo>
                    <a:pt x="305" y="223"/>
                  </a:lnTo>
                  <a:lnTo>
                    <a:pt x="305" y="221"/>
                  </a:lnTo>
                  <a:lnTo>
                    <a:pt x="305" y="221"/>
                  </a:lnTo>
                  <a:lnTo>
                    <a:pt x="303" y="221"/>
                  </a:lnTo>
                  <a:lnTo>
                    <a:pt x="302" y="219"/>
                  </a:lnTo>
                  <a:lnTo>
                    <a:pt x="302" y="219"/>
                  </a:lnTo>
                  <a:lnTo>
                    <a:pt x="300" y="217"/>
                  </a:lnTo>
                  <a:lnTo>
                    <a:pt x="300" y="217"/>
                  </a:lnTo>
                  <a:lnTo>
                    <a:pt x="300" y="215"/>
                  </a:lnTo>
                  <a:lnTo>
                    <a:pt x="302" y="211"/>
                  </a:lnTo>
                  <a:lnTo>
                    <a:pt x="302" y="211"/>
                  </a:lnTo>
                  <a:lnTo>
                    <a:pt x="302" y="211"/>
                  </a:lnTo>
                  <a:lnTo>
                    <a:pt x="303" y="210"/>
                  </a:lnTo>
                  <a:lnTo>
                    <a:pt x="303" y="210"/>
                  </a:lnTo>
                  <a:lnTo>
                    <a:pt x="305" y="210"/>
                  </a:lnTo>
                  <a:lnTo>
                    <a:pt x="305" y="208"/>
                  </a:lnTo>
                  <a:lnTo>
                    <a:pt x="305" y="208"/>
                  </a:lnTo>
                  <a:lnTo>
                    <a:pt x="305" y="206"/>
                  </a:lnTo>
                  <a:lnTo>
                    <a:pt x="305" y="206"/>
                  </a:lnTo>
                  <a:lnTo>
                    <a:pt x="305" y="206"/>
                  </a:lnTo>
                  <a:lnTo>
                    <a:pt x="303" y="204"/>
                  </a:lnTo>
                  <a:lnTo>
                    <a:pt x="303" y="204"/>
                  </a:lnTo>
                  <a:lnTo>
                    <a:pt x="303" y="202"/>
                  </a:lnTo>
                  <a:lnTo>
                    <a:pt x="303" y="202"/>
                  </a:lnTo>
                  <a:lnTo>
                    <a:pt x="309" y="194"/>
                  </a:lnTo>
                  <a:lnTo>
                    <a:pt x="311" y="192"/>
                  </a:lnTo>
                  <a:lnTo>
                    <a:pt x="311" y="192"/>
                  </a:lnTo>
                  <a:lnTo>
                    <a:pt x="315" y="191"/>
                  </a:lnTo>
                  <a:lnTo>
                    <a:pt x="319" y="189"/>
                  </a:lnTo>
                  <a:lnTo>
                    <a:pt x="321" y="189"/>
                  </a:lnTo>
                  <a:lnTo>
                    <a:pt x="328" y="181"/>
                  </a:lnTo>
                  <a:lnTo>
                    <a:pt x="330" y="179"/>
                  </a:lnTo>
                  <a:lnTo>
                    <a:pt x="334" y="179"/>
                  </a:lnTo>
                  <a:lnTo>
                    <a:pt x="338" y="177"/>
                  </a:lnTo>
                  <a:lnTo>
                    <a:pt x="340" y="177"/>
                  </a:lnTo>
                  <a:lnTo>
                    <a:pt x="340" y="177"/>
                  </a:lnTo>
                  <a:lnTo>
                    <a:pt x="342" y="177"/>
                  </a:lnTo>
                  <a:lnTo>
                    <a:pt x="343" y="173"/>
                  </a:lnTo>
                  <a:lnTo>
                    <a:pt x="343" y="173"/>
                  </a:lnTo>
                  <a:lnTo>
                    <a:pt x="345" y="172"/>
                  </a:lnTo>
                  <a:lnTo>
                    <a:pt x="345" y="172"/>
                  </a:lnTo>
                  <a:lnTo>
                    <a:pt x="345" y="170"/>
                  </a:lnTo>
                  <a:lnTo>
                    <a:pt x="345" y="170"/>
                  </a:lnTo>
                  <a:lnTo>
                    <a:pt x="345" y="168"/>
                  </a:lnTo>
                  <a:lnTo>
                    <a:pt x="343" y="166"/>
                  </a:lnTo>
                  <a:lnTo>
                    <a:pt x="342" y="162"/>
                  </a:lnTo>
                  <a:lnTo>
                    <a:pt x="342" y="162"/>
                  </a:lnTo>
                  <a:lnTo>
                    <a:pt x="342" y="160"/>
                  </a:lnTo>
                  <a:lnTo>
                    <a:pt x="343" y="158"/>
                  </a:lnTo>
                  <a:lnTo>
                    <a:pt x="343" y="156"/>
                  </a:lnTo>
                  <a:lnTo>
                    <a:pt x="343" y="156"/>
                  </a:lnTo>
                  <a:lnTo>
                    <a:pt x="343" y="156"/>
                  </a:lnTo>
                  <a:lnTo>
                    <a:pt x="343" y="154"/>
                  </a:lnTo>
                  <a:lnTo>
                    <a:pt x="345" y="154"/>
                  </a:lnTo>
                  <a:lnTo>
                    <a:pt x="347" y="154"/>
                  </a:lnTo>
                  <a:lnTo>
                    <a:pt x="347" y="154"/>
                  </a:lnTo>
                  <a:lnTo>
                    <a:pt x="347" y="153"/>
                  </a:lnTo>
                  <a:lnTo>
                    <a:pt x="349" y="151"/>
                  </a:lnTo>
                  <a:lnTo>
                    <a:pt x="351" y="151"/>
                  </a:lnTo>
                  <a:lnTo>
                    <a:pt x="351" y="151"/>
                  </a:lnTo>
                  <a:lnTo>
                    <a:pt x="353" y="151"/>
                  </a:lnTo>
                  <a:lnTo>
                    <a:pt x="355" y="151"/>
                  </a:lnTo>
                  <a:lnTo>
                    <a:pt x="355" y="151"/>
                  </a:lnTo>
                  <a:lnTo>
                    <a:pt x="357" y="149"/>
                  </a:lnTo>
                  <a:lnTo>
                    <a:pt x="359" y="147"/>
                  </a:lnTo>
                  <a:lnTo>
                    <a:pt x="363" y="145"/>
                  </a:lnTo>
                  <a:lnTo>
                    <a:pt x="363" y="143"/>
                  </a:lnTo>
                  <a:lnTo>
                    <a:pt x="364" y="143"/>
                  </a:lnTo>
                  <a:lnTo>
                    <a:pt x="364" y="137"/>
                  </a:lnTo>
                  <a:lnTo>
                    <a:pt x="366" y="137"/>
                  </a:lnTo>
                  <a:lnTo>
                    <a:pt x="366" y="135"/>
                  </a:lnTo>
                  <a:lnTo>
                    <a:pt x="366" y="135"/>
                  </a:lnTo>
                  <a:lnTo>
                    <a:pt x="368" y="135"/>
                  </a:lnTo>
                  <a:lnTo>
                    <a:pt x="368" y="134"/>
                  </a:lnTo>
                  <a:lnTo>
                    <a:pt x="370" y="134"/>
                  </a:lnTo>
                  <a:lnTo>
                    <a:pt x="370" y="134"/>
                  </a:lnTo>
                  <a:lnTo>
                    <a:pt x="372" y="132"/>
                  </a:lnTo>
                  <a:lnTo>
                    <a:pt x="376" y="130"/>
                  </a:lnTo>
                  <a:lnTo>
                    <a:pt x="376" y="128"/>
                  </a:lnTo>
                  <a:lnTo>
                    <a:pt x="378" y="128"/>
                  </a:lnTo>
                  <a:lnTo>
                    <a:pt x="378" y="126"/>
                  </a:lnTo>
                  <a:lnTo>
                    <a:pt x="378" y="124"/>
                  </a:lnTo>
                  <a:lnTo>
                    <a:pt x="378" y="124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66">
              <a:extLst>
                <a:ext uri="{FF2B5EF4-FFF2-40B4-BE49-F238E27FC236}">
                  <a16:creationId xmlns:a16="http://schemas.microsoft.com/office/drawing/2014/main" xmlns="" id="{33C7B91C-7EAE-40BA-AFF1-038B749AD2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3535" y="2602687"/>
              <a:ext cx="17463" cy="20638"/>
            </a:xfrm>
            <a:custGeom>
              <a:avLst/>
              <a:gdLst>
                <a:gd name="T0" fmla="*/ 11 w 11"/>
                <a:gd name="T1" fmla="*/ 10 h 13"/>
                <a:gd name="T2" fmla="*/ 11 w 11"/>
                <a:gd name="T3" fmla="*/ 8 h 13"/>
                <a:gd name="T4" fmla="*/ 11 w 11"/>
                <a:gd name="T5" fmla="*/ 6 h 13"/>
                <a:gd name="T6" fmla="*/ 11 w 11"/>
                <a:gd name="T7" fmla="*/ 6 h 13"/>
                <a:gd name="T8" fmla="*/ 11 w 11"/>
                <a:gd name="T9" fmla="*/ 6 h 13"/>
                <a:gd name="T10" fmla="*/ 11 w 11"/>
                <a:gd name="T11" fmla="*/ 4 h 13"/>
                <a:gd name="T12" fmla="*/ 11 w 11"/>
                <a:gd name="T13" fmla="*/ 2 h 13"/>
                <a:gd name="T14" fmla="*/ 11 w 11"/>
                <a:gd name="T15" fmla="*/ 2 h 13"/>
                <a:gd name="T16" fmla="*/ 11 w 11"/>
                <a:gd name="T17" fmla="*/ 0 h 13"/>
                <a:gd name="T18" fmla="*/ 7 w 11"/>
                <a:gd name="T19" fmla="*/ 0 h 13"/>
                <a:gd name="T20" fmla="*/ 6 w 11"/>
                <a:gd name="T21" fmla="*/ 0 h 13"/>
                <a:gd name="T22" fmla="*/ 4 w 11"/>
                <a:gd name="T23" fmla="*/ 0 h 13"/>
                <a:gd name="T24" fmla="*/ 0 w 11"/>
                <a:gd name="T25" fmla="*/ 2 h 13"/>
                <a:gd name="T26" fmla="*/ 0 w 11"/>
                <a:gd name="T27" fmla="*/ 2 h 13"/>
                <a:gd name="T28" fmla="*/ 0 w 11"/>
                <a:gd name="T29" fmla="*/ 2 h 13"/>
                <a:gd name="T30" fmla="*/ 0 w 11"/>
                <a:gd name="T31" fmla="*/ 4 h 13"/>
                <a:gd name="T32" fmla="*/ 0 w 11"/>
                <a:gd name="T33" fmla="*/ 4 h 13"/>
                <a:gd name="T34" fmla="*/ 0 w 11"/>
                <a:gd name="T35" fmla="*/ 6 h 13"/>
                <a:gd name="T36" fmla="*/ 0 w 11"/>
                <a:gd name="T37" fmla="*/ 6 h 13"/>
                <a:gd name="T38" fmla="*/ 4 w 11"/>
                <a:gd name="T39" fmla="*/ 8 h 13"/>
                <a:gd name="T40" fmla="*/ 6 w 11"/>
                <a:gd name="T41" fmla="*/ 12 h 13"/>
                <a:gd name="T42" fmla="*/ 7 w 11"/>
                <a:gd name="T43" fmla="*/ 12 h 13"/>
                <a:gd name="T44" fmla="*/ 7 w 11"/>
                <a:gd name="T45" fmla="*/ 13 h 13"/>
                <a:gd name="T46" fmla="*/ 7 w 11"/>
                <a:gd name="T47" fmla="*/ 13 h 13"/>
                <a:gd name="T48" fmla="*/ 7 w 11"/>
                <a:gd name="T49" fmla="*/ 13 h 13"/>
                <a:gd name="T50" fmla="*/ 9 w 11"/>
                <a:gd name="T51" fmla="*/ 12 h 13"/>
                <a:gd name="T52" fmla="*/ 9 w 11"/>
                <a:gd name="T53" fmla="*/ 12 h 13"/>
                <a:gd name="T54" fmla="*/ 9 w 11"/>
                <a:gd name="T55" fmla="*/ 12 h 13"/>
                <a:gd name="T56" fmla="*/ 11 w 11"/>
                <a:gd name="T57" fmla="*/ 12 h 13"/>
                <a:gd name="T58" fmla="*/ 11 w 11"/>
                <a:gd name="T59" fmla="*/ 12 h 13"/>
                <a:gd name="T60" fmla="*/ 11 w 11"/>
                <a:gd name="T61" fmla="*/ 1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1" h="13">
                  <a:moveTo>
                    <a:pt x="11" y="10"/>
                  </a:moveTo>
                  <a:lnTo>
                    <a:pt x="11" y="8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11" y="4"/>
                  </a:lnTo>
                  <a:lnTo>
                    <a:pt x="11" y="2"/>
                  </a:lnTo>
                  <a:lnTo>
                    <a:pt x="11" y="2"/>
                  </a:lnTo>
                  <a:lnTo>
                    <a:pt x="11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6"/>
                  </a:lnTo>
                  <a:lnTo>
                    <a:pt x="4" y="8"/>
                  </a:lnTo>
                  <a:lnTo>
                    <a:pt x="6" y="12"/>
                  </a:lnTo>
                  <a:lnTo>
                    <a:pt x="7" y="12"/>
                  </a:lnTo>
                  <a:lnTo>
                    <a:pt x="7" y="13"/>
                  </a:lnTo>
                  <a:lnTo>
                    <a:pt x="7" y="13"/>
                  </a:lnTo>
                  <a:lnTo>
                    <a:pt x="7" y="13"/>
                  </a:lnTo>
                  <a:lnTo>
                    <a:pt x="9" y="12"/>
                  </a:lnTo>
                  <a:lnTo>
                    <a:pt x="9" y="12"/>
                  </a:lnTo>
                  <a:lnTo>
                    <a:pt x="9" y="12"/>
                  </a:lnTo>
                  <a:lnTo>
                    <a:pt x="11" y="12"/>
                  </a:lnTo>
                  <a:lnTo>
                    <a:pt x="11" y="12"/>
                  </a:lnTo>
                  <a:lnTo>
                    <a:pt x="11" y="10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67">
              <a:extLst>
                <a:ext uri="{FF2B5EF4-FFF2-40B4-BE49-F238E27FC236}">
                  <a16:creationId xmlns:a16="http://schemas.microsoft.com/office/drawing/2014/main" xmlns="" id="{156188B9-7F0A-405D-9F9C-2BCBCF1634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3535" y="2602687"/>
              <a:ext cx="17463" cy="20638"/>
            </a:xfrm>
            <a:custGeom>
              <a:avLst/>
              <a:gdLst>
                <a:gd name="T0" fmla="*/ 11 w 11"/>
                <a:gd name="T1" fmla="*/ 10 h 13"/>
                <a:gd name="T2" fmla="*/ 11 w 11"/>
                <a:gd name="T3" fmla="*/ 8 h 13"/>
                <a:gd name="T4" fmla="*/ 11 w 11"/>
                <a:gd name="T5" fmla="*/ 6 h 13"/>
                <a:gd name="T6" fmla="*/ 11 w 11"/>
                <a:gd name="T7" fmla="*/ 6 h 13"/>
                <a:gd name="T8" fmla="*/ 11 w 11"/>
                <a:gd name="T9" fmla="*/ 6 h 13"/>
                <a:gd name="T10" fmla="*/ 11 w 11"/>
                <a:gd name="T11" fmla="*/ 4 h 13"/>
                <a:gd name="T12" fmla="*/ 11 w 11"/>
                <a:gd name="T13" fmla="*/ 2 h 13"/>
                <a:gd name="T14" fmla="*/ 11 w 11"/>
                <a:gd name="T15" fmla="*/ 2 h 13"/>
                <a:gd name="T16" fmla="*/ 11 w 11"/>
                <a:gd name="T17" fmla="*/ 0 h 13"/>
                <a:gd name="T18" fmla="*/ 7 w 11"/>
                <a:gd name="T19" fmla="*/ 0 h 13"/>
                <a:gd name="T20" fmla="*/ 6 w 11"/>
                <a:gd name="T21" fmla="*/ 0 h 13"/>
                <a:gd name="T22" fmla="*/ 4 w 11"/>
                <a:gd name="T23" fmla="*/ 0 h 13"/>
                <a:gd name="T24" fmla="*/ 0 w 11"/>
                <a:gd name="T25" fmla="*/ 2 h 13"/>
                <a:gd name="T26" fmla="*/ 0 w 11"/>
                <a:gd name="T27" fmla="*/ 2 h 13"/>
                <a:gd name="T28" fmla="*/ 0 w 11"/>
                <a:gd name="T29" fmla="*/ 2 h 13"/>
                <a:gd name="T30" fmla="*/ 0 w 11"/>
                <a:gd name="T31" fmla="*/ 4 h 13"/>
                <a:gd name="T32" fmla="*/ 0 w 11"/>
                <a:gd name="T33" fmla="*/ 4 h 13"/>
                <a:gd name="T34" fmla="*/ 0 w 11"/>
                <a:gd name="T35" fmla="*/ 6 h 13"/>
                <a:gd name="T36" fmla="*/ 0 w 11"/>
                <a:gd name="T37" fmla="*/ 6 h 13"/>
                <a:gd name="T38" fmla="*/ 4 w 11"/>
                <a:gd name="T39" fmla="*/ 8 h 13"/>
                <a:gd name="T40" fmla="*/ 6 w 11"/>
                <a:gd name="T41" fmla="*/ 12 h 13"/>
                <a:gd name="T42" fmla="*/ 7 w 11"/>
                <a:gd name="T43" fmla="*/ 12 h 13"/>
                <a:gd name="T44" fmla="*/ 7 w 11"/>
                <a:gd name="T45" fmla="*/ 13 h 13"/>
                <a:gd name="T46" fmla="*/ 7 w 11"/>
                <a:gd name="T47" fmla="*/ 13 h 13"/>
                <a:gd name="T48" fmla="*/ 7 w 11"/>
                <a:gd name="T49" fmla="*/ 13 h 13"/>
                <a:gd name="T50" fmla="*/ 9 w 11"/>
                <a:gd name="T51" fmla="*/ 12 h 13"/>
                <a:gd name="T52" fmla="*/ 9 w 11"/>
                <a:gd name="T53" fmla="*/ 12 h 13"/>
                <a:gd name="T54" fmla="*/ 9 w 11"/>
                <a:gd name="T55" fmla="*/ 12 h 13"/>
                <a:gd name="T56" fmla="*/ 11 w 11"/>
                <a:gd name="T57" fmla="*/ 12 h 13"/>
                <a:gd name="T58" fmla="*/ 11 w 11"/>
                <a:gd name="T59" fmla="*/ 12 h 13"/>
                <a:gd name="T60" fmla="*/ 11 w 11"/>
                <a:gd name="T61" fmla="*/ 1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1" h="13">
                  <a:moveTo>
                    <a:pt x="11" y="10"/>
                  </a:moveTo>
                  <a:lnTo>
                    <a:pt x="11" y="8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11" y="4"/>
                  </a:lnTo>
                  <a:lnTo>
                    <a:pt x="11" y="2"/>
                  </a:lnTo>
                  <a:lnTo>
                    <a:pt x="11" y="2"/>
                  </a:lnTo>
                  <a:lnTo>
                    <a:pt x="11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6"/>
                  </a:lnTo>
                  <a:lnTo>
                    <a:pt x="4" y="8"/>
                  </a:lnTo>
                  <a:lnTo>
                    <a:pt x="6" y="12"/>
                  </a:lnTo>
                  <a:lnTo>
                    <a:pt x="7" y="12"/>
                  </a:lnTo>
                  <a:lnTo>
                    <a:pt x="7" y="13"/>
                  </a:lnTo>
                  <a:lnTo>
                    <a:pt x="7" y="13"/>
                  </a:lnTo>
                  <a:lnTo>
                    <a:pt x="7" y="13"/>
                  </a:lnTo>
                  <a:lnTo>
                    <a:pt x="9" y="12"/>
                  </a:lnTo>
                  <a:lnTo>
                    <a:pt x="9" y="12"/>
                  </a:lnTo>
                  <a:lnTo>
                    <a:pt x="9" y="12"/>
                  </a:lnTo>
                  <a:lnTo>
                    <a:pt x="11" y="12"/>
                  </a:lnTo>
                  <a:lnTo>
                    <a:pt x="11" y="12"/>
                  </a:lnTo>
                  <a:lnTo>
                    <a:pt x="11" y="10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68">
              <a:extLst>
                <a:ext uri="{FF2B5EF4-FFF2-40B4-BE49-F238E27FC236}">
                  <a16:creationId xmlns:a16="http://schemas.microsoft.com/office/drawing/2014/main" xmlns="" id="{7C5A3B20-807F-41AF-80FB-4E1F602BBBE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3497" y="3151962"/>
              <a:ext cx="730250" cy="522288"/>
            </a:xfrm>
            <a:custGeom>
              <a:avLst/>
              <a:gdLst>
                <a:gd name="T0" fmla="*/ 454 w 460"/>
                <a:gd name="T1" fmla="*/ 107 h 329"/>
                <a:gd name="T2" fmla="*/ 441 w 460"/>
                <a:gd name="T3" fmla="*/ 103 h 329"/>
                <a:gd name="T4" fmla="*/ 420 w 460"/>
                <a:gd name="T5" fmla="*/ 109 h 329"/>
                <a:gd name="T6" fmla="*/ 391 w 460"/>
                <a:gd name="T7" fmla="*/ 116 h 329"/>
                <a:gd name="T8" fmla="*/ 353 w 460"/>
                <a:gd name="T9" fmla="*/ 116 h 329"/>
                <a:gd name="T10" fmla="*/ 328 w 460"/>
                <a:gd name="T11" fmla="*/ 109 h 329"/>
                <a:gd name="T12" fmla="*/ 296 w 460"/>
                <a:gd name="T13" fmla="*/ 103 h 329"/>
                <a:gd name="T14" fmla="*/ 265 w 460"/>
                <a:gd name="T15" fmla="*/ 97 h 329"/>
                <a:gd name="T16" fmla="*/ 235 w 460"/>
                <a:gd name="T17" fmla="*/ 97 h 329"/>
                <a:gd name="T18" fmla="*/ 220 w 460"/>
                <a:gd name="T19" fmla="*/ 73 h 329"/>
                <a:gd name="T20" fmla="*/ 170 w 460"/>
                <a:gd name="T21" fmla="*/ 76 h 329"/>
                <a:gd name="T22" fmla="*/ 147 w 460"/>
                <a:gd name="T23" fmla="*/ 57 h 329"/>
                <a:gd name="T24" fmla="*/ 124 w 460"/>
                <a:gd name="T25" fmla="*/ 33 h 329"/>
                <a:gd name="T26" fmla="*/ 75 w 460"/>
                <a:gd name="T27" fmla="*/ 2 h 329"/>
                <a:gd name="T28" fmla="*/ 52 w 460"/>
                <a:gd name="T29" fmla="*/ 15 h 329"/>
                <a:gd name="T30" fmla="*/ 52 w 460"/>
                <a:gd name="T31" fmla="*/ 25 h 329"/>
                <a:gd name="T32" fmla="*/ 65 w 460"/>
                <a:gd name="T33" fmla="*/ 46 h 329"/>
                <a:gd name="T34" fmla="*/ 81 w 460"/>
                <a:gd name="T35" fmla="*/ 65 h 329"/>
                <a:gd name="T36" fmla="*/ 90 w 460"/>
                <a:gd name="T37" fmla="*/ 78 h 329"/>
                <a:gd name="T38" fmla="*/ 71 w 460"/>
                <a:gd name="T39" fmla="*/ 90 h 329"/>
                <a:gd name="T40" fmla="*/ 60 w 460"/>
                <a:gd name="T41" fmla="*/ 103 h 329"/>
                <a:gd name="T42" fmla="*/ 56 w 460"/>
                <a:gd name="T43" fmla="*/ 109 h 329"/>
                <a:gd name="T44" fmla="*/ 79 w 460"/>
                <a:gd name="T45" fmla="*/ 114 h 329"/>
                <a:gd name="T46" fmla="*/ 75 w 460"/>
                <a:gd name="T47" fmla="*/ 128 h 329"/>
                <a:gd name="T48" fmla="*/ 65 w 460"/>
                <a:gd name="T49" fmla="*/ 137 h 329"/>
                <a:gd name="T50" fmla="*/ 82 w 460"/>
                <a:gd name="T51" fmla="*/ 156 h 329"/>
                <a:gd name="T52" fmla="*/ 105 w 460"/>
                <a:gd name="T53" fmla="*/ 170 h 329"/>
                <a:gd name="T54" fmla="*/ 109 w 460"/>
                <a:gd name="T55" fmla="*/ 187 h 329"/>
                <a:gd name="T56" fmla="*/ 94 w 460"/>
                <a:gd name="T57" fmla="*/ 190 h 329"/>
                <a:gd name="T58" fmla="*/ 82 w 460"/>
                <a:gd name="T59" fmla="*/ 190 h 329"/>
                <a:gd name="T60" fmla="*/ 54 w 460"/>
                <a:gd name="T61" fmla="*/ 204 h 329"/>
                <a:gd name="T62" fmla="*/ 4 w 460"/>
                <a:gd name="T63" fmla="*/ 236 h 329"/>
                <a:gd name="T64" fmla="*/ 4 w 460"/>
                <a:gd name="T65" fmla="*/ 267 h 329"/>
                <a:gd name="T66" fmla="*/ 20 w 460"/>
                <a:gd name="T67" fmla="*/ 284 h 329"/>
                <a:gd name="T68" fmla="*/ 35 w 460"/>
                <a:gd name="T69" fmla="*/ 308 h 329"/>
                <a:gd name="T70" fmla="*/ 63 w 460"/>
                <a:gd name="T71" fmla="*/ 301 h 329"/>
                <a:gd name="T72" fmla="*/ 77 w 460"/>
                <a:gd name="T73" fmla="*/ 310 h 329"/>
                <a:gd name="T74" fmla="*/ 82 w 460"/>
                <a:gd name="T75" fmla="*/ 306 h 329"/>
                <a:gd name="T76" fmla="*/ 92 w 460"/>
                <a:gd name="T77" fmla="*/ 314 h 329"/>
                <a:gd name="T78" fmla="*/ 113 w 460"/>
                <a:gd name="T79" fmla="*/ 327 h 329"/>
                <a:gd name="T80" fmla="*/ 126 w 460"/>
                <a:gd name="T81" fmla="*/ 316 h 329"/>
                <a:gd name="T82" fmla="*/ 145 w 460"/>
                <a:gd name="T83" fmla="*/ 324 h 329"/>
                <a:gd name="T84" fmla="*/ 170 w 460"/>
                <a:gd name="T85" fmla="*/ 320 h 329"/>
                <a:gd name="T86" fmla="*/ 202 w 460"/>
                <a:gd name="T87" fmla="*/ 308 h 329"/>
                <a:gd name="T88" fmla="*/ 216 w 460"/>
                <a:gd name="T89" fmla="*/ 297 h 329"/>
                <a:gd name="T90" fmla="*/ 235 w 460"/>
                <a:gd name="T91" fmla="*/ 284 h 329"/>
                <a:gd name="T92" fmla="*/ 258 w 460"/>
                <a:gd name="T93" fmla="*/ 299 h 329"/>
                <a:gd name="T94" fmla="*/ 273 w 460"/>
                <a:gd name="T95" fmla="*/ 314 h 329"/>
                <a:gd name="T96" fmla="*/ 294 w 460"/>
                <a:gd name="T97" fmla="*/ 310 h 329"/>
                <a:gd name="T98" fmla="*/ 330 w 460"/>
                <a:gd name="T99" fmla="*/ 306 h 329"/>
                <a:gd name="T100" fmla="*/ 345 w 460"/>
                <a:gd name="T101" fmla="*/ 289 h 329"/>
                <a:gd name="T102" fmla="*/ 357 w 460"/>
                <a:gd name="T103" fmla="*/ 253 h 329"/>
                <a:gd name="T104" fmla="*/ 374 w 460"/>
                <a:gd name="T105" fmla="*/ 238 h 329"/>
                <a:gd name="T106" fmla="*/ 391 w 460"/>
                <a:gd name="T107" fmla="*/ 227 h 329"/>
                <a:gd name="T108" fmla="*/ 418 w 460"/>
                <a:gd name="T109" fmla="*/ 228 h 329"/>
                <a:gd name="T110" fmla="*/ 410 w 460"/>
                <a:gd name="T111" fmla="*/ 219 h 329"/>
                <a:gd name="T112" fmla="*/ 418 w 460"/>
                <a:gd name="T113" fmla="*/ 211 h 329"/>
                <a:gd name="T114" fmla="*/ 439 w 460"/>
                <a:gd name="T115" fmla="*/ 209 h 329"/>
                <a:gd name="T116" fmla="*/ 435 w 460"/>
                <a:gd name="T117" fmla="*/ 189 h 329"/>
                <a:gd name="T118" fmla="*/ 414 w 460"/>
                <a:gd name="T119" fmla="*/ 168 h 329"/>
                <a:gd name="T120" fmla="*/ 416 w 460"/>
                <a:gd name="T121" fmla="*/ 156 h 329"/>
                <a:gd name="T122" fmla="*/ 439 w 460"/>
                <a:gd name="T123" fmla="*/ 137 h 329"/>
                <a:gd name="T124" fmla="*/ 460 w 460"/>
                <a:gd name="T125" fmla="*/ 12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60" h="329">
                  <a:moveTo>
                    <a:pt x="460" y="120"/>
                  </a:moveTo>
                  <a:lnTo>
                    <a:pt x="460" y="118"/>
                  </a:lnTo>
                  <a:lnTo>
                    <a:pt x="460" y="118"/>
                  </a:lnTo>
                  <a:lnTo>
                    <a:pt x="458" y="116"/>
                  </a:lnTo>
                  <a:lnTo>
                    <a:pt x="456" y="116"/>
                  </a:lnTo>
                  <a:lnTo>
                    <a:pt x="456" y="116"/>
                  </a:lnTo>
                  <a:lnTo>
                    <a:pt x="456" y="114"/>
                  </a:lnTo>
                  <a:lnTo>
                    <a:pt x="456" y="114"/>
                  </a:lnTo>
                  <a:lnTo>
                    <a:pt x="456" y="114"/>
                  </a:lnTo>
                  <a:lnTo>
                    <a:pt x="458" y="112"/>
                  </a:lnTo>
                  <a:lnTo>
                    <a:pt x="458" y="112"/>
                  </a:lnTo>
                  <a:lnTo>
                    <a:pt x="458" y="112"/>
                  </a:lnTo>
                  <a:lnTo>
                    <a:pt x="458" y="112"/>
                  </a:lnTo>
                  <a:lnTo>
                    <a:pt x="458" y="111"/>
                  </a:lnTo>
                  <a:lnTo>
                    <a:pt x="454" y="109"/>
                  </a:lnTo>
                  <a:lnTo>
                    <a:pt x="454" y="107"/>
                  </a:lnTo>
                  <a:lnTo>
                    <a:pt x="452" y="107"/>
                  </a:lnTo>
                  <a:lnTo>
                    <a:pt x="452" y="107"/>
                  </a:lnTo>
                  <a:lnTo>
                    <a:pt x="450" y="105"/>
                  </a:lnTo>
                  <a:lnTo>
                    <a:pt x="450" y="105"/>
                  </a:lnTo>
                  <a:lnTo>
                    <a:pt x="450" y="105"/>
                  </a:lnTo>
                  <a:lnTo>
                    <a:pt x="450" y="105"/>
                  </a:lnTo>
                  <a:lnTo>
                    <a:pt x="450" y="103"/>
                  </a:lnTo>
                  <a:lnTo>
                    <a:pt x="452" y="101"/>
                  </a:lnTo>
                  <a:lnTo>
                    <a:pt x="452" y="101"/>
                  </a:lnTo>
                  <a:lnTo>
                    <a:pt x="450" y="99"/>
                  </a:lnTo>
                  <a:lnTo>
                    <a:pt x="446" y="101"/>
                  </a:lnTo>
                  <a:lnTo>
                    <a:pt x="444" y="101"/>
                  </a:lnTo>
                  <a:lnTo>
                    <a:pt x="444" y="103"/>
                  </a:lnTo>
                  <a:lnTo>
                    <a:pt x="443" y="101"/>
                  </a:lnTo>
                  <a:lnTo>
                    <a:pt x="441" y="101"/>
                  </a:lnTo>
                  <a:lnTo>
                    <a:pt x="441" y="103"/>
                  </a:lnTo>
                  <a:lnTo>
                    <a:pt x="441" y="105"/>
                  </a:lnTo>
                  <a:lnTo>
                    <a:pt x="441" y="105"/>
                  </a:lnTo>
                  <a:lnTo>
                    <a:pt x="439" y="111"/>
                  </a:lnTo>
                  <a:lnTo>
                    <a:pt x="437" y="114"/>
                  </a:lnTo>
                  <a:lnTo>
                    <a:pt x="433" y="118"/>
                  </a:lnTo>
                  <a:lnTo>
                    <a:pt x="429" y="118"/>
                  </a:lnTo>
                  <a:lnTo>
                    <a:pt x="429" y="118"/>
                  </a:lnTo>
                  <a:lnTo>
                    <a:pt x="425" y="116"/>
                  </a:lnTo>
                  <a:lnTo>
                    <a:pt x="425" y="114"/>
                  </a:lnTo>
                  <a:lnTo>
                    <a:pt x="424" y="114"/>
                  </a:lnTo>
                  <a:lnTo>
                    <a:pt x="424" y="112"/>
                  </a:lnTo>
                  <a:lnTo>
                    <a:pt x="424" y="111"/>
                  </a:lnTo>
                  <a:lnTo>
                    <a:pt x="424" y="111"/>
                  </a:lnTo>
                  <a:lnTo>
                    <a:pt x="420" y="109"/>
                  </a:lnTo>
                  <a:lnTo>
                    <a:pt x="420" y="109"/>
                  </a:lnTo>
                  <a:lnTo>
                    <a:pt x="420" y="109"/>
                  </a:lnTo>
                  <a:lnTo>
                    <a:pt x="416" y="112"/>
                  </a:lnTo>
                  <a:lnTo>
                    <a:pt x="414" y="112"/>
                  </a:lnTo>
                  <a:lnTo>
                    <a:pt x="412" y="111"/>
                  </a:lnTo>
                  <a:lnTo>
                    <a:pt x="410" y="111"/>
                  </a:lnTo>
                  <a:lnTo>
                    <a:pt x="410" y="111"/>
                  </a:lnTo>
                  <a:lnTo>
                    <a:pt x="410" y="112"/>
                  </a:lnTo>
                  <a:lnTo>
                    <a:pt x="408" y="114"/>
                  </a:lnTo>
                  <a:lnTo>
                    <a:pt x="406" y="114"/>
                  </a:lnTo>
                  <a:lnTo>
                    <a:pt x="406" y="114"/>
                  </a:lnTo>
                  <a:lnTo>
                    <a:pt x="404" y="114"/>
                  </a:lnTo>
                  <a:lnTo>
                    <a:pt x="403" y="112"/>
                  </a:lnTo>
                  <a:lnTo>
                    <a:pt x="401" y="114"/>
                  </a:lnTo>
                  <a:lnTo>
                    <a:pt x="401" y="114"/>
                  </a:lnTo>
                  <a:lnTo>
                    <a:pt x="397" y="116"/>
                  </a:lnTo>
                  <a:lnTo>
                    <a:pt x="395" y="118"/>
                  </a:lnTo>
                  <a:lnTo>
                    <a:pt x="391" y="116"/>
                  </a:lnTo>
                  <a:lnTo>
                    <a:pt x="384" y="112"/>
                  </a:lnTo>
                  <a:lnTo>
                    <a:pt x="382" y="112"/>
                  </a:lnTo>
                  <a:lnTo>
                    <a:pt x="378" y="112"/>
                  </a:lnTo>
                  <a:lnTo>
                    <a:pt x="376" y="114"/>
                  </a:lnTo>
                  <a:lnTo>
                    <a:pt x="372" y="114"/>
                  </a:lnTo>
                  <a:lnTo>
                    <a:pt x="372" y="116"/>
                  </a:lnTo>
                  <a:lnTo>
                    <a:pt x="370" y="120"/>
                  </a:lnTo>
                  <a:lnTo>
                    <a:pt x="368" y="122"/>
                  </a:lnTo>
                  <a:lnTo>
                    <a:pt x="368" y="120"/>
                  </a:lnTo>
                  <a:lnTo>
                    <a:pt x="364" y="120"/>
                  </a:lnTo>
                  <a:lnTo>
                    <a:pt x="363" y="118"/>
                  </a:lnTo>
                  <a:lnTo>
                    <a:pt x="363" y="116"/>
                  </a:lnTo>
                  <a:lnTo>
                    <a:pt x="361" y="116"/>
                  </a:lnTo>
                  <a:lnTo>
                    <a:pt x="361" y="114"/>
                  </a:lnTo>
                  <a:lnTo>
                    <a:pt x="357" y="116"/>
                  </a:lnTo>
                  <a:lnTo>
                    <a:pt x="353" y="116"/>
                  </a:lnTo>
                  <a:lnTo>
                    <a:pt x="349" y="114"/>
                  </a:lnTo>
                  <a:lnTo>
                    <a:pt x="347" y="112"/>
                  </a:lnTo>
                  <a:lnTo>
                    <a:pt x="345" y="109"/>
                  </a:lnTo>
                  <a:lnTo>
                    <a:pt x="345" y="105"/>
                  </a:lnTo>
                  <a:lnTo>
                    <a:pt x="345" y="105"/>
                  </a:lnTo>
                  <a:lnTo>
                    <a:pt x="343" y="101"/>
                  </a:lnTo>
                  <a:lnTo>
                    <a:pt x="343" y="99"/>
                  </a:lnTo>
                  <a:lnTo>
                    <a:pt x="343" y="97"/>
                  </a:lnTo>
                  <a:lnTo>
                    <a:pt x="343" y="97"/>
                  </a:lnTo>
                  <a:lnTo>
                    <a:pt x="342" y="97"/>
                  </a:lnTo>
                  <a:lnTo>
                    <a:pt x="340" y="101"/>
                  </a:lnTo>
                  <a:lnTo>
                    <a:pt x="338" y="101"/>
                  </a:lnTo>
                  <a:lnTo>
                    <a:pt x="334" y="103"/>
                  </a:lnTo>
                  <a:lnTo>
                    <a:pt x="332" y="105"/>
                  </a:lnTo>
                  <a:lnTo>
                    <a:pt x="328" y="105"/>
                  </a:lnTo>
                  <a:lnTo>
                    <a:pt x="328" y="109"/>
                  </a:lnTo>
                  <a:lnTo>
                    <a:pt x="326" y="111"/>
                  </a:lnTo>
                  <a:lnTo>
                    <a:pt x="324" y="112"/>
                  </a:lnTo>
                  <a:lnTo>
                    <a:pt x="321" y="112"/>
                  </a:lnTo>
                  <a:lnTo>
                    <a:pt x="321" y="112"/>
                  </a:lnTo>
                  <a:lnTo>
                    <a:pt x="317" y="111"/>
                  </a:lnTo>
                  <a:lnTo>
                    <a:pt x="317" y="111"/>
                  </a:lnTo>
                  <a:lnTo>
                    <a:pt x="315" y="112"/>
                  </a:lnTo>
                  <a:lnTo>
                    <a:pt x="315" y="112"/>
                  </a:lnTo>
                  <a:lnTo>
                    <a:pt x="313" y="114"/>
                  </a:lnTo>
                  <a:lnTo>
                    <a:pt x="311" y="114"/>
                  </a:lnTo>
                  <a:lnTo>
                    <a:pt x="305" y="111"/>
                  </a:lnTo>
                  <a:lnTo>
                    <a:pt x="300" y="107"/>
                  </a:lnTo>
                  <a:lnTo>
                    <a:pt x="298" y="105"/>
                  </a:lnTo>
                  <a:lnTo>
                    <a:pt x="298" y="105"/>
                  </a:lnTo>
                  <a:lnTo>
                    <a:pt x="296" y="105"/>
                  </a:lnTo>
                  <a:lnTo>
                    <a:pt x="296" y="103"/>
                  </a:lnTo>
                  <a:lnTo>
                    <a:pt x="294" y="103"/>
                  </a:lnTo>
                  <a:lnTo>
                    <a:pt x="292" y="101"/>
                  </a:lnTo>
                  <a:lnTo>
                    <a:pt x="288" y="101"/>
                  </a:lnTo>
                  <a:lnTo>
                    <a:pt x="283" y="97"/>
                  </a:lnTo>
                  <a:lnTo>
                    <a:pt x="281" y="97"/>
                  </a:lnTo>
                  <a:lnTo>
                    <a:pt x="279" y="97"/>
                  </a:lnTo>
                  <a:lnTo>
                    <a:pt x="277" y="97"/>
                  </a:lnTo>
                  <a:lnTo>
                    <a:pt x="277" y="97"/>
                  </a:lnTo>
                  <a:lnTo>
                    <a:pt x="277" y="95"/>
                  </a:lnTo>
                  <a:lnTo>
                    <a:pt x="277" y="95"/>
                  </a:lnTo>
                  <a:lnTo>
                    <a:pt x="275" y="93"/>
                  </a:lnTo>
                  <a:lnTo>
                    <a:pt x="275" y="93"/>
                  </a:lnTo>
                  <a:lnTo>
                    <a:pt x="273" y="93"/>
                  </a:lnTo>
                  <a:lnTo>
                    <a:pt x="269" y="95"/>
                  </a:lnTo>
                  <a:lnTo>
                    <a:pt x="267" y="97"/>
                  </a:lnTo>
                  <a:lnTo>
                    <a:pt x="265" y="97"/>
                  </a:lnTo>
                  <a:lnTo>
                    <a:pt x="265" y="97"/>
                  </a:lnTo>
                  <a:lnTo>
                    <a:pt x="263" y="95"/>
                  </a:lnTo>
                  <a:lnTo>
                    <a:pt x="263" y="95"/>
                  </a:lnTo>
                  <a:lnTo>
                    <a:pt x="263" y="95"/>
                  </a:lnTo>
                  <a:lnTo>
                    <a:pt x="262" y="95"/>
                  </a:lnTo>
                  <a:lnTo>
                    <a:pt x="262" y="95"/>
                  </a:lnTo>
                  <a:lnTo>
                    <a:pt x="262" y="95"/>
                  </a:lnTo>
                  <a:lnTo>
                    <a:pt x="260" y="95"/>
                  </a:lnTo>
                  <a:lnTo>
                    <a:pt x="258" y="95"/>
                  </a:lnTo>
                  <a:lnTo>
                    <a:pt x="258" y="93"/>
                  </a:lnTo>
                  <a:lnTo>
                    <a:pt x="252" y="90"/>
                  </a:lnTo>
                  <a:lnTo>
                    <a:pt x="248" y="90"/>
                  </a:lnTo>
                  <a:lnTo>
                    <a:pt x="246" y="90"/>
                  </a:lnTo>
                  <a:lnTo>
                    <a:pt x="242" y="90"/>
                  </a:lnTo>
                  <a:lnTo>
                    <a:pt x="242" y="92"/>
                  </a:lnTo>
                  <a:lnTo>
                    <a:pt x="235" y="97"/>
                  </a:lnTo>
                  <a:lnTo>
                    <a:pt x="233" y="97"/>
                  </a:lnTo>
                  <a:lnTo>
                    <a:pt x="231" y="99"/>
                  </a:lnTo>
                  <a:lnTo>
                    <a:pt x="231" y="97"/>
                  </a:lnTo>
                  <a:lnTo>
                    <a:pt x="231" y="97"/>
                  </a:lnTo>
                  <a:lnTo>
                    <a:pt x="231" y="95"/>
                  </a:lnTo>
                  <a:lnTo>
                    <a:pt x="231" y="95"/>
                  </a:lnTo>
                  <a:lnTo>
                    <a:pt x="231" y="95"/>
                  </a:lnTo>
                  <a:lnTo>
                    <a:pt x="229" y="95"/>
                  </a:lnTo>
                  <a:lnTo>
                    <a:pt x="229" y="95"/>
                  </a:lnTo>
                  <a:lnTo>
                    <a:pt x="227" y="95"/>
                  </a:lnTo>
                  <a:lnTo>
                    <a:pt x="223" y="92"/>
                  </a:lnTo>
                  <a:lnTo>
                    <a:pt x="222" y="90"/>
                  </a:lnTo>
                  <a:lnTo>
                    <a:pt x="220" y="86"/>
                  </a:lnTo>
                  <a:lnTo>
                    <a:pt x="222" y="78"/>
                  </a:lnTo>
                  <a:lnTo>
                    <a:pt x="220" y="74"/>
                  </a:lnTo>
                  <a:lnTo>
                    <a:pt x="220" y="73"/>
                  </a:lnTo>
                  <a:lnTo>
                    <a:pt x="212" y="69"/>
                  </a:lnTo>
                  <a:lnTo>
                    <a:pt x="210" y="69"/>
                  </a:lnTo>
                  <a:lnTo>
                    <a:pt x="202" y="71"/>
                  </a:lnTo>
                  <a:lnTo>
                    <a:pt x="199" y="74"/>
                  </a:lnTo>
                  <a:lnTo>
                    <a:pt x="197" y="76"/>
                  </a:lnTo>
                  <a:lnTo>
                    <a:pt x="195" y="76"/>
                  </a:lnTo>
                  <a:lnTo>
                    <a:pt x="193" y="76"/>
                  </a:lnTo>
                  <a:lnTo>
                    <a:pt x="191" y="76"/>
                  </a:lnTo>
                  <a:lnTo>
                    <a:pt x="189" y="76"/>
                  </a:lnTo>
                  <a:lnTo>
                    <a:pt x="189" y="78"/>
                  </a:lnTo>
                  <a:lnTo>
                    <a:pt x="187" y="78"/>
                  </a:lnTo>
                  <a:lnTo>
                    <a:pt x="187" y="80"/>
                  </a:lnTo>
                  <a:lnTo>
                    <a:pt x="183" y="80"/>
                  </a:lnTo>
                  <a:lnTo>
                    <a:pt x="182" y="80"/>
                  </a:lnTo>
                  <a:lnTo>
                    <a:pt x="174" y="78"/>
                  </a:lnTo>
                  <a:lnTo>
                    <a:pt x="170" y="76"/>
                  </a:lnTo>
                  <a:lnTo>
                    <a:pt x="170" y="73"/>
                  </a:lnTo>
                  <a:lnTo>
                    <a:pt x="170" y="69"/>
                  </a:lnTo>
                  <a:lnTo>
                    <a:pt x="166" y="67"/>
                  </a:lnTo>
                  <a:lnTo>
                    <a:pt x="164" y="67"/>
                  </a:lnTo>
                  <a:lnTo>
                    <a:pt x="159" y="71"/>
                  </a:lnTo>
                  <a:lnTo>
                    <a:pt x="157" y="69"/>
                  </a:lnTo>
                  <a:lnTo>
                    <a:pt x="157" y="69"/>
                  </a:lnTo>
                  <a:lnTo>
                    <a:pt x="157" y="67"/>
                  </a:lnTo>
                  <a:lnTo>
                    <a:pt x="155" y="65"/>
                  </a:lnTo>
                  <a:lnTo>
                    <a:pt x="155" y="65"/>
                  </a:lnTo>
                  <a:lnTo>
                    <a:pt x="153" y="65"/>
                  </a:lnTo>
                  <a:lnTo>
                    <a:pt x="151" y="65"/>
                  </a:lnTo>
                  <a:lnTo>
                    <a:pt x="151" y="63"/>
                  </a:lnTo>
                  <a:lnTo>
                    <a:pt x="149" y="59"/>
                  </a:lnTo>
                  <a:lnTo>
                    <a:pt x="149" y="57"/>
                  </a:lnTo>
                  <a:lnTo>
                    <a:pt x="147" y="57"/>
                  </a:lnTo>
                  <a:lnTo>
                    <a:pt x="142" y="55"/>
                  </a:lnTo>
                  <a:lnTo>
                    <a:pt x="140" y="54"/>
                  </a:lnTo>
                  <a:lnTo>
                    <a:pt x="140" y="54"/>
                  </a:lnTo>
                  <a:lnTo>
                    <a:pt x="138" y="52"/>
                  </a:lnTo>
                  <a:lnTo>
                    <a:pt x="138" y="52"/>
                  </a:lnTo>
                  <a:lnTo>
                    <a:pt x="136" y="54"/>
                  </a:lnTo>
                  <a:lnTo>
                    <a:pt x="134" y="54"/>
                  </a:lnTo>
                  <a:lnTo>
                    <a:pt x="134" y="54"/>
                  </a:lnTo>
                  <a:lnTo>
                    <a:pt x="122" y="50"/>
                  </a:lnTo>
                  <a:lnTo>
                    <a:pt x="121" y="50"/>
                  </a:lnTo>
                  <a:lnTo>
                    <a:pt x="121" y="48"/>
                  </a:lnTo>
                  <a:lnTo>
                    <a:pt x="121" y="46"/>
                  </a:lnTo>
                  <a:lnTo>
                    <a:pt x="122" y="42"/>
                  </a:lnTo>
                  <a:lnTo>
                    <a:pt x="124" y="40"/>
                  </a:lnTo>
                  <a:lnTo>
                    <a:pt x="124" y="36"/>
                  </a:lnTo>
                  <a:lnTo>
                    <a:pt x="124" y="33"/>
                  </a:lnTo>
                  <a:lnTo>
                    <a:pt x="122" y="29"/>
                  </a:lnTo>
                  <a:lnTo>
                    <a:pt x="121" y="25"/>
                  </a:lnTo>
                  <a:lnTo>
                    <a:pt x="119" y="21"/>
                  </a:lnTo>
                  <a:lnTo>
                    <a:pt x="117" y="19"/>
                  </a:lnTo>
                  <a:lnTo>
                    <a:pt x="90" y="15"/>
                  </a:lnTo>
                  <a:lnTo>
                    <a:pt x="88" y="14"/>
                  </a:lnTo>
                  <a:lnTo>
                    <a:pt x="86" y="12"/>
                  </a:lnTo>
                  <a:lnTo>
                    <a:pt x="84" y="10"/>
                  </a:lnTo>
                  <a:lnTo>
                    <a:pt x="84" y="8"/>
                  </a:lnTo>
                  <a:lnTo>
                    <a:pt x="81" y="8"/>
                  </a:lnTo>
                  <a:lnTo>
                    <a:pt x="81" y="8"/>
                  </a:lnTo>
                  <a:lnTo>
                    <a:pt x="79" y="6"/>
                  </a:lnTo>
                  <a:lnTo>
                    <a:pt x="79" y="4"/>
                  </a:lnTo>
                  <a:lnTo>
                    <a:pt x="77" y="4"/>
                  </a:lnTo>
                  <a:lnTo>
                    <a:pt x="75" y="4"/>
                  </a:lnTo>
                  <a:lnTo>
                    <a:pt x="75" y="2"/>
                  </a:lnTo>
                  <a:lnTo>
                    <a:pt x="75" y="0"/>
                  </a:lnTo>
                  <a:lnTo>
                    <a:pt x="73" y="0"/>
                  </a:lnTo>
                  <a:lnTo>
                    <a:pt x="71" y="0"/>
                  </a:lnTo>
                  <a:lnTo>
                    <a:pt x="65" y="6"/>
                  </a:lnTo>
                  <a:lnTo>
                    <a:pt x="63" y="8"/>
                  </a:lnTo>
                  <a:lnTo>
                    <a:pt x="61" y="8"/>
                  </a:lnTo>
                  <a:lnTo>
                    <a:pt x="58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54" y="8"/>
                  </a:lnTo>
                  <a:lnTo>
                    <a:pt x="50" y="8"/>
                  </a:lnTo>
                  <a:lnTo>
                    <a:pt x="48" y="8"/>
                  </a:lnTo>
                  <a:lnTo>
                    <a:pt x="48" y="10"/>
                  </a:lnTo>
                  <a:lnTo>
                    <a:pt x="52" y="14"/>
                  </a:lnTo>
                  <a:lnTo>
                    <a:pt x="52" y="14"/>
                  </a:lnTo>
                  <a:lnTo>
                    <a:pt x="52" y="15"/>
                  </a:lnTo>
                  <a:lnTo>
                    <a:pt x="52" y="15"/>
                  </a:lnTo>
                  <a:lnTo>
                    <a:pt x="50" y="17"/>
                  </a:lnTo>
                  <a:lnTo>
                    <a:pt x="50" y="17"/>
                  </a:lnTo>
                  <a:lnTo>
                    <a:pt x="50" y="17"/>
                  </a:lnTo>
                  <a:lnTo>
                    <a:pt x="50" y="17"/>
                  </a:lnTo>
                  <a:lnTo>
                    <a:pt x="50" y="17"/>
                  </a:lnTo>
                  <a:lnTo>
                    <a:pt x="50" y="19"/>
                  </a:lnTo>
                  <a:lnTo>
                    <a:pt x="50" y="19"/>
                  </a:lnTo>
                  <a:lnTo>
                    <a:pt x="50" y="19"/>
                  </a:lnTo>
                  <a:lnTo>
                    <a:pt x="50" y="19"/>
                  </a:lnTo>
                  <a:lnTo>
                    <a:pt x="52" y="19"/>
                  </a:lnTo>
                  <a:lnTo>
                    <a:pt x="54" y="19"/>
                  </a:lnTo>
                  <a:lnTo>
                    <a:pt x="54" y="19"/>
                  </a:lnTo>
                  <a:lnTo>
                    <a:pt x="54" y="21"/>
                  </a:lnTo>
                  <a:lnTo>
                    <a:pt x="52" y="23"/>
                  </a:lnTo>
                  <a:lnTo>
                    <a:pt x="52" y="25"/>
                  </a:lnTo>
                  <a:lnTo>
                    <a:pt x="54" y="25"/>
                  </a:lnTo>
                  <a:lnTo>
                    <a:pt x="54" y="27"/>
                  </a:lnTo>
                  <a:lnTo>
                    <a:pt x="56" y="27"/>
                  </a:lnTo>
                  <a:lnTo>
                    <a:pt x="56" y="29"/>
                  </a:lnTo>
                  <a:lnTo>
                    <a:pt x="56" y="29"/>
                  </a:lnTo>
                  <a:lnTo>
                    <a:pt x="58" y="31"/>
                  </a:lnTo>
                  <a:lnTo>
                    <a:pt x="58" y="33"/>
                  </a:lnTo>
                  <a:lnTo>
                    <a:pt x="58" y="34"/>
                  </a:lnTo>
                  <a:lnTo>
                    <a:pt x="58" y="36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61" y="40"/>
                  </a:lnTo>
                  <a:lnTo>
                    <a:pt x="61" y="42"/>
                  </a:lnTo>
                  <a:lnTo>
                    <a:pt x="61" y="44"/>
                  </a:lnTo>
                  <a:lnTo>
                    <a:pt x="63" y="46"/>
                  </a:lnTo>
                  <a:lnTo>
                    <a:pt x="65" y="46"/>
                  </a:lnTo>
                  <a:lnTo>
                    <a:pt x="65" y="48"/>
                  </a:lnTo>
                  <a:lnTo>
                    <a:pt x="65" y="50"/>
                  </a:lnTo>
                  <a:lnTo>
                    <a:pt x="65" y="50"/>
                  </a:lnTo>
                  <a:lnTo>
                    <a:pt x="65" y="54"/>
                  </a:lnTo>
                  <a:lnTo>
                    <a:pt x="65" y="54"/>
                  </a:lnTo>
                  <a:lnTo>
                    <a:pt x="69" y="59"/>
                  </a:lnTo>
                  <a:lnTo>
                    <a:pt x="69" y="61"/>
                  </a:lnTo>
                  <a:lnTo>
                    <a:pt x="71" y="63"/>
                  </a:lnTo>
                  <a:lnTo>
                    <a:pt x="73" y="63"/>
                  </a:lnTo>
                  <a:lnTo>
                    <a:pt x="73" y="63"/>
                  </a:lnTo>
                  <a:lnTo>
                    <a:pt x="75" y="65"/>
                  </a:lnTo>
                  <a:lnTo>
                    <a:pt x="77" y="67"/>
                  </a:lnTo>
                  <a:lnTo>
                    <a:pt x="79" y="67"/>
                  </a:lnTo>
                  <a:lnTo>
                    <a:pt x="79" y="67"/>
                  </a:lnTo>
                  <a:lnTo>
                    <a:pt x="79" y="65"/>
                  </a:lnTo>
                  <a:lnTo>
                    <a:pt x="81" y="65"/>
                  </a:lnTo>
                  <a:lnTo>
                    <a:pt x="81" y="65"/>
                  </a:lnTo>
                  <a:lnTo>
                    <a:pt x="81" y="65"/>
                  </a:lnTo>
                  <a:lnTo>
                    <a:pt x="82" y="65"/>
                  </a:lnTo>
                  <a:lnTo>
                    <a:pt x="82" y="65"/>
                  </a:lnTo>
                  <a:lnTo>
                    <a:pt x="84" y="65"/>
                  </a:lnTo>
                  <a:lnTo>
                    <a:pt x="84" y="65"/>
                  </a:lnTo>
                  <a:lnTo>
                    <a:pt x="86" y="67"/>
                  </a:lnTo>
                  <a:lnTo>
                    <a:pt x="86" y="69"/>
                  </a:lnTo>
                  <a:lnTo>
                    <a:pt x="86" y="71"/>
                  </a:lnTo>
                  <a:lnTo>
                    <a:pt x="86" y="73"/>
                  </a:lnTo>
                  <a:lnTo>
                    <a:pt x="86" y="76"/>
                  </a:lnTo>
                  <a:lnTo>
                    <a:pt x="86" y="78"/>
                  </a:lnTo>
                  <a:lnTo>
                    <a:pt x="86" y="78"/>
                  </a:lnTo>
                  <a:lnTo>
                    <a:pt x="86" y="78"/>
                  </a:lnTo>
                  <a:lnTo>
                    <a:pt x="88" y="78"/>
                  </a:lnTo>
                  <a:lnTo>
                    <a:pt x="90" y="78"/>
                  </a:lnTo>
                  <a:lnTo>
                    <a:pt x="90" y="80"/>
                  </a:lnTo>
                  <a:lnTo>
                    <a:pt x="92" y="80"/>
                  </a:lnTo>
                  <a:lnTo>
                    <a:pt x="98" y="88"/>
                  </a:lnTo>
                  <a:lnTo>
                    <a:pt x="100" y="88"/>
                  </a:lnTo>
                  <a:lnTo>
                    <a:pt x="100" y="88"/>
                  </a:lnTo>
                  <a:lnTo>
                    <a:pt x="100" y="90"/>
                  </a:lnTo>
                  <a:lnTo>
                    <a:pt x="100" y="90"/>
                  </a:lnTo>
                  <a:lnTo>
                    <a:pt x="98" y="90"/>
                  </a:lnTo>
                  <a:lnTo>
                    <a:pt x="84" y="92"/>
                  </a:lnTo>
                  <a:lnTo>
                    <a:pt x="81" y="90"/>
                  </a:lnTo>
                  <a:lnTo>
                    <a:pt x="79" y="90"/>
                  </a:lnTo>
                  <a:lnTo>
                    <a:pt x="77" y="90"/>
                  </a:lnTo>
                  <a:lnTo>
                    <a:pt x="77" y="90"/>
                  </a:lnTo>
                  <a:lnTo>
                    <a:pt x="73" y="90"/>
                  </a:lnTo>
                  <a:lnTo>
                    <a:pt x="73" y="90"/>
                  </a:lnTo>
                  <a:lnTo>
                    <a:pt x="71" y="90"/>
                  </a:lnTo>
                  <a:lnTo>
                    <a:pt x="71" y="92"/>
                  </a:lnTo>
                  <a:lnTo>
                    <a:pt x="71" y="92"/>
                  </a:lnTo>
                  <a:lnTo>
                    <a:pt x="69" y="95"/>
                  </a:lnTo>
                  <a:lnTo>
                    <a:pt x="69" y="97"/>
                  </a:lnTo>
                  <a:lnTo>
                    <a:pt x="69" y="97"/>
                  </a:lnTo>
                  <a:lnTo>
                    <a:pt x="67" y="99"/>
                  </a:lnTo>
                  <a:lnTo>
                    <a:pt x="67" y="99"/>
                  </a:lnTo>
                  <a:lnTo>
                    <a:pt x="67" y="99"/>
                  </a:lnTo>
                  <a:lnTo>
                    <a:pt x="63" y="101"/>
                  </a:lnTo>
                  <a:lnTo>
                    <a:pt x="61" y="101"/>
                  </a:lnTo>
                  <a:lnTo>
                    <a:pt x="61" y="101"/>
                  </a:lnTo>
                  <a:lnTo>
                    <a:pt x="61" y="101"/>
                  </a:lnTo>
                  <a:lnTo>
                    <a:pt x="60" y="103"/>
                  </a:lnTo>
                  <a:lnTo>
                    <a:pt x="60" y="103"/>
                  </a:lnTo>
                  <a:lnTo>
                    <a:pt x="60" y="103"/>
                  </a:lnTo>
                  <a:lnTo>
                    <a:pt x="60" y="103"/>
                  </a:lnTo>
                  <a:lnTo>
                    <a:pt x="60" y="103"/>
                  </a:lnTo>
                  <a:lnTo>
                    <a:pt x="60" y="103"/>
                  </a:lnTo>
                  <a:lnTo>
                    <a:pt x="60" y="101"/>
                  </a:lnTo>
                  <a:lnTo>
                    <a:pt x="58" y="101"/>
                  </a:lnTo>
                  <a:lnTo>
                    <a:pt x="58" y="101"/>
                  </a:lnTo>
                  <a:lnTo>
                    <a:pt x="58" y="99"/>
                  </a:lnTo>
                  <a:lnTo>
                    <a:pt x="58" y="99"/>
                  </a:lnTo>
                  <a:lnTo>
                    <a:pt x="58" y="99"/>
                  </a:lnTo>
                  <a:lnTo>
                    <a:pt x="56" y="101"/>
                  </a:lnTo>
                  <a:lnTo>
                    <a:pt x="56" y="101"/>
                  </a:lnTo>
                  <a:lnTo>
                    <a:pt x="56" y="101"/>
                  </a:lnTo>
                  <a:lnTo>
                    <a:pt x="56" y="105"/>
                  </a:lnTo>
                  <a:lnTo>
                    <a:pt x="56" y="105"/>
                  </a:lnTo>
                  <a:lnTo>
                    <a:pt x="56" y="107"/>
                  </a:lnTo>
                  <a:lnTo>
                    <a:pt x="56" y="109"/>
                  </a:lnTo>
                  <a:lnTo>
                    <a:pt x="56" y="109"/>
                  </a:lnTo>
                  <a:lnTo>
                    <a:pt x="58" y="109"/>
                  </a:lnTo>
                  <a:lnTo>
                    <a:pt x="60" y="111"/>
                  </a:lnTo>
                  <a:lnTo>
                    <a:pt x="60" y="111"/>
                  </a:lnTo>
                  <a:lnTo>
                    <a:pt x="61" y="111"/>
                  </a:lnTo>
                  <a:lnTo>
                    <a:pt x="61" y="109"/>
                  </a:lnTo>
                  <a:lnTo>
                    <a:pt x="63" y="109"/>
                  </a:lnTo>
                  <a:lnTo>
                    <a:pt x="63" y="109"/>
                  </a:lnTo>
                  <a:lnTo>
                    <a:pt x="63" y="109"/>
                  </a:lnTo>
                  <a:lnTo>
                    <a:pt x="63" y="109"/>
                  </a:lnTo>
                  <a:lnTo>
                    <a:pt x="65" y="109"/>
                  </a:lnTo>
                  <a:lnTo>
                    <a:pt x="65" y="109"/>
                  </a:lnTo>
                  <a:lnTo>
                    <a:pt x="67" y="109"/>
                  </a:lnTo>
                  <a:lnTo>
                    <a:pt x="69" y="112"/>
                  </a:lnTo>
                  <a:lnTo>
                    <a:pt x="71" y="112"/>
                  </a:lnTo>
                  <a:lnTo>
                    <a:pt x="73" y="114"/>
                  </a:lnTo>
                  <a:lnTo>
                    <a:pt x="79" y="114"/>
                  </a:lnTo>
                  <a:lnTo>
                    <a:pt x="81" y="116"/>
                  </a:lnTo>
                  <a:lnTo>
                    <a:pt x="81" y="116"/>
                  </a:lnTo>
                  <a:lnTo>
                    <a:pt x="81" y="116"/>
                  </a:lnTo>
                  <a:lnTo>
                    <a:pt x="81" y="118"/>
                  </a:lnTo>
                  <a:lnTo>
                    <a:pt x="79" y="122"/>
                  </a:lnTo>
                  <a:lnTo>
                    <a:pt x="79" y="122"/>
                  </a:lnTo>
                  <a:lnTo>
                    <a:pt x="79" y="122"/>
                  </a:lnTo>
                  <a:lnTo>
                    <a:pt x="79" y="124"/>
                  </a:lnTo>
                  <a:lnTo>
                    <a:pt x="81" y="126"/>
                  </a:lnTo>
                  <a:lnTo>
                    <a:pt x="81" y="128"/>
                  </a:lnTo>
                  <a:lnTo>
                    <a:pt x="81" y="128"/>
                  </a:lnTo>
                  <a:lnTo>
                    <a:pt x="79" y="128"/>
                  </a:lnTo>
                  <a:lnTo>
                    <a:pt x="77" y="128"/>
                  </a:lnTo>
                  <a:lnTo>
                    <a:pt x="77" y="128"/>
                  </a:lnTo>
                  <a:lnTo>
                    <a:pt x="75" y="128"/>
                  </a:lnTo>
                  <a:lnTo>
                    <a:pt x="75" y="128"/>
                  </a:lnTo>
                  <a:lnTo>
                    <a:pt x="73" y="128"/>
                  </a:lnTo>
                  <a:lnTo>
                    <a:pt x="73" y="128"/>
                  </a:lnTo>
                  <a:lnTo>
                    <a:pt x="73" y="130"/>
                  </a:lnTo>
                  <a:lnTo>
                    <a:pt x="71" y="130"/>
                  </a:lnTo>
                  <a:lnTo>
                    <a:pt x="71" y="130"/>
                  </a:lnTo>
                  <a:lnTo>
                    <a:pt x="65" y="130"/>
                  </a:lnTo>
                  <a:lnTo>
                    <a:pt x="63" y="131"/>
                  </a:lnTo>
                  <a:lnTo>
                    <a:pt x="63" y="131"/>
                  </a:lnTo>
                  <a:lnTo>
                    <a:pt x="63" y="131"/>
                  </a:lnTo>
                  <a:lnTo>
                    <a:pt x="63" y="131"/>
                  </a:lnTo>
                  <a:lnTo>
                    <a:pt x="61" y="131"/>
                  </a:lnTo>
                  <a:lnTo>
                    <a:pt x="61" y="133"/>
                  </a:lnTo>
                  <a:lnTo>
                    <a:pt x="61" y="133"/>
                  </a:lnTo>
                  <a:lnTo>
                    <a:pt x="61" y="135"/>
                  </a:lnTo>
                  <a:lnTo>
                    <a:pt x="63" y="135"/>
                  </a:lnTo>
                  <a:lnTo>
                    <a:pt x="65" y="137"/>
                  </a:lnTo>
                  <a:lnTo>
                    <a:pt x="67" y="139"/>
                  </a:lnTo>
                  <a:lnTo>
                    <a:pt x="69" y="147"/>
                  </a:lnTo>
                  <a:lnTo>
                    <a:pt x="69" y="147"/>
                  </a:lnTo>
                  <a:lnTo>
                    <a:pt x="71" y="147"/>
                  </a:lnTo>
                  <a:lnTo>
                    <a:pt x="73" y="147"/>
                  </a:lnTo>
                  <a:lnTo>
                    <a:pt x="73" y="147"/>
                  </a:lnTo>
                  <a:lnTo>
                    <a:pt x="75" y="149"/>
                  </a:lnTo>
                  <a:lnTo>
                    <a:pt x="77" y="149"/>
                  </a:lnTo>
                  <a:lnTo>
                    <a:pt x="77" y="150"/>
                  </a:lnTo>
                  <a:lnTo>
                    <a:pt x="79" y="150"/>
                  </a:lnTo>
                  <a:lnTo>
                    <a:pt x="79" y="152"/>
                  </a:lnTo>
                  <a:lnTo>
                    <a:pt x="79" y="154"/>
                  </a:lnTo>
                  <a:lnTo>
                    <a:pt x="81" y="154"/>
                  </a:lnTo>
                  <a:lnTo>
                    <a:pt x="81" y="154"/>
                  </a:lnTo>
                  <a:lnTo>
                    <a:pt x="82" y="154"/>
                  </a:lnTo>
                  <a:lnTo>
                    <a:pt x="82" y="156"/>
                  </a:lnTo>
                  <a:lnTo>
                    <a:pt x="84" y="160"/>
                  </a:lnTo>
                  <a:lnTo>
                    <a:pt x="84" y="160"/>
                  </a:lnTo>
                  <a:lnTo>
                    <a:pt x="84" y="162"/>
                  </a:lnTo>
                  <a:lnTo>
                    <a:pt x="86" y="162"/>
                  </a:lnTo>
                  <a:lnTo>
                    <a:pt x="88" y="164"/>
                  </a:lnTo>
                  <a:lnTo>
                    <a:pt x="88" y="164"/>
                  </a:lnTo>
                  <a:lnTo>
                    <a:pt x="90" y="164"/>
                  </a:lnTo>
                  <a:lnTo>
                    <a:pt x="94" y="162"/>
                  </a:lnTo>
                  <a:lnTo>
                    <a:pt x="96" y="162"/>
                  </a:lnTo>
                  <a:lnTo>
                    <a:pt x="98" y="162"/>
                  </a:lnTo>
                  <a:lnTo>
                    <a:pt x="98" y="164"/>
                  </a:lnTo>
                  <a:lnTo>
                    <a:pt x="100" y="164"/>
                  </a:lnTo>
                  <a:lnTo>
                    <a:pt x="101" y="166"/>
                  </a:lnTo>
                  <a:lnTo>
                    <a:pt x="101" y="168"/>
                  </a:lnTo>
                  <a:lnTo>
                    <a:pt x="101" y="168"/>
                  </a:lnTo>
                  <a:lnTo>
                    <a:pt x="105" y="170"/>
                  </a:lnTo>
                  <a:lnTo>
                    <a:pt x="107" y="170"/>
                  </a:lnTo>
                  <a:lnTo>
                    <a:pt x="109" y="170"/>
                  </a:lnTo>
                  <a:lnTo>
                    <a:pt x="111" y="170"/>
                  </a:lnTo>
                  <a:lnTo>
                    <a:pt x="113" y="171"/>
                  </a:lnTo>
                  <a:lnTo>
                    <a:pt x="119" y="177"/>
                  </a:lnTo>
                  <a:lnTo>
                    <a:pt x="119" y="177"/>
                  </a:lnTo>
                  <a:lnTo>
                    <a:pt x="121" y="179"/>
                  </a:lnTo>
                  <a:lnTo>
                    <a:pt x="119" y="179"/>
                  </a:lnTo>
                  <a:lnTo>
                    <a:pt x="119" y="181"/>
                  </a:lnTo>
                  <a:lnTo>
                    <a:pt x="119" y="183"/>
                  </a:lnTo>
                  <a:lnTo>
                    <a:pt x="119" y="183"/>
                  </a:lnTo>
                  <a:lnTo>
                    <a:pt x="117" y="183"/>
                  </a:lnTo>
                  <a:lnTo>
                    <a:pt x="113" y="187"/>
                  </a:lnTo>
                  <a:lnTo>
                    <a:pt x="113" y="187"/>
                  </a:lnTo>
                  <a:lnTo>
                    <a:pt x="111" y="187"/>
                  </a:lnTo>
                  <a:lnTo>
                    <a:pt x="109" y="187"/>
                  </a:lnTo>
                  <a:lnTo>
                    <a:pt x="107" y="187"/>
                  </a:lnTo>
                  <a:lnTo>
                    <a:pt x="107" y="187"/>
                  </a:lnTo>
                  <a:lnTo>
                    <a:pt x="105" y="187"/>
                  </a:lnTo>
                  <a:lnTo>
                    <a:pt x="103" y="185"/>
                  </a:lnTo>
                  <a:lnTo>
                    <a:pt x="101" y="185"/>
                  </a:lnTo>
                  <a:lnTo>
                    <a:pt x="100" y="181"/>
                  </a:lnTo>
                  <a:lnTo>
                    <a:pt x="98" y="181"/>
                  </a:lnTo>
                  <a:lnTo>
                    <a:pt x="96" y="181"/>
                  </a:lnTo>
                  <a:lnTo>
                    <a:pt x="94" y="181"/>
                  </a:lnTo>
                  <a:lnTo>
                    <a:pt x="94" y="183"/>
                  </a:lnTo>
                  <a:lnTo>
                    <a:pt x="92" y="183"/>
                  </a:lnTo>
                  <a:lnTo>
                    <a:pt x="92" y="185"/>
                  </a:lnTo>
                  <a:lnTo>
                    <a:pt x="94" y="189"/>
                  </a:lnTo>
                  <a:lnTo>
                    <a:pt x="94" y="189"/>
                  </a:lnTo>
                  <a:lnTo>
                    <a:pt x="94" y="189"/>
                  </a:lnTo>
                  <a:lnTo>
                    <a:pt x="94" y="190"/>
                  </a:lnTo>
                  <a:lnTo>
                    <a:pt x="94" y="190"/>
                  </a:lnTo>
                  <a:lnTo>
                    <a:pt x="94" y="190"/>
                  </a:lnTo>
                  <a:lnTo>
                    <a:pt x="94" y="192"/>
                  </a:lnTo>
                  <a:lnTo>
                    <a:pt x="92" y="192"/>
                  </a:lnTo>
                  <a:lnTo>
                    <a:pt x="92" y="192"/>
                  </a:lnTo>
                  <a:lnTo>
                    <a:pt x="90" y="192"/>
                  </a:lnTo>
                  <a:lnTo>
                    <a:pt x="88" y="192"/>
                  </a:lnTo>
                  <a:lnTo>
                    <a:pt x="86" y="192"/>
                  </a:lnTo>
                  <a:lnTo>
                    <a:pt x="86" y="192"/>
                  </a:lnTo>
                  <a:lnTo>
                    <a:pt x="86" y="192"/>
                  </a:lnTo>
                  <a:lnTo>
                    <a:pt x="84" y="192"/>
                  </a:lnTo>
                  <a:lnTo>
                    <a:pt x="84" y="192"/>
                  </a:lnTo>
                  <a:lnTo>
                    <a:pt x="84" y="192"/>
                  </a:lnTo>
                  <a:lnTo>
                    <a:pt x="84" y="190"/>
                  </a:lnTo>
                  <a:lnTo>
                    <a:pt x="84" y="190"/>
                  </a:lnTo>
                  <a:lnTo>
                    <a:pt x="82" y="190"/>
                  </a:lnTo>
                  <a:lnTo>
                    <a:pt x="82" y="190"/>
                  </a:lnTo>
                  <a:lnTo>
                    <a:pt x="82" y="189"/>
                  </a:lnTo>
                  <a:lnTo>
                    <a:pt x="82" y="189"/>
                  </a:lnTo>
                  <a:lnTo>
                    <a:pt x="82" y="189"/>
                  </a:lnTo>
                  <a:lnTo>
                    <a:pt x="82" y="187"/>
                  </a:lnTo>
                  <a:lnTo>
                    <a:pt x="82" y="187"/>
                  </a:lnTo>
                  <a:lnTo>
                    <a:pt x="82" y="185"/>
                  </a:lnTo>
                  <a:lnTo>
                    <a:pt x="82" y="185"/>
                  </a:lnTo>
                  <a:lnTo>
                    <a:pt x="81" y="183"/>
                  </a:lnTo>
                  <a:lnTo>
                    <a:pt x="77" y="183"/>
                  </a:lnTo>
                  <a:lnTo>
                    <a:pt x="69" y="190"/>
                  </a:lnTo>
                  <a:lnTo>
                    <a:pt x="63" y="196"/>
                  </a:lnTo>
                  <a:lnTo>
                    <a:pt x="61" y="198"/>
                  </a:lnTo>
                  <a:lnTo>
                    <a:pt x="56" y="202"/>
                  </a:lnTo>
                  <a:lnTo>
                    <a:pt x="54" y="204"/>
                  </a:lnTo>
                  <a:lnTo>
                    <a:pt x="54" y="204"/>
                  </a:lnTo>
                  <a:lnTo>
                    <a:pt x="52" y="206"/>
                  </a:lnTo>
                  <a:lnTo>
                    <a:pt x="50" y="208"/>
                  </a:lnTo>
                  <a:lnTo>
                    <a:pt x="46" y="209"/>
                  </a:lnTo>
                  <a:lnTo>
                    <a:pt x="46" y="209"/>
                  </a:lnTo>
                  <a:lnTo>
                    <a:pt x="44" y="209"/>
                  </a:lnTo>
                  <a:lnTo>
                    <a:pt x="44" y="211"/>
                  </a:lnTo>
                  <a:lnTo>
                    <a:pt x="42" y="213"/>
                  </a:lnTo>
                  <a:lnTo>
                    <a:pt x="33" y="219"/>
                  </a:lnTo>
                  <a:lnTo>
                    <a:pt x="20" y="227"/>
                  </a:lnTo>
                  <a:lnTo>
                    <a:pt x="18" y="227"/>
                  </a:lnTo>
                  <a:lnTo>
                    <a:pt x="16" y="230"/>
                  </a:lnTo>
                  <a:lnTo>
                    <a:pt x="14" y="230"/>
                  </a:lnTo>
                  <a:lnTo>
                    <a:pt x="10" y="232"/>
                  </a:lnTo>
                  <a:lnTo>
                    <a:pt x="6" y="234"/>
                  </a:lnTo>
                  <a:lnTo>
                    <a:pt x="4" y="236"/>
                  </a:lnTo>
                  <a:lnTo>
                    <a:pt x="4" y="236"/>
                  </a:lnTo>
                  <a:lnTo>
                    <a:pt x="2" y="238"/>
                  </a:lnTo>
                  <a:lnTo>
                    <a:pt x="2" y="240"/>
                  </a:lnTo>
                  <a:lnTo>
                    <a:pt x="2" y="240"/>
                  </a:lnTo>
                  <a:lnTo>
                    <a:pt x="2" y="242"/>
                  </a:lnTo>
                  <a:lnTo>
                    <a:pt x="0" y="244"/>
                  </a:lnTo>
                  <a:lnTo>
                    <a:pt x="0" y="249"/>
                  </a:lnTo>
                  <a:lnTo>
                    <a:pt x="0" y="251"/>
                  </a:lnTo>
                  <a:lnTo>
                    <a:pt x="0" y="251"/>
                  </a:lnTo>
                  <a:lnTo>
                    <a:pt x="0" y="253"/>
                  </a:lnTo>
                  <a:lnTo>
                    <a:pt x="2" y="255"/>
                  </a:lnTo>
                  <a:lnTo>
                    <a:pt x="4" y="257"/>
                  </a:lnTo>
                  <a:lnTo>
                    <a:pt x="4" y="259"/>
                  </a:lnTo>
                  <a:lnTo>
                    <a:pt x="4" y="259"/>
                  </a:lnTo>
                  <a:lnTo>
                    <a:pt x="4" y="263"/>
                  </a:lnTo>
                  <a:lnTo>
                    <a:pt x="4" y="267"/>
                  </a:lnTo>
                  <a:lnTo>
                    <a:pt x="4" y="267"/>
                  </a:lnTo>
                  <a:lnTo>
                    <a:pt x="4" y="268"/>
                  </a:lnTo>
                  <a:lnTo>
                    <a:pt x="4" y="268"/>
                  </a:lnTo>
                  <a:lnTo>
                    <a:pt x="4" y="270"/>
                  </a:lnTo>
                  <a:lnTo>
                    <a:pt x="4" y="272"/>
                  </a:lnTo>
                  <a:lnTo>
                    <a:pt x="4" y="272"/>
                  </a:lnTo>
                  <a:lnTo>
                    <a:pt x="6" y="274"/>
                  </a:lnTo>
                  <a:lnTo>
                    <a:pt x="6" y="274"/>
                  </a:lnTo>
                  <a:lnTo>
                    <a:pt x="8" y="276"/>
                  </a:lnTo>
                  <a:lnTo>
                    <a:pt x="8" y="276"/>
                  </a:lnTo>
                  <a:lnTo>
                    <a:pt x="10" y="278"/>
                  </a:lnTo>
                  <a:lnTo>
                    <a:pt x="10" y="280"/>
                  </a:lnTo>
                  <a:lnTo>
                    <a:pt x="12" y="280"/>
                  </a:lnTo>
                  <a:lnTo>
                    <a:pt x="14" y="282"/>
                  </a:lnTo>
                  <a:lnTo>
                    <a:pt x="14" y="282"/>
                  </a:lnTo>
                  <a:lnTo>
                    <a:pt x="18" y="284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20" y="286"/>
                  </a:lnTo>
                  <a:lnTo>
                    <a:pt x="20" y="287"/>
                  </a:lnTo>
                  <a:lnTo>
                    <a:pt x="20" y="289"/>
                  </a:lnTo>
                  <a:lnTo>
                    <a:pt x="18" y="291"/>
                  </a:lnTo>
                  <a:lnTo>
                    <a:pt x="18" y="293"/>
                  </a:lnTo>
                  <a:lnTo>
                    <a:pt x="18" y="293"/>
                  </a:lnTo>
                  <a:lnTo>
                    <a:pt x="20" y="295"/>
                  </a:lnTo>
                  <a:lnTo>
                    <a:pt x="20" y="297"/>
                  </a:lnTo>
                  <a:lnTo>
                    <a:pt x="20" y="297"/>
                  </a:lnTo>
                  <a:lnTo>
                    <a:pt x="20" y="301"/>
                  </a:lnTo>
                  <a:lnTo>
                    <a:pt x="20" y="303"/>
                  </a:lnTo>
                  <a:lnTo>
                    <a:pt x="20" y="306"/>
                  </a:lnTo>
                  <a:lnTo>
                    <a:pt x="21" y="306"/>
                  </a:lnTo>
                  <a:lnTo>
                    <a:pt x="29" y="308"/>
                  </a:lnTo>
                  <a:lnTo>
                    <a:pt x="35" y="308"/>
                  </a:lnTo>
                  <a:lnTo>
                    <a:pt x="41" y="308"/>
                  </a:lnTo>
                  <a:lnTo>
                    <a:pt x="42" y="308"/>
                  </a:lnTo>
                  <a:lnTo>
                    <a:pt x="44" y="306"/>
                  </a:lnTo>
                  <a:lnTo>
                    <a:pt x="46" y="305"/>
                  </a:lnTo>
                  <a:lnTo>
                    <a:pt x="46" y="305"/>
                  </a:lnTo>
                  <a:lnTo>
                    <a:pt x="48" y="306"/>
                  </a:lnTo>
                  <a:lnTo>
                    <a:pt x="50" y="306"/>
                  </a:lnTo>
                  <a:lnTo>
                    <a:pt x="50" y="306"/>
                  </a:lnTo>
                  <a:lnTo>
                    <a:pt x="52" y="305"/>
                  </a:lnTo>
                  <a:lnTo>
                    <a:pt x="56" y="305"/>
                  </a:lnTo>
                  <a:lnTo>
                    <a:pt x="58" y="305"/>
                  </a:lnTo>
                  <a:lnTo>
                    <a:pt x="60" y="303"/>
                  </a:lnTo>
                  <a:lnTo>
                    <a:pt x="60" y="301"/>
                  </a:lnTo>
                  <a:lnTo>
                    <a:pt x="61" y="301"/>
                  </a:lnTo>
                  <a:lnTo>
                    <a:pt x="61" y="301"/>
                  </a:lnTo>
                  <a:lnTo>
                    <a:pt x="63" y="301"/>
                  </a:lnTo>
                  <a:lnTo>
                    <a:pt x="63" y="299"/>
                  </a:lnTo>
                  <a:lnTo>
                    <a:pt x="63" y="299"/>
                  </a:lnTo>
                  <a:lnTo>
                    <a:pt x="63" y="295"/>
                  </a:lnTo>
                  <a:lnTo>
                    <a:pt x="65" y="295"/>
                  </a:lnTo>
                  <a:lnTo>
                    <a:pt x="65" y="295"/>
                  </a:lnTo>
                  <a:lnTo>
                    <a:pt x="65" y="295"/>
                  </a:lnTo>
                  <a:lnTo>
                    <a:pt x="67" y="297"/>
                  </a:lnTo>
                  <a:lnTo>
                    <a:pt x="71" y="303"/>
                  </a:lnTo>
                  <a:lnTo>
                    <a:pt x="73" y="308"/>
                  </a:lnTo>
                  <a:lnTo>
                    <a:pt x="73" y="310"/>
                  </a:lnTo>
                  <a:lnTo>
                    <a:pt x="75" y="312"/>
                  </a:lnTo>
                  <a:lnTo>
                    <a:pt x="75" y="312"/>
                  </a:lnTo>
                  <a:lnTo>
                    <a:pt x="77" y="312"/>
                  </a:lnTo>
                  <a:lnTo>
                    <a:pt x="77" y="312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77" y="308"/>
                  </a:lnTo>
                  <a:lnTo>
                    <a:pt x="77" y="308"/>
                  </a:lnTo>
                  <a:lnTo>
                    <a:pt x="77" y="308"/>
                  </a:lnTo>
                  <a:lnTo>
                    <a:pt x="79" y="308"/>
                  </a:lnTo>
                  <a:lnTo>
                    <a:pt x="79" y="308"/>
                  </a:lnTo>
                  <a:lnTo>
                    <a:pt x="79" y="310"/>
                  </a:lnTo>
                  <a:lnTo>
                    <a:pt x="79" y="310"/>
                  </a:lnTo>
                  <a:lnTo>
                    <a:pt x="79" y="312"/>
                  </a:lnTo>
                  <a:lnTo>
                    <a:pt x="81" y="312"/>
                  </a:lnTo>
                  <a:lnTo>
                    <a:pt x="81" y="312"/>
                  </a:lnTo>
                  <a:lnTo>
                    <a:pt x="81" y="310"/>
                  </a:lnTo>
                  <a:lnTo>
                    <a:pt x="81" y="310"/>
                  </a:lnTo>
                  <a:lnTo>
                    <a:pt x="81" y="308"/>
                  </a:lnTo>
                  <a:lnTo>
                    <a:pt x="81" y="308"/>
                  </a:lnTo>
                  <a:lnTo>
                    <a:pt x="82" y="306"/>
                  </a:lnTo>
                  <a:lnTo>
                    <a:pt x="82" y="306"/>
                  </a:lnTo>
                  <a:lnTo>
                    <a:pt x="84" y="306"/>
                  </a:lnTo>
                  <a:lnTo>
                    <a:pt x="84" y="306"/>
                  </a:lnTo>
                  <a:lnTo>
                    <a:pt x="86" y="306"/>
                  </a:lnTo>
                  <a:lnTo>
                    <a:pt x="86" y="306"/>
                  </a:lnTo>
                  <a:lnTo>
                    <a:pt x="86" y="306"/>
                  </a:lnTo>
                  <a:lnTo>
                    <a:pt x="88" y="308"/>
                  </a:lnTo>
                  <a:lnTo>
                    <a:pt x="88" y="308"/>
                  </a:lnTo>
                  <a:lnTo>
                    <a:pt x="88" y="306"/>
                  </a:lnTo>
                  <a:lnTo>
                    <a:pt x="90" y="306"/>
                  </a:lnTo>
                  <a:lnTo>
                    <a:pt x="90" y="306"/>
                  </a:lnTo>
                  <a:lnTo>
                    <a:pt x="92" y="306"/>
                  </a:lnTo>
                  <a:lnTo>
                    <a:pt x="92" y="306"/>
                  </a:lnTo>
                  <a:lnTo>
                    <a:pt x="94" y="308"/>
                  </a:lnTo>
                  <a:lnTo>
                    <a:pt x="94" y="312"/>
                  </a:lnTo>
                  <a:lnTo>
                    <a:pt x="92" y="312"/>
                  </a:lnTo>
                  <a:lnTo>
                    <a:pt x="92" y="314"/>
                  </a:lnTo>
                  <a:lnTo>
                    <a:pt x="92" y="316"/>
                  </a:lnTo>
                  <a:lnTo>
                    <a:pt x="94" y="318"/>
                  </a:lnTo>
                  <a:lnTo>
                    <a:pt x="96" y="320"/>
                  </a:lnTo>
                  <a:lnTo>
                    <a:pt x="98" y="320"/>
                  </a:lnTo>
                  <a:lnTo>
                    <a:pt x="98" y="322"/>
                  </a:lnTo>
                  <a:lnTo>
                    <a:pt x="101" y="324"/>
                  </a:lnTo>
                  <a:lnTo>
                    <a:pt x="103" y="325"/>
                  </a:lnTo>
                  <a:lnTo>
                    <a:pt x="103" y="325"/>
                  </a:lnTo>
                  <a:lnTo>
                    <a:pt x="105" y="327"/>
                  </a:lnTo>
                  <a:lnTo>
                    <a:pt x="105" y="327"/>
                  </a:lnTo>
                  <a:lnTo>
                    <a:pt x="107" y="329"/>
                  </a:lnTo>
                  <a:lnTo>
                    <a:pt x="107" y="329"/>
                  </a:lnTo>
                  <a:lnTo>
                    <a:pt x="109" y="329"/>
                  </a:lnTo>
                  <a:lnTo>
                    <a:pt x="109" y="329"/>
                  </a:lnTo>
                  <a:lnTo>
                    <a:pt x="111" y="329"/>
                  </a:lnTo>
                  <a:lnTo>
                    <a:pt x="113" y="327"/>
                  </a:lnTo>
                  <a:lnTo>
                    <a:pt x="113" y="325"/>
                  </a:lnTo>
                  <a:lnTo>
                    <a:pt x="113" y="325"/>
                  </a:lnTo>
                  <a:lnTo>
                    <a:pt x="113" y="324"/>
                  </a:lnTo>
                  <a:lnTo>
                    <a:pt x="117" y="322"/>
                  </a:lnTo>
                  <a:lnTo>
                    <a:pt x="117" y="322"/>
                  </a:lnTo>
                  <a:lnTo>
                    <a:pt x="117" y="320"/>
                  </a:lnTo>
                  <a:lnTo>
                    <a:pt x="117" y="320"/>
                  </a:lnTo>
                  <a:lnTo>
                    <a:pt x="119" y="320"/>
                  </a:lnTo>
                  <a:lnTo>
                    <a:pt x="119" y="322"/>
                  </a:lnTo>
                  <a:lnTo>
                    <a:pt x="121" y="322"/>
                  </a:lnTo>
                  <a:lnTo>
                    <a:pt x="121" y="322"/>
                  </a:lnTo>
                  <a:lnTo>
                    <a:pt x="122" y="322"/>
                  </a:lnTo>
                  <a:lnTo>
                    <a:pt x="124" y="322"/>
                  </a:lnTo>
                  <a:lnTo>
                    <a:pt x="124" y="322"/>
                  </a:lnTo>
                  <a:lnTo>
                    <a:pt x="126" y="318"/>
                  </a:lnTo>
                  <a:lnTo>
                    <a:pt x="126" y="316"/>
                  </a:lnTo>
                  <a:lnTo>
                    <a:pt x="128" y="316"/>
                  </a:lnTo>
                  <a:lnTo>
                    <a:pt x="132" y="312"/>
                  </a:lnTo>
                  <a:lnTo>
                    <a:pt x="134" y="312"/>
                  </a:lnTo>
                  <a:lnTo>
                    <a:pt x="136" y="310"/>
                  </a:lnTo>
                  <a:lnTo>
                    <a:pt x="136" y="310"/>
                  </a:lnTo>
                  <a:lnTo>
                    <a:pt x="138" y="310"/>
                  </a:lnTo>
                  <a:lnTo>
                    <a:pt x="138" y="310"/>
                  </a:lnTo>
                  <a:lnTo>
                    <a:pt x="140" y="310"/>
                  </a:lnTo>
                  <a:lnTo>
                    <a:pt x="140" y="316"/>
                  </a:lnTo>
                  <a:lnTo>
                    <a:pt x="142" y="316"/>
                  </a:lnTo>
                  <a:lnTo>
                    <a:pt x="143" y="316"/>
                  </a:lnTo>
                  <a:lnTo>
                    <a:pt x="143" y="316"/>
                  </a:lnTo>
                  <a:lnTo>
                    <a:pt x="143" y="316"/>
                  </a:lnTo>
                  <a:lnTo>
                    <a:pt x="143" y="316"/>
                  </a:lnTo>
                  <a:lnTo>
                    <a:pt x="145" y="322"/>
                  </a:lnTo>
                  <a:lnTo>
                    <a:pt x="145" y="324"/>
                  </a:lnTo>
                  <a:lnTo>
                    <a:pt x="147" y="324"/>
                  </a:lnTo>
                  <a:lnTo>
                    <a:pt x="151" y="325"/>
                  </a:lnTo>
                  <a:lnTo>
                    <a:pt x="153" y="324"/>
                  </a:lnTo>
                  <a:lnTo>
                    <a:pt x="155" y="324"/>
                  </a:lnTo>
                  <a:lnTo>
                    <a:pt x="157" y="322"/>
                  </a:lnTo>
                  <a:lnTo>
                    <a:pt x="162" y="320"/>
                  </a:lnTo>
                  <a:lnTo>
                    <a:pt x="164" y="320"/>
                  </a:lnTo>
                  <a:lnTo>
                    <a:pt x="164" y="322"/>
                  </a:lnTo>
                  <a:lnTo>
                    <a:pt x="162" y="324"/>
                  </a:lnTo>
                  <a:lnTo>
                    <a:pt x="162" y="325"/>
                  </a:lnTo>
                  <a:lnTo>
                    <a:pt x="164" y="325"/>
                  </a:lnTo>
                  <a:lnTo>
                    <a:pt x="164" y="325"/>
                  </a:lnTo>
                  <a:lnTo>
                    <a:pt x="168" y="322"/>
                  </a:lnTo>
                  <a:lnTo>
                    <a:pt x="170" y="320"/>
                  </a:lnTo>
                  <a:lnTo>
                    <a:pt x="170" y="320"/>
                  </a:lnTo>
                  <a:lnTo>
                    <a:pt x="170" y="320"/>
                  </a:lnTo>
                  <a:lnTo>
                    <a:pt x="170" y="318"/>
                  </a:lnTo>
                  <a:lnTo>
                    <a:pt x="170" y="318"/>
                  </a:lnTo>
                  <a:lnTo>
                    <a:pt x="172" y="316"/>
                  </a:lnTo>
                  <a:lnTo>
                    <a:pt x="180" y="314"/>
                  </a:lnTo>
                  <a:lnTo>
                    <a:pt x="180" y="312"/>
                  </a:lnTo>
                  <a:lnTo>
                    <a:pt x="182" y="312"/>
                  </a:lnTo>
                  <a:lnTo>
                    <a:pt x="182" y="312"/>
                  </a:lnTo>
                  <a:lnTo>
                    <a:pt x="182" y="310"/>
                  </a:lnTo>
                  <a:lnTo>
                    <a:pt x="183" y="310"/>
                  </a:lnTo>
                  <a:lnTo>
                    <a:pt x="189" y="310"/>
                  </a:lnTo>
                  <a:lnTo>
                    <a:pt x="191" y="308"/>
                  </a:lnTo>
                  <a:lnTo>
                    <a:pt x="197" y="308"/>
                  </a:lnTo>
                  <a:lnTo>
                    <a:pt x="199" y="308"/>
                  </a:lnTo>
                  <a:lnTo>
                    <a:pt x="201" y="308"/>
                  </a:lnTo>
                  <a:lnTo>
                    <a:pt x="201" y="308"/>
                  </a:lnTo>
                  <a:lnTo>
                    <a:pt x="202" y="308"/>
                  </a:lnTo>
                  <a:lnTo>
                    <a:pt x="202" y="310"/>
                  </a:lnTo>
                  <a:lnTo>
                    <a:pt x="204" y="308"/>
                  </a:lnTo>
                  <a:lnTo>
                    <a:pt x="206" y="306"/>
                  </a:lnTo>
                  <a:lnTo>
                    <a:pt x="206" y="306"/>
                  </a:lnTo>
                  <a:lnTo>
                    <a:pt x="208" y="305"/>
                  </a:lnTo>
                  <a:lnTo>
                    <a:pt x="208" y="305"/>
                  </a:lnTo>
                  <a:lnTo>
                    <a:pt x="208" y="303"/>
                  </a:lnTo>
                  <a:lnTo>
                    <a:pt x="210" y="303"/>
                  </a:lnTo>
                  <a:lnTo>
                    <a:pt x="212" y="305"/>
                  </a:lnTo>
                  <a:lnTo>
                    <a:pt x="212" y="305"/>
                  </a:lnTo>
                  <a:lnTo>
                    <a:pt x="216" y="305"/>
                  </a:lnTo>
                  <a:lnTo>
                    <a:pt x="216" y="303"/>
                  </a:lnTo>
                  <a:lnTo>
                    <a:pt x="216" y="303"/>
                  </a:lnTo>
                  <a:lnTo>
                    <a:pt x="216" y="299"/>
                  </a:lnTo>
                  <a:lnTo>
                    <a:pt x="216" y="297"/>
                  </a:lnTo>
                  <a:lnTo>
                    <a:pt x="216" y="297"/>
                  </a:lnTo>
                  <a:lnTo>
                    <a:pt x="216" y="295"/>
                  </a:lnTo>
                  <a:lnTo>
                    <a:pt x="216" y="295"/>
                  </a:lnTo>
                  <a:lnTo>
                    <a:pt x="216" y="295"/>
                  </a:lnTo>
                  <a:lnTo>
                    <a:pt x="216" y="293"/>
                  </a:lnTo>
                  <a:lnTo>
                    <a:pt x="218" y="293"/>
                  </a:lnTo>
                  <a:lnTo>
                    <a:pt x="220" y="293"/>
                  </a:lnTo>
                  <a:lnTo>
                    <a:pt x="220" y="291"/>
                  </a:lnTo>
                  <a:lnTo>
                    <a:pt x="220" y="287"/>
                  </a:lnTo>
                  <a:lnTo>
                    <a:pt x="220" y="287"/>
                  </a:lnTo>
                  <a:lnTo>
                    <a:pt x="222" y="286"/>
                  </a:lnTo>
                  <a:lnTo>
                    <a:pt x="222" y="284"/>
                  </a:lnTo>
                  <a:lnTo>
                    <a:pt x="223" y="282"/>
                  </a:lnTo>
                  <a:lnTo>
                    <a:pt x="223" y="282"/>
                  </a:lnTo>
                  <a:lnTo>
                    <a:pt x="233" y="282"/>
                  </a:lnTo>
                  <a:lnTo>
                    <a:pt x="233" y="282"/>
                  </a:lnTo>
                  <a:lnTo>
                    <a:pt x="235" y="284"/>
                  </a:lnTo>
                  <a:lnTo>
                    <a:pt x="239" y="289"/>
                  </a:lnTo>
                  <a:lnTo>
                    <a:pt x="244" y="289"/>
                  </a:lnTo>
                  <a:lnTo>
                    <a:pt x="248" y="286"/>
                  </a:lnTo>
                  <a:lnTo>
                    <a:pt x="250" y="286"/>
                  </a:lnTo>
                  <a:lnTo>
                    <a:pt x="252" y="284"/>
                  </a:lnTo>
                  <a:lnTo>
                    <a:pt x="252" y="286"/>
                  </a:lnTo>
                  <a:lnTo>
                    <a:pt x="252" y="286"/>
                  </a:lnTo>
                  <a:lnTo>
                    <a:pt x="252" y="287"/>
                  </a:lnTo>
                  <a:lnTo>
                    <a:pt x="250" y="287"/>
                  </a:lnTo>
                  <a:lnTo>
                    <a:pt x="252" y="287"/>
                  </a:lnTo>
                  <a:lnTo>
                    <a:pt x="252" y="287"/>
                  </a:lnTo>
                  <a:lnTo>
                    <a:pt x="254" y="289"/>
                  </a:lnTo>
                  <a:lnTo>
                    <a:pt x="256" y="289"/>
                  </a:lnTo>
                  <a:lnTo>
                    <a:pt x="258" y="289"/>
                  </a:lnTo>
                  <a:lnTo>
                    <a:pt x="258" y="291"/>
                  </a:lnTo>
                  <a:lnTo>
                    <a:pt x="258" y="299"/>
                  </a:lnTo>
                  <a:lnTo>
                    <a:pt x="260" y="301"/>
                  </a:lnTo>
                  <a:lnTo>
                    <a:pt x="260" y="303"/>
                  </a:lnTo>
                  <a:lnTo>
                    <a:pt x="262" y="305"/>
                  </a:lnTo>
                  <a:lnTo>
                    <a:pt x="263" y="305"/>
                  </a:lnTo>
                  <a:lnTo>
                    <a:pt x="265" y="305"/>
                  </a:lnTo>
                  <a:lnTo>
                    <a:pt x="267" y="303"/>
                  </a:lnTo>
                  <a:lnTo>
                    <a:pt x="269" y="303"/>
                  </a:lnTo>
                  <a:lnTo>
                    <a:pt x="271" y="305"/>
                  </a:lnTo>
                  <a:lnTo>
                    <a:pt x="275" y="305"/>
                  </a:lnTo>
                  <a:lnTo>
                    <a:pt x="275" y="305"/>
                  </a:lnTo>
                  <a:lnTo>
                    <a:pt x="275" y="306"/>
                  </a:lnTo>
                  <a:lnTo>
                    <a:pt x="277" y="310"/>
                  </a:lnTo>
                  <a:lnTo>
                    <a:pt x="275" y="310"/>
                  </a:lnTo>
                  <a:lnTo>
                    <a:pt x="275" y="312"/>
                  </a:lnTo>
                  <a:lnTo>
                    <a:pt x="273" y="314"/>
                  </a:lnTo>
                  <a:lnTo>
                    <a:pt x="273" y="314"/>
                  </a:lnTo>
                  <a:lnTo>
                    <a:pt x="273" y="316"/>
                  </a:lnTo>
                  <a:lnTo>
                    <a:pt x="281" y="320"/>
                  </a:lnTo>
                  <a:lnTo>
                    <a:pt x="286" y="324"/>
                  </a:lnTo>
                  <a:lnTo>
                    <a:pt x="288" y="325"/>
                  </a:lnTo>
                  <a:lnTo>
                    <a:pt x="290" y="325"/>
                  </a:lnTo>
                  <a:lnTo>
                    <a:pt x="290" y="324"/>
                  </a:lnTo>
                  <a:lnTo>
                    <a:pt x="290" y="324"/>
                  </a:lnTo>
                  <a:lnTo>
                    <a:pt x="290" y="322"/>
                  </a:lnTo>
                  <a:lnTo>
                    <a:pt x="290" y="322"/>
                  </a:lnTo>
                  <a:lnTo>
                    <a:pt x="290" y="320"/>
                  </a:lnTo>
                  <a:lnTo>
                    <a:pt x="290" y="320"/>
                  </a:lnTo>
                  <a:lnTo>
                    <a:pt x="292" y="320"/>
                  </a:lnTo>
                  <a:lnTo>
                    <a:pt x="292" y="318"/>
                  </a:lnTo>
                  <a:lnTo>
                    <a:pt x="292" y="314"/>
                  </a:lnTo>
                  <a:lnTo>
                    <a:pt x="294" y="312"/>
                  </a:lnTo>
                  <a:lnTo>
                    <a:pt x="294" y="310"/>
                  </a:lnTo>
                  <a:lnTo>
                    <a:pt x="298" y="308"/>
                  </a:lnTo>
                  <a:lnTo>
                    <a:pt x="302" y="303"/>
                  </a:lnTo>
                  <a:lnTo>
                    <a:pt x="303" y="303"/>
                  </a:lnTo>
                  <a:lnTo>
                    <a:pt x="305" y="305"/>
                  </a:lnTo>
                  <a:lnTo>
                    <a:pt x="307" y="305"/>
                  </a:lnTo>
                  <a:lnTo>
                    <a:pt x="309" y="305"/>
                  </a:lnTo>
                  <a:lnTo>
                    <a:pt x="311" y="305"/>
                  </a:lnTo>
                  <a:lnTo>
                    <a:pt x="313" y="305"/>
                  </a:lnTo>
                  <a:lnTo>
                    <a:pt x="315" y="303"/>
                  </a:lnTo>
                  <a:lnTo>
                    <a:pt x="317" y="301"/>
                  </a:lnTo>
                  <a:lnTo>
                    <a:pt x="317" y="301"/>
                  </a:lnTo>
                  <a:lnTo>
                    <a:pt x="317" y="301"/>
                  </a:lnTo>
                  <a:lnTo>
                    <a:pt x="319" y="301"/>
                  </a:lnTo>
                  <a:lnTo>
                    <a:pt x="321" y="301"/>
                  </a:lnTo>
                  <a:lnTo>
                    <a:pt x="323" y="305"/>
                  </a:lnTo>
                  <a:lnTo>
                    <a:pt x="330" y="306"/>
                  </a:lnTo>
                  <a:lnTo>
                    <a:pt x="330" y="306"/>
                  </a:lnTo>
                  <a:lnTo>
                    <a:pt x="330" y="305"/>
                  </a:lnTo>
                  <a:lnTo>
                    <a:pt x="330" y="303"/>
                  </a:lnTo>
                  <a:lnTo>
                    <a:pt x="330" y="301"/>
                  </a:lnTo>
                  <a:lnTo>
                    <a:pt x="332" y="299"/>
                  </a:lnTo>
                  <a:lnTo>
                    <a:pt x="332" y="299"/>
                  </a:lnTo>
                  <a:lnTo>
                    <a:pt x="334" y="297"/>
                  </a:lnTo>
                  <a:lnTo>
                    <a:pt x="336" y="299"/>
                  </a:lnTo>
                  <a:lnTo>
                    <a:pt x="342" y="301"/>
                  </a:lnTo>
                  <a:lnTo>
                    <a:pt x="343" y="301"/>
                  </a:lnTo>
                  <a:lnTo>
                    <a:pt x="343" y="301"/>
                  </a:lnTo>
                  <a:lnTo>
                    <a:pt x="345" y="299"/>
                  </a:lnTo>
                  <a:lnTo>
                    <a:pt x="345" y="297"/>
                  </a:lnTo>
                  <a:lnTo>
                    <a:pt x="345" y="295"/>
                  </a:lnTo>
                  <a:lnTo>
                    <a:pt x="347" y="293"/>
                  </a:lnTo>
                  <a:lnTo>
                    <a:pt x="345" y="289"/>
                  </a:lnTo>
                  <a:lnTo>
                    <a:pt x="347" y="284"/>
                  </a:lnTo>
                  <a:lnTo>
                    <a:pt x="347" y="284"/>
                  </a:lnTo>
                  <a:lnTo>
                    <a:pt x="347" y="282"/>
                  </a:lnTo>
                  <a:lnTo>
                    <a:pt x="347" y="282"/>
                  </a:lnTo>
                  <a:lnTo>
                    <a:pt x="347" y="280"/>
                  </a:lnTo>
                  <a:lnTo>
                    <a:pt x="347" y="280"/>
                  </a:lnTo>
                  <a:lnTo>
                    <a:pt x="347" y="280"/>
                  </a:lnTo>
                  <a:lnTo>
                    <a:pt x="349" y="276"/>
                  </a:lnTo>
                  <a:lnTo>
                    <a:pt x="351" y="274"/>
                  </a:lnTo>
                  <a:lnTo>
                    <a:pt x="351" y="274"/>
                  </a:lnTo>
                  <a:lnTo>
                    <a:pt x="351" y="272"/>
                  </a:lnTo>
                  <a:lnTo>
                    <a:pt x="351" y="261"/>
                  </a:lnTo>
                  <a:lnTo>
                    <a:pt x="351" y="261"/>
                  </a:lnTo>
                  <a:lnTo>
                    <a:pt x="351" y="259"/>
                  </a:lnTo>
                  <a:lnTo>
                    <a:pt x="355" y="255"/>
                  </a:lnTo>
                  <a:lnTo>
                    <a:pt x="357" y="253"/>
                  </a:lnTo>
                  <a:lnTo>
                    <a:pt x="357" y="253"/>
                  </a:lnTo>
                  <a:lnTo>
                    <a:pt x="361" y="251"/>
                  </a:lnTo>
                  <a:lnTo>
                    <a:pt x="361" y="251"/>
                  </a:lnTo>
                  <a:lnTo>
                    <a:pt x="364" y="251"/>
                  </a:lnTo>
                  <a:lnTo>
                    <a:pt x="364" y="251"/>
                  </a:lnTo>
                  <a:lnTo>
                    <a:pt x="364" y="251"/>
                  </a:lnTo>
                  <a:lnTo>
                    <a:pt x="366" y="246"/>
                  </a:lnTo>
                  <a:lnTo>
                    <a:pt x="366" y="244"/>
                  </a:lnTo>
                  <a:lnTo>
                    <a:pt x="366" y="242"/>
                  </a:lnTo>
                  <a:lnTo>
                    <a:pt x="368" y="240"/>
                  </a:lnTo>
                  <a:lnTo>
                    <a:pt x="368" y="240"/>
                  </a:lnTo>
                  <a:lnTo>
                    <a:pt x="372" y="240"/>
                  </a:lnTo>
                  <a:lnTo>
                    <a:pt x="372" y="240"/>
                  </a:lnTo>
                  <a:lnTo>
                    <a:pt x="372" y="238"/>
                  </a:lnTo>
                  <a:lnTo>
                    <a:pt x="372" y="238"/>
                  </a:lnTo>
                  <a:lnTo>
                    <a:pt x="374" y="238"/>
                  </a:lnTo>
                  <a:lnTo>
                    <a:pt x="374" y="240"/>
                  </a:lnTo>
                  <a:lnTo>
                    <a:pt x="376" y="240"/>
                  </a:lnTo>
                  <a:lnTo>
                    <a:pt x="378" y="240"/>
                  </a:lnTo>
                  <a:lnTo>
                    <a:pt x="380" y="240"/>
                  </a:lnTo>
                  <a:lnTo>
                    <a:pt x="380" y="238"/>
                  </a:lnTo>
                  <a:lnTo>
                    <a:pt x="380" y="236"/>
                  </a:lnTo>
                  <a:lnTo>
                    <a:pt x="382" y="234"/>
                  </a:lnTo>
                  <a:lnTo>
                    <a:pt x="382" y="234"/>
                  </a:lnTo>
                  <a:lnTo>
                    <a:pt x="382" y="232"/>
                  </a:lnTo>
                  <a:lnTo>
                    <a:pt x="382" y="232"/>
                  </a:lnTo>
                  <a:lnTo>
                    <a:pt x="384" y="230"/>
                  </a:lnTo>
                  <a:lnTo>
                    <a:pt x="387" y="227"/>
                  </a:lnTo>
                  <a:lnTo>
                    <a:pt x="389" y="227"/>
                  </a:lnTo>
                  <a:lnTo>
                    <a:pt x="389" y="227"/>
                  </a:lnTo>
                  <a:lnTo>
                    <a:pt x="389" y="227"/>
                  </a:lnTo>
                  <a:lnTo>
                    <a:pt x="391" y="227"/>
                  </a:lnTo>
                  <a:lnTo>
                    <a:pt x="391" y="227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395" y="230"/>
                  </a:lnTo>
                  <a:lnTo>
                    <a:pt x="395" y="232"/>
                  </a:lnTo>
                  <a:lnTo>
                    <a:pt x="401" y="232"/>
                  </a:lnTo>
                  <a:lnTo>
                    <a:pt x="403" y="234"/>
                  </a:lnTo>
                  <a:lnTo>
                    <a:pt x="406" y="232"/>
                  </a:lnTo>
                  <a:lnTo>
                    <a:pt x="410" y="234"/>
                  </a:lnTo>
                  <a:lnTo>
                    <a:pt x="410" y="234"/>
                  </a:lnTo>
                  <a:lnTo>
                    <a:pt x="412" y="234"/>
                  </a:lnTo>
                  <a:lnTo>
                    <a:pt x="412" y="236"/>
                  </a:lnTo>
                  <a:lnTo>
                    <a:pt x="412" y="236"/>
                  </a:lnTo>
                  <a:lnTo>
                    <a:pt x="416" y="234"/>
                  </a:lnTo>
                  <a:lnTo>
                    <a:pt x="418" y="230"/>
                  </a:lnTo>
                  <a:lnTo>
                    <a:pt x="418" y="228"/>
                  </a:lnTo>
                  <a:lnTo>
                    <a:pt x="416" y="228"/>
                  </a:lnTo>
                  <a:lnTo>
                    <a:pt x="416" y="227"/>
                  </a:lnTo>
                  <a:lnTo>
                    <a:pt x="416" y="225"/>
                  </a:lnTo>
                  <a:lnTo>
                    <a:pt x="416" y="223"/>
                  </a:lnTo>
                  <a:lnTo>
                    <a:pt x="414" y="223"/>
                  </a:lnTo>
                  <a:lnTo>
                    <a:pt x="414" y="221"/>
                  </a:lnTo>
                  <a:lnTo>
                    <a:pt x="414" y="221"/>
                  </a:lnTo>
                  <a:lnTo>
                    <a:pt x="414" y="221"/>
                  </a:lnTo>
                  <a:lnTo>
                    <a:pt x="412" y="221"/>
                  </a:lnTo>
                  <a:lnTo>
                    <a:pt x="412" y="221"/>
                  </a:lnTo>
                  <a:lnTo>
                    <a:pt x="412" y="221"/>
                  </a:lnTo>
                  <a:lnTo>
                    <a:pt x="412" y="221"/>
                  </a:lnTo>
                  <a:lnTo>
                    <a:pt x="412" y="221"/>
                  </a:lnTo>
                  <a:lnTo>
                    <a:pt x="412" y="221"/>
                  </a:lnTo>
                  <a:lnTo>
                    <a:pt x="410" y="219"/>
                  </a:lnTo>
                  <a:lnTo>
                    <a:pt x="410" y="219"/>
                  </a:lnTo>
                  <a:lnTo>
                    <a:pt x="410" y="219"/>
                  </a:lnTo>
                  <a:lnTo>
                    <a:pt x="410" y="219"/>
                  </a:lnTo>
                  <a:lnTo>
                    <a:pt x="408" y="219"/>
                  </a:lnTo>
                  <a:lnTo>
                    <a:pt x="408" y="217"/>
                  </a:lnTo>
                  <a:lnTo>
                    <a:pt x="408" y="217"/>
                  </a:lnTo>
                  <a:lnTo>
                    <a:pt x="408" y="217"/>
                  </a:lnTo>
                  <a:lnTo>
                    <a:pt x="410" y="217"/>
                  </a:lnTo>
                  <a:lnTo>
                    <a:pt x="410" y="215"/>
                  </a:lnTo>
                  <a:lnTo>
                    <a:pt x="410" y="215"/>
                  </a:lnTo>
                  <a:lnTo>
                    <a:pt x="410" y="215"/>
                  </a:lnTo>
                  <a:lnTo>
                    <a:pt x="410" y="215"/>
                  </a:lnTo>
                  <a:lnTo>
                    <a:pt x="410" y="215"/>
                  </a:lnTo>
                  <a:lnTo>
                    <a:pt x="410" y="213"/>
                  </a:lnTo>
                  <a:lnTo>
                    <a:pt x="412" y="213"/>
                  </a:lnTo>
                  <a:lnTo>
                    <a:pt x="416" y="211"/>
                  </a:lnTo>
                  <a:lnTo>
                    <a:pt x="418" y="211"/>
                  </a:lnTo>
                  <a:lnTo>
                    <a:pt x="420" y="209"/>
                  </a:lnTo>
                  <a:lnTo>
                    <a:pt x="420" y="209"/>
                  </a:lnTo>
                  <a:lnTo>
                    <a:pt x="422" y="208"/>
                  </a:lnTo>
                  <a:lnTo>
                    <a:pt x="422" y="208"/>
                  </a:lnTo>
                  <a:lnTo>
                    <a:pt x="422" y="208"/>
                  </a:lnTo>
                  <a:lnTo>
                    <a:pt x="422" y="208"/>
                  </a:lnTo>
                  <a:lnTo>
                    <a:pt x="422" y="208"/>
                  </a:lnTo>
                  <a:lnTo>
                    <a:pt x="425" y="206"/>
                  </a:lnTo>
                  <a:lnTo>
                    <a:pt x="427" y="206"/>
                  </a:lnTo>
                  <a:lnTo>
                    <a:pt x="429" y="204"/>
                  </a:lnTo>
                  <a:lnTo>
                    <a:pt x="429" y="206"/>
                  </a:lnTo>
                  <a:lnTo>
                    <a:pt x="431" y="206"/>
                  </a:lnTo>
                  <a:lnTo>
                    <a:pt x="431" y="206"/>
                  </a:lnTo>
                  <a:lnTo>
                    <a:pt x="431" y="208"/>
                  </a:lnTo>
                  <a:lnTo>
                    <a:pt x="433" y="208"/>
                  </a:lnTo>
                  <a:lnTo>
                    <a:pt x="439" y="209"/>
                  </a:lnTo>
                  <a:lnTo>
                    <a:pt x="439" y="208"/>
                  </a:lnTo>
                  <a:lnTo>
                    <a:pt x="439" y="206"/>
                  </a:lnTo>
                  <a:lnTo>
                    <a:pt x="439" y="206"/>
                  </a:lnTo>
                  <a:lnTo>
                    <a:pt x="439" y="204"/>
                  </a:lnTo>
                  <a:lnTo>
                    <a:pt x="437" y="204"/>
                  </a:lnTo>
                  <a:lnTo>
                    <a:pt x="437" y="204"/>
                  </a:lnTo>
                  <a:lnTo>
                    <a:pt x="437" y="204"/>
                  </a:lnTo>
                  <a:lnTo>
                    <a:pt x="437" y="202"/>
                  </a:lnTo>
                  <a:lnTo>
                    <a:pt x="437" y="200"/>
                  </a:lnTo>
                  <a:lnTo>
                    <a:pt x="437" y="196"/>
                  </a:lnTo>
                  <a:lnTo>
                    <a:pt x="437" y="196"/>
                  </a:lnTo>
                  <a:lnTo>
                    <a:pt x="437" y="194"/>
                  </a:lnTo>
                  <a:lnTo>
                    <a:pt x="437" y="192"/>
                  </a:lnTo>
                  <a:lnTo>
                    <a:pt x="437" y="190"/>
                  </a:lnTo>
                  <a:lnTo>
                    <a:pt x="437" y="190"/>
                  </a:lnTo>
                  <a:lnTo>
                    <a:pt x="435" y="189"/>
                  </a:lnTo>
                  <a:lnTo>
                    <a:pt x="433" y="187"/>
                  </a:lnTo>
                  <a:lnTo>
                    <a:pt x="427" y="183"/>
                  </a:lnTo>
                  <a:lnTo>
                    <a:pt x="425" y="183"/>
                  </a:lnTo>
                  <a:lnTo>
                    <a:pt x="424" y="181"/>
                  </a:lnTo>
                  <a:lnTo>
                    <a:pt x="424" y="179"/>
                  </a:lnTo>
                  <a:lnTo>
                    <a:pt x="424" y="179"/>
                  </a:lnTo>
                  <a:lnTo>
                    <a:pt x="422" y="177"/>
                  </a:lnTo>
                  <a:lnTo>
                    <a:pt x="422" y="175"/>
                  </a:lnTo>
                  <a:lnTo>
                    <a:pt x="422" y="175"/>
                  </a:lnTo>
                  <a:lnTo>
                    <a:pt x="422" y="175"/>
                  </a:lnTo>
                  <a:lnTo>
                    <a:pt x="420" y="173"/>
                  </a:lnTo>
                  <a:lnTo>
                    <a:pt x="420" y="171"/>
                  </a:lnTo>
                  <a:lnTo>
                    <a:pt x="416" y="171"/>
                  </a:lnTo>
                  <a:lnTo>
                    <a:pt x="414" y="170"/>
                  </a:lnTo>
                  <a:lnTo>
                    <a:pt x="414" y="170"/>
                  </a:lnTo>
                  <a:lnTo>
                    <a:pt x="414" y="168"/>
                  </a:lnTo>
                  <a:lnTo>
                    <a:pt x="414" y="168"/>
                  </a:lnTo>
                  <a:lnTo>
                    <a:pt x="414" y="168"/>
                  </a:lnTo>
                  <a:lnTo>
                    <a:pt x="414" y="168"/>
                  </a:lnTo>
                  <a:lnTo>
                    <a:pt x="412" y="166"/>
                  </a:lnTo>
                  <a:lnTo>
                    <a:pt x="412" y="166"/>
                  </a:lnTo>
                  <a:lnTo>
                    <a:pt x="412" y="166"/>
                  </a:lnTo>
                  <a:lnTo>
                    <a:pt x="412" y="166"/>
                  </a:lnTo>
                  <a:lnTo>
                    <a:pt x="414" y="164"/>
                  </a:lnTo>
                  <a:lnTo>
                    <a:pt x="414" y="164"/>
                  </a:lnTo>
                  <a:lnTo>
                    <a:pt x="416" y="164"/>
                  </a:lnTo>
                  <a:lnTo>
                    <a:pt x="416" y="164"/>
                  </a:lnTo>
                  <a:lnTo>
                    <a:pt x="416" y="164"/>
                  </a:lnTo>
                  <a:lnTo>
                    <a:pt x="416" y="160"/>
                  </a:lnTo>
                  <a:lnTo>
                    <a:pt x="416" y="158"/>
                  </a:lnTo>
                  <a:lnTo>
                    <a:pt x="416" y="158"/>
                  </a:lnTo>
                  <a:lnTo>
                    <a:pt x="416" y="156"/>
                  </a:lnTo>
                  <a:lnTo>
                    <a:pt x="416" y="156"/>
                  </a:lnTo>
                  <a:lnTo>
                    <a:pt x="416" y="156"/>
                  </a:lnTo>
                  <a:lnTo>
                    <a:pt x="416" y="156"/>
                  </a:lnTo>
                  <a:lnTo>
                    <a:pt x="418" y="154"/>
                  </a:lnTo>
                  <a:lnTo>
                    <a:pt x="420" y="152"/>
                  </a:lnTo>
                  <a:lnTo>
                    <a:pt x="427" y="147"/>
                  </a:lnTo>
                  <a:lnTo>
                    <a:pt x="429" y="143"/>
                  </a:lnTo>
                  <a:lnTo>
                    <a:pt x="431" y="141"/>
                  </a:lnTo>
                  <a:lnTo>
                    <a:pt x="431" y="141"/>
                  </a:lnTo>
                  <a:lnTo>
                    <a:pt x="431" y="141"/>
                  </a:lnTo>
                  <a:lnTo>
                    <a:pt x="433" y="141"/>
                  </a:lnTo>
                  <a:lnTo>
                    <a:pt x="433" y="141"/>
                  </a:lnTo>
                  <a:lnTo>
                    <a:pt x="433" y="141"/>
                  </a:lnTo>
                  <a:lnTo>
                    <a:pt x="437" y="139"/>
                  </a:lnTo>
                  <a:lnTo>
                    <a:pt x="437" y="139"/>
                  </a:lnTo>
                  <a:lnTo>
                    <a:pt x="439" y="137"/>
                  </a:lnTo>
                  <a:lnTo>
                    <a:pt x="441" y="137"/>
                  </a:lnTo>
                  <a:lnTo>
                    <a:pt x="441" y="135"/>
                  </a:lnTo>
                  <a:lnTo>
                    <a:pt x="443" y="133"/>
                  </a:lnTo>
                  <a:lnTo>
                    <a:pt x="446" y="130"/>
                  </a:lnTo>
                  <a:lnTo>
                    <a:pt x="448" y="128"/>
                  </a:lnTo>
                  <a:lnTo>
                    <a:pt x="448" y="128"/>
                  </a:lnTo>
                  <a:lnTo>
                    <a:pt x="452" y="126"/>
                  </a:lnTo>
                  <a:lnTo>
                    <a:pt x="452" y="126"/>
                  </a:lnTo>
                  <a:lnTo>
                    <a:pt x="456" y="124"/>
                  </a:lnTo>
                  <a:lnTo>
                    <a:pt x="456" y="122"/>
                  </a:lnTo>
                  <a:lnTo>
                    <a:pt x="458" y="122"/>
                  </a:lnTo>
                  <a:lnTo>
                    <a:pt x="460" y="122"/>
                  </a:lnTo>
                  <a:lnTo>
                    <a:pt x="460" y="122"/>
                  </a:lnTo>
                  <a:lnTo>
                    <a:pt x="460" y="122"/>
                  </a:lnTo>
                  <a:lnTo>
                    <a:pt x="460" y="122"/>
                  </a:lnTo>
                  <a:lnTo>
                    <a:pt x="460" y="120"/>
                  </a:lnTo>
                  <a:lnTo>
                    <a:pt x="460" y="120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69">
              <a:extLst>
                <a:ext uri="{FF2B5EF4-FFF2-40B4-BE49-F238E27FC236}">
                  <a16:creationId xmlns:a16="http://schemas.microsoft.com/office/drawing/2014/main" xmlns="" id="{250A3597-2688-423D-A99C-A98C7B0F23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3497" y="3151962"/>
              <a:ext cx="730250" cy="522288"/>
            </a:xfrm>
            <a:custGeom>
              <a:avLst/>
              <a:gdLst>
                <a:gd name="T0" fmla="*/ 454 w 460"/>
                <a:gd name="T1" fmla="*/ 107 h 329"/>
                <a:gd name="T2" fmla="*/ 441 w 460"/>
                <a:gd name="T3" fmla="*/ 103 h 329"/>
                <a:gd name="T4" fmla="*/ 420 w 460"/>
                <a:gd name="T5" fmla="*/ 109 h 329"/>
                <a:gd name="T6" fmla="*/ 391 w 460"/>
                <a:gd name="T7" fmla="*/ 116 h 329"/>
                <a:gd name="T8" fmla="*/ 353 w 460"/>
                <a:gd name="T9" fmla="*/ 116 h 329"/>
                <a:gd name="T10" fmla="*/ 328 w 460"/>
                <a:gd name="T11" fmla="*/ 109 h 329"/>
                <a:gd name="T12" fmla="*/ 296 w 460"/>
                <a:gd name="T13" fmla="*/ 103 h 329"/>
                <a:gd name="T14" fmla="*/ 265 w 460"/>
                <a:gd name="T15" fmla="*/ 97 h 329"/>
                <a:gd name="T16" fmla="*/ 235 w 460"/>
                <a:gd name="T17" fmla="*/ 97 h 329"/>
                <a:gd name="T18" fmla="*/ 220 w 460"/>
                <a:gd name="T19" fmla="*/ 73 h 329"/>
                <a:gd name="T20" fmla="*/ 170 w 460"/>
                <a:gd name="T21" fmla="*/ 76 h 329"/>
                <a:gd name="T22" fmla="*/ 147 w 460"/>
                <a:gd name="T23" fmla="*/ 57 h 329"/>
                <a:gd name="T24" fmla="*/ 124 w 460"/>
                <a:gd name="T25" fmla="*/ 33 h 329"/>
                <a:gd name="T26" fmla="*/ 75 w 460"/>
                <a:gd name="T27" fmla="*/ 2 h 329"/>
                <a:gd name="T28" fmla="*/ 52 w 460"/>
                <a:gd name="T29" fmla="*/ 15 h 329"/>
                <a:gd name="T30" fmla="*/ 52 w 460"/>
                <a:gd name="T31" fmla="*/ 25 h 329"/>
                <a:gd name="T32" fmla="*/ 65 w 460"/>
                <a:gd name="T33" fmla="*/ 46 h 329"/>
                <a:gd name="T34" fmla="*/ 81 w 460"/>
                <a:gd name="T35" fmla="*/ 65 h 329"/>
                <a:gd name="T36" fmla="*/ 90 w 460"/>
                <a:gd name="T37" fmla="*/ 78 h 329"/>
                <a:gd name="T38" fmla="*/ 71 w 460"/>
                <a:gd name="T39" fmla="*/ 90 h 329"/>
                <a:gd name="T40" fmla="*/ 60 w 460"/>
                <a:gd name="T41" fmla="*/ 103 h 329"/>
                <a:gd name="T42" fmla="*/ 56 w 460"/>
                <a:gd name="T43" fmla="*/ 109 h 329"/>
                <a:gd name="T44" fmla="*/ 79 w 460"/>
                <a:gd name="T45" fmla="*/ 114 h 329"/>
                <a:gd name="T46" fmla="*/ 75 w 460"/>
                <a:gd name="T47" fmla="*/ 128 h 329"/>
                <a:gd name="T48" fmla="*/ 65 w 460"/>
                <a:gd name="T49" fmla="*/ 137 h 329"/>
                <a:gd name="T50" fmla="*/ 82 w 460"/>
                <a:gd name="T51" fmla="*/ 156 h 329"/>
                <a:gd name="T52" fmla="*/ 105 w 460"/>
                <a:gd name="T53" fmla="*/ 170 h 329"/>
                <a:gd name="T54" fmla="*/ 109 w 460"/>
                <a:gd name="T55" fmla="*/ 187 h 329"/>
                <a:gd name="T56" fmla="*/ 94 w 460"/>
                <a:gd name="T57" fmla="*/ 190 h 329"/>
                <a:gd name="T58" fmla="*/ 82 w 460"/>
                <a:gd name="T59" fmla="*/ 190 h 329"/>
                <a:gd name="T60" fmla="*/ 54 w 460"/>
                <a:gd name="T61" fmla="*/ 204 h 329"/>
                <a:gd name="T62" fmla="*/ 4 w 460"/>
                <a:gd name="T63" fmla="*/ 236 h 329"/>
                <a:gd name="T64" fmla="*/ 4 w 460"/>
                <a:gd name="T65" fmla="*/ 267 h 329"/>
                <a:gd name="T66" fmla="*/ 20 w 460"/>
                <a:gd name="T67" fmla="*/ 284 h 329"/>
                <a:gd name="T68" fmla="*/ 35 w 460"/>
                <a:gd name="T69" fmla="*/ 308 h 329"/>
                <a:gd name="T70" fmla="*/ 63 w 460"/>
                <a:gd name="T71" fmla="*/ 301 h 329"/>
                <a:gd name="T72" fmla="*/ 77 w 460"/>
                <a:gd name="T73" fmla="*/ 310 h 329"/>
                <a:gd name="T74" fmla="*/ 82 w 460"/>
                <a:gd name="T75" fmla="*/ 306 h 329"/>
                <a:gd name="T76" fmla="*/ 92 w 460"/>
                <a:gd name="T77" fmla="*/ 314 h 329"/>
                <a:gd name="T78" fmla="*/ 113 w 460"/>
                <a:gd name="T79" fmla="*/ 327 h 329"/>
                <a:gd name="T80" fmla="*/ 126 w 460"/>
                <a:gd name="T81" fmla="*/ 316 h 329"/>
                <a:gd name="T82" fmla="*/ 145 w 460"/>
                <a:gd name="T83" fmla="*/ 324 h 329"/>
                <a:gd name="T84" fmla="*/ 170 w 460"/>
                <a:gd name="T85" fmla="*/ 320 h 329"/>
                <a:gd name="T86" fmla="*/ 202 w 460"/>
                <a:gd name="T87" fmla="*/ 308 h 329"/>
                <a:gd name="T88" fmla="*/ 216 w 460"/>
                <a:gd name="T89" fmla="*/ 297 h 329"/>
                <a:gd name="T90" fmla="*/ 235 w 460"/>
                <a:gd name="T91" fmla="*/ 284 h 329"/>
                <a:gd name="T92" fmla="*/ 258 w 460"/>
                <a:gd name="T93" fmla="*/ 299 h 329"/>
                <a:gd name="T94" fmla="*/ 273 w 460"/>
                <a:gd name="T95" fmla="*/ 314 h 329"/>
                <a:gd name="T96" fmla="*/ 294 w 460"/>
                <a:gd name="T97" fmla="*/ 310 h 329"/>
                <a:gd name="T98" fmla="*/ 330 w 460"/>
                <a:gd name="T99" fmla="*/ 306 h 329"/>
                <a:gd name="T100" fmla="*/ 345 w 460"/>
                <a:gd name="T101" fmla="*/ 289 h 329"/>
                <a:gd name="T102" fmla="*/ 357 w 460"/>
                <a:gd name="T103" fmla="*/ 253 h 329"/>
                <a:gd name="T104" fmla="*/ 374 w 460"/>
                <a:gd name="T105" fmla="*/ 238 h 329"/>
                <a:gd name="T106" fmla="*/ 391 w 460"/>
                <a:gd name="T107" fmla="*/ 227 h 329"/>
                <a:gd name="T108" fmla="*/ 418 w 460"/>
                <a:gd name="T109" fmla="*/ 228 h 329"/>
                <a:gd name="T110" fmla="*/ 410 w 460"/>
                <a:gd name="T111" fmla="*/ 219 h 329"/>
                <a:gd name="T112" fmla="*/ 418 w 460"/>
                <a:gd name="T113" fmla="*/ 211 h 329"/>
                <a:gd name="T114" fmla="*/ 439 w 460"/>
                <a:gd name="T115" fmla="*/ 209 h 329"/>
                <a:gd name="T116" fmla="*/ 435 w 460"/>
                <a:gd name="T117" fmla="*/ 189 h 329"/>
                <a:gd name="T118" fmla="*/ 414 w 460"/>
                <a:gd name="T119" fmla="*/ 168 h 329"/>
                <a:gd name="T120" fmla="*/ 416 w 460"/>
                <a:gd name="T121" fmla="*/ 156 h 329"/>
                <a:gd name="T122" fmla="*/ 439 w 460"/>
                <a:gd name="T123" fmla="*/ 137 h 329"/>
                <a:gd name="T124" fmla="*/ 460 w 460"/>
                <a:gd name="T125" fmla="*/ 12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60" h="329">
                  <a:moveTo>
                    <a:pt x="460" y="120"/>
                  </a:moveTo>
                  <a:lnTo>
                    <a:pt x="460" y="118"/>
                  </a:lnTo>
                  <a:lnTo>
                    <a:pt x="460" y="118"/>
                  </a:lnTo>
                  <a:lnTo>
                    <a:pt x="458" y="116"/>
                  </a:lnTo>
                  <a:lnTo>
                    <a:pt x="456" y="116"/>
                  </a:lnTo>
                  <a:lnTo>
                    <a:pt x="456" y="116"/>
                  </a:lnTo>
                  <a:lnTo>
                    <a:pt x="456" y="114"/>
                  </a:lnTo>
                  <a:lnTo>
                    <a:pt x="456" y="114"/>
                  </a:lnTo>
                  <a:lnTo>
                    <a:pt x="456" y="114"/>
                  </a:lnTo>
                  <a:lnTo>
                    <a:pt x="458" y="112"/>
                  </a:lnTo>
                  <a:lnTo>
                    <a:pt x="458" y="112"/>
                  </a:lnTo>
                  <a:lnTo>
                    <a:pt x="458" y="112"/>
                  </a:lnTo>
                  <a:lnTo>
                    <a:pt x="458" y="112"/>
                  </a:lnTo>
                  <a:lnTo>
                    <a:pt x="458" y="111"/>
                  </a:lnTo>
                  <a:lnTo>
                    <a:pt x="454" y="109"/>
                  </a:lnTo>
                  <a:lnTo>
                    <a:pt x="454" y="107"/>
                  </a:lnTo>
                  <a:lnTo>
                    <a:pt x="452" y="107"/>
                  </a:lnTo>
                  <a:lnTo>
                    <a:pt x="452" y="107"/>
                  </a:lnTo>
                  <a:lnTo>
                    <a:pt x="450" y="105"/>
                  </a:lnTo>
                  <a:lnTo>
                    <a:pt x="450" y="105"/>
                  </a:lnTo>
                  <a:lnTo>
                    <a:pt x="450" y="105"/>
                  </a:lnTo>
                  <a:lnTo>
                    <a:pt x="450" y="105"/>
                  </a:lnTo>
                  <a:lnTo>
                    <a:pt x="450" y="103"/>
                  </a:lnTo>
                  <a:lnTo>
                    <a:pt x="452" y="101"/>
                  </a:lnTo>
                  <a:lnTo>
                    <a:pt x="452" y="101"/>
                  </a:lnTo>
                  <a:lnTo>
                    <a:pt x="450" y="99"/>
                  </a:lnTo>
                  <a:lnTo>
                    <a:pt x="446" y="101"/>
                  </a:lnTo>
                  <a:lnTo>
                    <a:pt x="444" y="101"/>
                  </a:lnTo>
                  <a:lnTo>
                    <a:pt x="444" y="103"/>
                  </a:lnTo>
                  <a:lnTo>
                    <a:pt x="443" y="101"/>
                  </a:lnTo>
                  <a:lnTo>
                    <a:pt x="441" y="101"/>
                  </a:lnTo>
                  <a:lnTo>
                    <a:pt x="441" y="103"/>
                  </a:lnTo>
                  <a:lnTo>
                    <a:pt x="441" y="105"/>
                  </a:lnTo>
                  <a:lnTo>
                    <a:pt x="441" y="105"/>
                  </a:lnTo>
                  <a:lnTo>
                    <a:pt x="439" y="111"/>
                  </a:lnTo>
                  <a:lnTo>
                    <a:pt x="437" y="114"/>
                  </a:lnTo>
                  <a:lnTo>
                    <a:pt x="433" y="118"/>
                  </a:lnTo>
                  <a:lnTo>
                    <a:pt x="429" y="118"/>
                  </a:lnTo>
                  <a:lnTo>
                    <a:pt x="429" y="118"/>
                  </a:lnTo>
                  <a:lnTo>
                    <a:pt x="425" y="116"/>
                  </a:lnTo>
                  <a:lnTo>
                    <a:pt x="425" y="114"/>
                  </a:lnTo>
                  <a:lnTo>
                    <a:pt x="424" y="114"/>
                  </a:lnTo>
                  <a:lnTo>
                    <a:pt x="424" y="112"/>
                  </a:lnTo>
                  <a:lnTo>
                    <a:pt x="424" y="111"/>
                  </a:lnTo>
                  <a:lnTo>
                    <a:pt x="424" y="111"/>
                  </a:lnTo>
                  <a:lnTo>
                    <a:pt x="420" y="109"/>
                  </a:lnTo>
                  <a:lnTo>
                    <a:pt x="420" y="109"/>
                  </a:lnTo>
                  <a:lnTo>
                    <a:pt x="420" y="109"/>
                  </a:lnTo>
                  <a:lnTo>
                    <a:pt x="416" y="112"/>
                  </a:lnTo>
                  <a:lnTo>
                    <a:pt x="414" y="112"/>
                  </a:lnTo>
                  <a:lnTo>
                    <a:pt x="412" y="111"/>
                  </a:lnTo>
                  <a:lnTo>
                    <a:pt x="410" y="111"/>
                  </a:lnTo>
                  <a:lnTo>
                    <a:pt x="410" y="111"/>
                  </a:lnTo>
                  <a:lnTo>
                    <a:pt x="410" y="112"/>
                  </a:lnTo>
                  <a:lnTo>
                    <a:pt x="408" y="114"/>
                  </a:lnTo>
                  <a:lnTo>
                    <a:pt x="406" y="114"/>
                  </a:lnTo>
                  <a:lnTo>
                    <a:pt x="406" y="114"/>
                  </a:lnTo>
                  <a:lnTo>
                    <a:pt x="404" y="114"/>
                  </a:lnTo>
                  <a:lnTo>
                    <a:pt x="403" y="112"/>
                  </a:lnTo>
                  <a:lnTo>
                    <a:pt x="401" y="114"/>
                  </a:lnTo>
                  <a:lnTo>
                    <a:pt x="401" y="114"/>
                  </a:lnTo>
                  <a:lnTo>
                    <a:pt x="397" y="116"/>
                  </a:lnTo>
                  <a:lnTo>
                    <a:pt x="395" y="118"/>
                  </a:lnTo>
                  <a:lnTo>
                    <a:pt x="391" y="116"/>
                  </a:lnTo>
                  <a:lnTo>
                    <a:pt x="384" y="112"/>
                  </a:lnTo>
                  <a:lnTo>
                    <a:pt x="382" y="112"/>
                  </a:lnTo>
                  <a:lnTo>
                    <a:pt x="378" y="112"/>
                  </a:lnTo>
                  <a:lnTo>
                    <a:pt x="376" y="114"/>
                  </a:lnTo>
                  <a:lnTo>
                    <a:pt x="372" y="114"/>
                  </a:lnTo>
                  <a:lnTo>
                    <a:pt x="372" y="116"/>
                  </a:lnTo>
                  <a:lnTo>
                    <a:pt x="370" y="120"/>
                  </a:lnTo>
                  <a:lnTo>
                    <a:pt x="368" y="122"/>
                  </a:lnTo>
                  <a:lnTo>
                    <a:pt x="368" y="120"/>
                  </a:lnTo>
                  <a:lnTo>
                    <a:pt x="364" y="120"/>
                  </a:lnTo>
                  <a:lnTo>
                    <a:pt x="363" y="118"/>
                  </a:lnTo>
                  <a:lnTo>
                    <a:pt x="363" y="116"/>
                  </a:lnTo>
                  <a:lnTo>
                    <a:pt x="361" y="116"/>
                  </a:lnTo>
                  <a:lnTo>
                    <a:pt x="361" y="114"/>
                  </a:lnTo>
                  <a:lnTo>
                    <a:pt x="357" y="116"/>
                  </a:lnTo>
                  <a:lnTo>
                    <a:pt x="353" y="116"/>
                  </a:lnTo>
                  <a:lnTo>
                    <a:pt x="349" y="114"/>
                  </a:lnTo>
                  <a:lnTo>
                    <a:pt x="347" y="112"/>
                  </a:lnTo>
                  <a:lnTo>
                    <a:pt x="345" y="109"/>
                  </a:lnTo>
                  <a:lnTo>
                    <a:pt x="345" y="105"/>
                  </a:lnTo>
                  <a:lnTo>
                    <a:pt x="345" y="105"/>
                  </a:lnTo>
                  <a:lnTo>
                    <a:pt x="343" y="101"/>
                  </a:lnTo>
                  <a:lnTo>
                    <a:pt x="343" y="99"/>
                  </a:lnTo>
                  <a:lnTo>
                    <a:pt x="343" y="97"/>
                  </a:lnTo>
                  <a:lnTo>
                    <a:pt x="343" y="97"/>
                  </a:lnTo>
                  <a:lnTo>
                    <a:pt x="342" y="97"/>
                  </a:lnTo>
                  <a:lnTo>
                    <a:pt x="340" y="101"/>
                  </a:lnTo>
                  <a:lnTo>
                    <a:pt x="338" y="101"/>
                  </a:lnTo>
                  <a:lnTo>
                    <a:pt x="334" y="103"/>
                  </a:lnTo>
                  <a:lnTo>
                    <a:pt x="332" y="105"/>
                  </a:lnTo>
                  <a:lnTo>
                    <a:pt x="328" y="105"/>
                  </a:lnTo>
                  <a:lnTo>
                    <a:pt x="328" y="109"/>
                  </a:lnTo>
                  <a:lnTo>
                    <a:pt x="326" y="111"/>
                  </a:lnTo>
                  <a:lnTo>
                    <a:pt x="324" y="112"/>
                  </a:lnTo>
                  <a:lnTo>
                    <a:pt x="321" y="112"/>
                  </a:lnTo>
                  <a:lnTo>
                    <a:pt x="321" y="112"/>
                  </a:lnTo>
                  <a:lnTo>
                    <a:pt x="317" y="111"/>
                  </a:lnTo>
                  <a:lnTo>
                    <a:pt x="317" y="111"/>
                  </a:lnTo>
                  <a:lnTo>
                    <a:pt x="315" y="112"/>
                  </a:lnTo>
                  <a:lnTo>
                    <a:pt x="315" y="112"/>
                  </a:lnTo>
                  <a:lnTo>
                    <a:pt x="313" y="114"/>
                  </a:lnTo>
                  <a:lnTo>
                    <a:pt x="311" y="114"/>
                  </a:lnTo>
                  <a:lnTo>
                    <a:pt x="305" y="111"/>
                  </a:lnTo>
                  <a:lnTo>
                    <a:pt x="300" y="107"/>
                  </a:lnTo>
                  <a:lnTo>
                    <a:pt x="298" y="105"/>
                  </a:lnTo>
                  <a:lnTo>
                    <a:pt x="298" y="105"/>
                  </a:lnTo>
                  <a:lnTo>
                    <a:pt x="296" y="105"/>
                  </a:lnTo>
                  <a:lnTo>
                    <a:pt x="296" y="103"/>
                  </a:lnTo>
                  <a:lnTo>
                    <a:pt x="294" y="103"/>
                  </a:lnTo>
                  <a:lnTo>
                    <a:pt x="292" y="101"/>
                  </a:lnTo>
                  <a:lnTo>
                    <a:pt x="288" y="101"/>
                  </a:lnTo>
                  <a:lnTo>
                    <a:pt x="283" y="97"/>
                  </a:lnTo>
                  <a:lnTo>
                    <a:pt x="281" y="97"/>
                  </a:lnTo>
                  <a:lnTo>
                    <a:pt x="279" y="97"/>
                  </a:lnTo>
                  <a:lnTo>
                    <a:pt x="277" y="97"/>
                  </a:lnTo>
                  <a:lnTo>
                    <a:pt x="277" y="97"/>
                  </a:lnTo>
                  <a:lnTo>
                    <a:pt x="277" y="95"/>
                  </a:lnTo>
                  <a:lnTo>
                    <a:pt x="277" y="95"/>
                  </a:lnTo>
                  <a:lnTo>
                    <a:pt x="275" y="93"/>
                  </a:lnTo>
                  <a:lnTo>
                    <a:pt x="275" y="93"/>
                  </a:lnTo>
                  <a:lnTo>
                    <a:pt x="273" y="93"/>
                  </a:lnTo>
                  <a:lnTo>
                    <a:pt x="269" y="95"/>
                  </a:lnTo>
                  <a:lnTo>
                    <a:pt x="267" y="97"/>
                  </a:lnTo>
                  <a:lnTo>
                    <a:pt x="265" y="97"/>
                  </a:lnTo>
                  <a:lnTo>
                    <a:pt x="265" y="97"/>
                  </a:lnTo>
                  <a:lnTo>
                    <a:pt x="263" y="95"/>
                  </a:lnTo>
                  <a:lnTo>
                    <a:pt x="263" y="95"/>
                  </a:lnTo>
                  <a:lnTo>
                    <a:pt x="263" y="95"/>
                  </a:lnTo>
                  <a:lnTo>
                    <a:pt x="262" y="95"/>
                  </a:lnTo>
                  <a:lnTo>
                    <a:pt x="262" y="95"/>
                  </a:lnTo>
                  <a:lnTo>
                    <a:pt x="262" y="95"/>
                  </a:lnTo>
                  <a:lnTo>
                    <a:pt x="260" y="95"/>
                  </a:lnTo>
                  <a:lnTo>
                    <a:pt x="258" y="95"/>
                  </a:lnTo>
                  <a:lnTo>
                    <a:pt x="258" y="93"/>
                  </a:lnTo>
                  <a:lnTo>
                    <a:pt x="252" y="90"/>
                  </a:lnTo>
                  <a:lnTo>
                    <a:pt x="248" y="90"/>
                  </a:lnTo>
                  <a:lnTo>
                    <a:pt x="246" y="90"/>
                  </a:lnTo>
                  <a:lnTo>
                    <a:pt x="242" y="90"/>
                  </a:lnTo>
                  <a:lnTo>
                    <a:pt x="242" y="92"/>
                  </a:lnTo>
                  <a:lnTo>
                    <a:pt x="235" y="97"/>
                  </a:lnTo>
                  <a:lnTo>
                    <a:pt x="233" y="97"/>
                  </a:lnTo>
                  <a:lnTo>
                    <a:pt x="231" y="99"/>
                  </a:lnTo>
                  <a:lnTo>
                    <a:pt x="231" y="97"/>
                  </a:lnTo>
                  <a:lnTo>
                    <a:pt x="231" y="97"/>
                  </a:lnTo>
                  <a:lnTo>
                    <a:pt x="231" y="95"/>
                  </a:lnTo>
                  <a:lnTo>
                    <a:pt x="231" y="95"/>
                  </a:lnTo>
                  <a:lnTo>
                    <a:pt x="231" y="95"/>
                  </a:lnTo>
                  <a:lnTo>
                    <a:pt x="229" y="95"/>
                  </a:lnTo>
                  <a:lnTo>
                    <a:pt x="229" y="95"/>
                  </a:lnTo>
                  <a:lnTo>
                    <a:pt x="227" y="95"/>
                  </a:lnTo>
                  <a:lnTo>
                    <a:pt x="223" y="92"/>
                  </a:lnTo>
                  <a:lnTo>
                    <a:pt x="222" y="90"/>
                  </a:lnTo>
                  <a:lnTo>
                    <a:pt x="220" y="86"/>
                  </a:lnTo>
                  <a:lnTo>
                    <a:pt x="222" y="78"/>
                  </a:lnTo>
                  <a:lnTo>
                    <a:pt x="220" y="74"/>
                  </a:lnTo>
                  <a:lnTo>
                    <a:pt x="220" y="73"/>
                  </a:lnTo>
                  <a:lnTo>
                    <a:pt x="212" y="69"/>
                  </a:lnTo>
                  <a:lnTo>
                    <a:pt x="210" y="69"/>
                  </a:lnTo>
                  <a:lnTo>
                    <a:pt x="202" y="71"/>
                  </a:lnTo>
                  <a:lnTo>
                    <a:pt x="199" y="74"/>
                  </a:lnTo>
                  <a:lnTo>
                    <a:pt x="197" y="76"/>
                  </a:lnTo>
                  <a:lnTo>
                    <a:pt x="195" y="76"/>
                  </a:lnTo>
                  <a:lnTo>
                    <a:pt x="193" y="76"/>
                  </a:lnTo>
                  <a:lnTo>
                    <a:pt x="191" y="76"/>
                  </a:lnTo>
                  <a:lnTo>
                    <a:pt x="189" y="76"/>
                  </a:lnTo>
                  <a:lnTo>
                    <a:pt x="189" y="78"/>
                  </a:lnTo>
                  <a:lnTo>
                    <a:pt x="187" y="78"/>
                  </a:lnTo>
                  <a:lnTo>
                    <a:pt x="187" y="80"/>
                  </a:lnTo>
                  <a:lnTo>
                    <a:pt x="183" y="80"/>
                  </a:lnTo>
                  <a:lnTo>
                    <a:pt x="182" y="80"/>
                  </a:lnTo>
                  <a:lnTo>
                    <a:pt x="174" y="78"/>
                  </a:lnTo>
                  <a:lnTo>
                    <a:pt x="170" y="76"/>
                  </a:lnTo>
                  <a:lnTo>
                    <a:pt x="170" y="73"/>
                  </a:lnTo>
                  <a:lnTo>
                    <a:pt x="170" y="69"/>
                  </a:lnTo>
                  <a:lnTo>
                    <a:pt x="166" y="67"/>
                  </a:lnTo>
                  <a:lnTo>
                    <a:pt x="164" y="67"/>
                  </a:lnTo>
                  <a:lnTo>
                    <a:pt x="159" y="71"/>
                  </a:lnTo>
                  <a:lnTo>
                    <a:pt x="157" y="69"/>
                  </a:lnTo>
                  <a:lnTo>
                    <a:pt x="157" y="69"/>
                  </a:lnTo>
                  <a:lnTo>
                    <a:pt x="157" y="67"/>
                  </a:lnTo>
                  <a:lnTo>
                    <a:pt x="155" y="65"/>
                  </a:lnTo>
                  <a:lnTo>
                    <a:pt x="155" y="65"/>
                  </a:lnTo>
                  <a:lnTo>
                    <a:pt x="153" y="65"/>
                  </a:lnTo>
                  <a:lnTo>
                    <a:pt x="151" y="65"/>
                  </a:lnTo>
                  <a:lnTo>
                    <a:pt x="151" y="63"/>
                  </a:lnTo>
                  <a:lnTo>
                    <a:pt x="149" y="59"/>
                  </a:lnTo>
                  <a:lnTo>
                    <a:pt x="149" y="57"/>
                  </a:lnTo>
                  <a:lnTo>
                    <a:pt x="147" y="57"/>
                  </a:lnTo>
                  <a:lnTo>
                    <a:pt x="142" y="55"/>
                  </a:lnTo>
                  <a:lnTo>
                    <a:pt x="140" y="54"/>
                  </a:lnTo>
                  <a:lnTo>
                    <a:pt x="140" y="54"/>
                  </a:lnTo>
                  <a:lnTo>
                    <a:pt x="138" y="52"/>
                  </a:lnTo>
                  <a:lnTo>
                    <a:pt x="138" y="52"/>
                  </a:lnTo>
                  <a:lnTo>
                    <a:pt x="136" y="54"/>
                  </a:lnTo>
                  <a:lnTo>
                    <a:pt x="134" y="54"/>
                  </a:lnTo>
                  <a:lnTo>
                    <a:pt x="134" y="54"/>
                  </a:lnTo>
                  <a:lnTo>
                    <a:pt x="122" y="50"/>
                  </a:lnTo>
                  <a:lnTo>
                    <a:pt x="121" y="50"/>
                  </a:lnTo>
                  <a:lnTo>
                    <a:pt x="121" y="48"/>
                  </a:lnTo>
                  <a:lnTo>
                    <a:pt x="121" y="46"/>
                  </a:lnTo>
                  <a:lnTo>
                    <a:pt x="122" y="42"/>
                  </a:lnTo>
                  <a:lnTo>
                    <a:pt x="124" y="40"/>
                  </a:lnTo>
                  <a:lnTo>
                    <a:pt x="124" y="36"/>
                  </a:lnTo>
                  <a:lnTo>
                    <a:pt x="124" y="33"/>
                  </a:lnTo>
                  <a:lnTo>
                    <a:pt x="122" y="29"/>
                  </a:lnTo>
                  <a:lnTo>
                    <a:pt x="121" y="25"/>
                  </a:lnTo>
                  <a:lnTo>
                    <a:pt x="119" y="21"/>
                  </a:lnTo>
                  <a:lnTo>
                    <a:pt x="117" y="19"/>
                  </a:lnTo>
                  <a:lnTo>
                    <a:pt x="90" y="15"/>
                  </a:lnTo>
                  <a:lnTo>
                    <a:pt x="88" y="14"/>
                  </a:lnTo>
                  <a:lnTo>
                    <a:pt x="86" y="12"/>
                  </a:lnTo>
                  <a:lnTo>
                    <a:pt x="84" y="10"/>
                  </a:lnTo>
                  <a:lnTo>
                    <a:pt x="84" y="8"/>
                  </a:lnTo>
                  <a:lnTo>
                    <a:pt x="81" y="8"/>
                  </a:lnTo>
                  <a:lnTo>
                    <a:pt x="81" y="8"/>
                  </a:lnTo>
                  <a:lnTo>
                    <a:pt x="79" y="6"/>
                  </a:lnTo>
                  <a:lnTo>
                    <a:pt x="79" y="4"/>
                  </a:lnTo>
                  <a:lnTo>
                    <a:pt x="77" y="4"/>
                  </a:lnTo>
                  <a:lnTo>
                    <a:pt x="75" y="4"/>
                  </a:lnTo>
                  <a:lnTo>
                    <a:pt x="75" y="2"/>
                  </a:lnTo>
                  <a:lnTo>
                    <a:pt x="75" y="0"/>
                  </a:lnTo>
                  <a:lnTo>
                    <a:pt x="73" y="0"/>
                  </a:lnTo>
                  <a:lnTo>
                    <a:pt x="71" y="0"/>
                  </a:lnTo>
                  <a:lnTo>
                    <a:pt x="65" y="6"/>
                  </a:lnTo>
                  <a:lnTo>
                    <a:pt x="63" y="8"/>
                  </a:lnTo>
                  <a:lnTo>
                    <a:pt x="61" y="8"/>
                  </a:lnTo>
                  <a:lnTo>
                    <a:pt x="58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54" y="8"/>
                  </a:lnTo>
                  <a:lnTo>
                    <a:pt x="50" y="8"/>
                  </a:lnTo>
                  <a:lnTo>
                    <a:pt x="48" y="8"/>
                  </a:lnTo>
                  <a:lnTo>
                    <a:pt x="48" y="10"/>
                  </a:lnTo>
                  <a:lnTo>
                    <a:pt x="52" y="14"/>
                  </a:lnTo>
                  <a:lnTo>
                    <a:pt x="52" y="14"/>
                  </a:lnTo>
                  <a:lnTo>
                    <a:pt x="52" y="15"/>
                  </a:lnTo>
                  <a:lnTo>
                    <a:pt x="52" y="15"/>
                  </a:lnTo>
                  <a:lnTo>
                    <a:pt x="50" y="17"/>
                  </a:lnTo>
                  <a:lnTo>
                    <a:pt x="50" y="17"/>
                  </a:lnTo>
                  <a:lnTo>
                    <a:pt x="50" y="17"/>
                  </a:lnTo>
                  <a:lnTo>
                    <a:pt x="50" y="17"/>
                  </a:lnTo>
                  <a:lnTo>
                    <a:pt x="50" y="17"/>
                  </a:lnTo>
                  <a:lnTo>
                    <a:pt x="50" y="19"/>
                  </a:lnTo>
                  <a:lnTo>
                    <a:pt x="50" y="19"/>
                  </a:lnTo>
                  <a:lnTo>
                    <a:pt x="50" y="19"/>
                  </a:lnTo>
                  <a:lnTo>
                    <a:pt x="50" y="19"/>
                  </a:lnTo>
                  <a:lnTo>
                    <a:pt x="52" y="19"/>
                  </a:lnTo>
                  <a:lnTo>
                    <a:pt x="54" y="19"/>
                  </a:lnTo>
                  <a:lnTo>
                    <a:pt x="54" y="19"/>
                  </a:lnTo>
                  <a:lnTo>
                    <a:pt x="54" y="21"/>
                  </a:lnTo>
                  <a:lnTo>
                    <a:pt x="52" y="23"/>
                  </a:lnTo>
                  <a:lnTo>
                    <a:pt x="52" y="25"/>
                  </a:lnTo>
                  <a:lnTo>
                    <a:pt x="54" y="25"/>
                  </a:lnTo>
                  <a:lnTo>
                    <a:pt x="54" y="27"/>
                  </a:lnTo>
                  <a:lnTo>
                    <a:pt x="56" y="27"/>
                  </a:lnTo>
                  <a:lnTo>
                    <a:pt x="56" y="29"/>
                  </a:lnTo>
                  <a:lnTo>
                    <a:pt x="56" y="29"/>
                  </a:lnTo>
                  <a:lnTo>
                    <a:pt x="58" y="31"/>
                  </a:lnTo>
                  <a:lnTo>
                    <a:pt x="58" y="33"/>
                  </a:lnTo>
                  <a:lnTo>
                    <a:pt x="58" y="34"/>
                  </a:lnTo>
                  <a:lnTo>
                    <a:pt x="58" y="36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61" y="40"/>
                  </a:lnTo>
                  <a:lnTo>
                    <a:pt x="61" y="42"/>
                  </a:lnTo>
                  <a:lnTo>
                    <a:pt x="61" y="44"/>
                  </a:lnTo>
                  <a:lnTo>
                    <a:pt x="63" y="46"/>
                  </a:lnTo>
                  <a:lnTo>
                    <a:pt x="65" y="46"/>
                  </a:lnTo>
                  <a:lnTo>
                    <a:pt x="65" y="48"/>
                  </a:lnTo>
                  <a:lnTo>
                    <a:pt x="65" y="50"/>
                  </a:lnTo>
                  <a:lnTo>
                    <a:pt x="65" y="50"/>
                  </a:lnTo>
                  <a:lnTo>
                    <a:pt x="65" y="54"/>
                  </a:lnTo>
                  <a:lnTo>
                    <a:pt x="65" y="54"/>
                  </a:lnTo>
                  <a:lnTo>
                    <a:pt x="69" y="59"/>
                  </a:lnTo>
                  <a:lnTo>
                    <a:pt x="69" y="61"/>
                  </a:lnTo>
                  <a:lnTo>
                    <a:pt x="71" y="63"/>
                  </a:lnTo>
                  <a:lnTo>
                    <a:pt x="73" y="63"/>
                  </a:lnTo>
                  <a:lnTo>
                    <a:pt x="73" y="63"/>
                  </a:lnTo>
                  <a:lnTo>
                    <a:pt x="75" y="65"/>
                  </a:lnTo>
                  <a:lnTo>
                    <a:pt x="77" y="67"/>
                  </a:lnTo>
                  <a:lnTo>
                    <a:pt x="79" y="67"/>
                  </a:lnTo>
                  <a:lnTo>
                    <a:pt x="79" y="67"/>
                  </a:lnTo>
                  <a:lnTo>
                    <a:pt x="79" y="65"/>
                  </a:lnTo>
                  <a:lnTo>
                    <a:pt x="81" y="65"/>
                  </a:lnTo>
                  <a:lnTo>
                    <a:pt x="81" y="65"/>
                  </a:lnTo>
                  <a:lnTo>
                    <a:pt x="81" y="65"/>
                  </a:lnTo>
                  <a:lnTo>
                    <a:pt x="82" y="65"/>
                  </a:lnTo>
                  <a:lnTo>
                    <a:pt x="82" y="65"/>
                  </a:lnTo>
                  <a:lnTo>
                    <a:pt x="84" y="65"/>
                  </a:lnTo>
                  <a:lnTo>
                    <a:pt x="84" y="65"/>
                  </a:lnTo>
                  <a:lnTo>
                    <a:pt x="86" y="67"/>
                  </a:lnTo>
                  <a:lnTo>
                    <a:pt x="86" y="69"/>
                  </a:lnTo>
                  <a:lnTo>
                    <a:pt x="86" y="71"/>
                  </a:lnTo>
                  <a:lnTo>
                    <a:pt x="86" y="73"/>
                  </a:lnTo>
                  <a:lnTo>
                    <a:pt x="86" y="76"/>
                  </a:lnTo>
                  <a:lnTo>
                    <a:pt x="86" y="78"/>
                  </a:lnTo>
                  <a:lnTo>
                    <a:pt x="86" y="78"/>
                  </a:lnTo>
                  <a:lnTo>
                    <a:pt x="86" y="78"/>
                  </a:lnTo>
                  <a:lnTo>
                    <a:pt x="88" y="78"/>
                  </a:lnTo>
                  <a:lnTo>
                    <a:pt x="90" y="78"/>
                  </a:lnTo>
                  <a:lnTo>
                    <a:pt x="90" y="80"/>
                  </a:lnTo>
                  <a:lnTo>
                    <a:pt x="92" y="80"/>
                  </a:lnTo>
                  <a:lnTo>
                    <a:pt x="98" y="88"/>
                  </a:lnTo>
                  <a:lnTo>
                    <a:pt x="100" y="88"/>
                  </a:lnTo>
                  <a:lnTo>
                    <a:pt x="100" y="88"/>
                  </a:lnTo>
                  <a:lnTo>
                    <a:pt x="100" y="90"/>
                  </a:lnTo>
                  <a:lnTo>
                    <a:pt x="100" y="90"/>
                  </a:lnTo>
                  <a:lnTo>
                    <a:pt x="98" y="90"/>
                  </a:lnTo>
                  <a:lnTo>
                    <a:pt x="84" y="92"/>
                  </a:lnTo>
                  <a:lnTo>
                    <a:pt x="81" y="90"/>
                  </a:lnTo>
                  <a:lnTo>
                    <a:pt x="79" y="90"/>
                  </a:lnTo>
                  <a:lnTo>
                    <a:pt x="77" y="90"/>
                  </a:lnTo>
                  <a:lnTo>
                    <a:pt x="77" y="90"/>
                  </a:lnTo>
                  <a:lnTo>
                    <a:pt x="73" y="90"/>
                  </a:lnTo>
                  <a:lnTo>
                    <a:pt x="73" y="90"/>
                  </a:lnTo>
                  <a:lnTo>
                    <a:pt x="71" y="90"/>
                  </a:lnTo>
                  <a:lnTo>
                    <a:pt x="71" y="92"/>
                  </a:lnTo>
                  <a:lnTo>
                    <a:pt x="71" y="92"/>
                  </a:lnTo>
                  <a:lnTo>
                    <a:pt x="69" y="95"/>
                  </a:lnTo>
                  <a:lnTo>
                    <a:pt x="69" y="97"/>
                  </a:lnTo>
                  <a:lnTo>
                    <a:pt x="69" y="97"/>
                  </a:lnTo>
                  <a:lnTo>
                    <a:pt x="67" y="99"/>
                  </a:lnTo>
                  <a:lnTo>
                    <a:pt x="67" y="99"/>
                  </a:lnTo>
                  <a:lnTo>
                    <a:pt x="67" y="99"/>
                  </a:lnTo>
                  <a:lnTo>
                    <a:pt x="63" y="101"/>
                  </a:lnTo>
                  <a:lnTo>
                    <a:pt x="61" y="101"/>
                  </a:lnTo>
                  <a:lnTo>
                    <a:pt x="61" y="101"/>
                  </a:lnTo>
                  <a:lnTo>
                    <a:pt x="61" y="101"/>
                  </a:lnTo>
                  <a:lnTo>
                    <a:pt x="60" y="103"/>
                  </a:lnTo>
                  <a:lnTo>
                    <a:pt x="60" y="103"/>
                  </a:lnTo>
                  <a:lnTo>
                    <a:pt x="60" y="103"/>
                  </a:lnTo>
                  <a:lnTo>
                    <a:pt x="60" y="103"/>
                  </a:lnTo>
                  <a:lnTo>
                    <a:pt x="60" y="103"/>
                  </a:lnTo>
                  <a:lnTo>
                    <a:pt x="60" y="103"/>
                  </a:lnTo>
                  <a:lnTo>
                    <a:pt x="60" y="101"/>
                  </a:lnTo>
                  <a:lnTo>
                    <a:pt x="58" y="101"/>
                  </a:lnTo>
                  <a:lnTo>
                    <a:pt x="58" y="101"/>
                  </a:lnTo>
                  <a:lnTo>
                    <a:pt x="58" y="99"/>
                  </a:lnTo>
                  <a:lnTo>
                    <a:pt x="58" y="99"/>
                  </a:lnTo>
                  <a:lnTo>
                    <a:pt x="58" y="99"/>
                  </a:lnTo>
                  <a:lnTo>
                    <a:pt x="56" y="101"/>
                  </a:lnTo>
                  <a:lnTo>
                    <a:pt x="56" y="101"/>
                  </a:lnTo>
                  <a:lnTo>
                    <a:pt x="56" y="101"/>
                  </a:lnTo>
                  <a:lnTo>
                    <a:pt x="56" y="105"/>
                  </a:lnTo>
                  <a:lnTo>
                    <a:pt x="56" y="105"/>
                  </a:lnTo>
                  <a:lnTo>
                    <a:pt x="56" y="107"/>
                  </a:lnTo>
                  <a:lnTo>
                    <a:pt x="56" y="109"/>
                  </a:lnTo>
                  <a:lnTo>
                    <a:pt x="56" y="109"/>
                  </a:lnTo>
                  <a:lnTo>
                    <a:pt x="58" y="109"/>
                  </a:lnTo>
                  <a:lnTo>
                    <a:pt x="60" y="111"/>
                  </a:lnTo>
                  <a:lnTo>
                    <a:pt x="60" y="111"/>
                  </a:lnTo>
                  <a:lnTo>
                    <a:pt x="61" y="111"/>
                  </a:lnTo>
                  <a:lnTo>
                    <a:pt x="61" y="109"/>
                  </a:lnTo>
                  <a:lnTo>
                    <a:pt x="63" y="109"/>
                  </a:lnTo>
                  <a:lnTo>
                    <a:pt x="63" y="109"/>
                  </a:lnTo>
                  <a:lnTo>
                    <a:pt x="63" y="109"/>
                  </a:lnTo>
                  <a:lnTo>
                    <a:pt x="63" y="109"/>
                  </a:lnTo>
                  <a:lnTo>
                    <a:pt x="65" y="109"/>
                  </a:lnTo>
                  <a:lnTo>
                    <a:pt x="65" y="109"/>
                  </a:lnTo>
                  <a:lnTo>
                    <a:pt x="67" y="109"/>
                  </a:lnTo>
                  <a:lnTo>
                    <a:pt x="69" y="112"/>
                  </a:lnTo>
                  <a:lnTo>
                    <a:pt x="71" y="112"/>
                  </a:lnTo>
                  <a:lnTo>
                    <a:pt x="73" y="114"/>
                  </a:lnTo>
                  <a:lnTo>
                    <a:pt x="79" y="114"/>
                  </a:lnTo>
                  <a:lnTo>
                    <a:pt x="81" y="116"/>
                  </a:lnTo>
                  <a:lnTo>
                    <a:pt x="81" y="116"/>
                  </a:lnTo>
                  <a:lnTo>
                    <a:pt x="81" y="116"/>
                  </a:lnTo>
                  <a:lnTo>
                    <a:pt x="81" y="118"/>
                  </a:lnTo>
                  <a:lnTo>
                    <a:pt x="79" y="122"/>
                  </a:lnTo>
                  <a:lnTo>
                    <a:pt x="79" y="122"/>
                  </a:lnTo>
                  <a:lnTo>
                    <a:pt x="79" y="122"/>
                  </a:lnTo>
                  <a:lnTo>
                    <a:pt x="79" y="124"/>
                  </a:lnTo>
                  <a:lnTo>
                    <a:pt x="81" y="126"/>
                  </a:lnTo>
                  <a:lnTo>
                    <a:pt x="81" y="128"/>
                  </a:lnTo>
                  <a:lnTo>
                    <a:pt x="81" y="128"/>
                  </a:lnTo>
                  <a:lnTo>
                    <a:pt x="79" y="128"/>
                  </a:lnTo>
                  <a:lnTo>
                    <a:pt x="77" y="128"/>
                  </a:lnTo>
                  <a:lnTo>
                    <a:pt x="77" y="128"/>
                  </a:lnTo>
                  <a:lnTo>
                    <a:pt x="75" y="128"/>
                  </a:lnTo>
                  <a:lnTo>
                    <a:pt x="75" y="128"/>
                  </a:lnTo>
                  <a:lnTo>
                    <a:pt x="73" y="128"/>
                  </a:lnTo>
                  <a:lnTo>
                    <a:pt x="73" y="128"/>
                  </a:lnTo>
                  <a:lnTo>
                    <a:pt x="73" y="130"/>
                  </a:lnTo>
                  <a:lnTo>
                    <a:pt x="71" y="130"/>
                  </a:lnTo>
                  <a:lnTo>
                    <a:pt x="71" y="130"/>
                  </a:lnTo>
                  <a:lnTo>
                    <a:pt x="65" y="130"/>
                  </a:lnTo>
                  <a:lnTo>
                    <a:pt x="63" y="131"/>
                  </a:lnTo>
                  <a:lnTo>
                    <a:pt x="63" y="131"/>
                  </a:lnTo>
                  <a:lnTo>
                    <a:pt x="63" y="131"/>
                  </a:lnTo>
                  <a:lnTo>
                    <a:pt x="63" y="131"/>
                  </a:lnTo>
                  <a:lnTo>
                    <a:pt x="61" y="131"/>
                  </a:lnTo>
                  <a:lnTo>
                    <a:pt x="61" y="133"/>
                  </a:lnTo>
                  <a:lnTo>
                    <a:pt x="61" y="133"/>
                  </a:lnTo>
                  <a:lnTo>
                    <a:pt x="61" y="135"/>
                  </a:lnTo>
                  <a:lnTo>
                    <a:pt x="63" y="135"/>
                  </a:lnTo>
                  <a:lnTo>
                    <a:pt x="65" y="137"/>
                  </a:lnTo>
                  <a:lnTo>
                    <a:pt x="67" y="139"/>
                  </a:lnTo>
                  <a:lnTo>
                    <a:pt x="69" y="147"/>
                  </a:lnTo>
                  <a:lnTo>
                    <a:pt x="69" y="147"/>
                  </a:lnTo>
                  <a:lnTo>
                    <a:pt x="71" y="147"/>
                  </a:lnTo>
                  <a:lnTo>
                    <a:pt x="73" y="147"/>
                  </a:lnTo>
                  <a:lnTo>
                    <a:pt x="73" y="147"/>
                  </a:lnTo>
                  <a:lnTo>
                    <a:pt x="75" y="149"/>
                  </a:lnTo>
                  <a:lnTo>
                    <a:pt x="77" y="149"/>
                  </a:lnTo>
                  <a:lnTo>
                    <a:pt x="77" y="150"/>
                  </a:lnTo>
                  <a:lnTo>
                    <a:pt x="79" y="150"/>
                  </a:lnTo>
                  <a:lnTo>
                    <a:pt x="79" y="152"/>
                  </a:lnTo>
                  <a:lnTo>
                    <a:pt x="79" y="154"/>
                  </a:lnTo>
                  <a:lnTo>
                    <a:pt x="81" y="154"/>
                  </a:lnTo>
                  <a:lnTo>
                    <a:pt x="81" y="154"/>
                  </a:lnTo>
                  <a:lnTo>
                    <a:pt x="82" y="154"/>
                  </a:lnTo>
                  <a:lnTo>
                    <a:pt x="82" y="156"/>
                  </a:lnTo>
                  <a:lnTo>
                    <a:pt x="84" y="160"/>
                  </a:lnTo>
                  <a:lnTo>
                    <a:pt x="84" y="160"/>
                  </a:lnTo>
                  <a:lnTo>
                    <a:pt x="84" y="162"/>
                  </a:lnTo>
                  <a:lnTo>
                    <a:pt x="86" y="162"/>
                  </a:lnTo>
                  <a:lnTo>
                    <a:pt x="88" y="164"/>
                  </a:lnTo>
                  <a:lnTo>
                    <a:pt x="88" y="164"/>
                  </a:lnTo>
                  <a:lnTo>
                    <a:pt x="90" y="164"/>
                  </a:lnTo>
                  <a:lnTo>
                    <a:pt x="94" y="162"/>
                  </a:lnTo>
                  <a:lnTo>
                    <a:pt x="96" y="162"/>
                  </a:lnTo>
                  <a:lnTo>
                    <a:pt x="98" y="162"/>
                  </a:lnTo>
                  <a:lnTo>
                    <a:pt x="98" y="164"/>
                  </a:lnTo>
                  <a:lnTo>
                    <a:pt x="100" y="164"/>
                  </a:lnTo>
                  <a:lnTo>
                    <a:pt x="101" y="166"/>
                  </a:lnTo>
                  <a:lnTo>
                    <a:pt x="101" y="168"/>
                  </a:lnTo>
                  <a:lnTo>
                    <a:pt x="101" y="168"/>
                  </a:lnTo>
                  <a:lnTo>
                    <a:pt x="105" y="170"/>
                  </a:lnTo>
                  <a:lnTo>
                    <a:pt x="107" y="170"/>
                  </a:lnTo>
                  <a:lnTo>
                    <a:pt x="109" y="170"/>
                  </a:lnTo>
                  <a:lnTo>
                    <a:pt x="111" y="170"/>
                  </a:lnTo>
                  <a:lnTo>
                    <a:pt x="113" y="171"/>
                  </a:lnTo>
                  <a:lnTo>
                    <a:pt x="119" y="177"/>
                  </a:lnTo>
                  <a:lnTo>
                    <a:pt x="119" y="177"/>
                  </a:lnTo>
                  <a:lnTo>
                    <a:pt x="121" y="179"/>
                  </a:lnTo>
                  <a:lnTo>
                    <a:pt x="119" y="179"/>
                  </a:lnTo>
                  <a:lnTo>
                    <a:pt x="119" y="181"/>
                  </a:lnTo>
                  <a:lnTo>
                    <a:pt x="119" y="183"/>
                  </a:lnTo>
                  <a:lnTo>
                    <a:pt x="119" y="183"/>
                  </a:lnTo>
                  <a:lnTo>
                    <a:pt x="117" y="183"/>
                  </a:lnTo>
                  <a:lnTo>
                    <a:pt x="113" y="187"/>
                  </a:lnTo>
                  <a:lnTo>
                    <a:pt x="113" y="187"/>
                  </a:lnTo>
                  <a:lnTo>
                    <a:pt x="111" y="187"/>
                  </a:lnTo>
                  <a:lnTo>
                    <a:pt x="109" y="187"/>
                  </a:lnTo>
                  <a:lnTo>
                    <a:pt x="107" y="187"/>
                  </a:lnTo>
                  <a:lnTo>
                    <a:pt x="107" y="187"/>
                  </a:lnTo>
                  <a:lnTo>
                    <a:pt x="105" y="187"/>
                  </a:lnTo>
                  <a:lnTo>
                    <a:pt x="103" y="185"/>
                  </a:lnTo>
                  <a:lnTo>
                    <a:pt x="101" y="185"/>
                  </a:lnTo>
                  <a:lnTo>
                    <a:pt x="100" y="181"/>
                  </a:lnTo>
                  <a:lnTo>
                    <a:pt x="98" y="181"/>
                  </a:lnTo>
                  <a:lnTo>
                    <a:pt x="96" y="181"/>
                  </a:lnTo>
                  <a:lnTo>
                    <a:pt x="94" y="181"/>
                  </a:lnTo>
                  <a:lnTo>
                    <a:pt x="94" y="183"/>
                  </a:lnTo>
                  <a:lnTo>
                    <a:pt x="92" y="183"/>
                  </a:lnTo>
                  <a:lnTo>
                    <a:pt x="92" y="185"/>
                  </a:lnTo>
                  <a:lnTo>
                    <a:pt x="94" y="189"/>
                  </a:lnTo>
                  <a:lnTo>
                    <a:pt x="94" y="189"/>
                  </a:lnTo>
                  <a:lnTo>
                    <a:pt x="94" y="189"/>
                  </a:lnTo>
                  <a:lnTo>
                    <a:pt x="94" y="190"/>
                  </a:lnTo>
                  <a:lnTo>
                    <a:pt x="94" y="190"/>
                  </a:lnTo>
                  <a:lnTo>
                    <a:pt x="94" y="190"/>
                  </a:lnTo>
                  <a:lnTo>
                    <a:pt x="94" y="192"/>
                  </a:lnTo>
                  <a:lnTo>
                    <a:pt x="92" y="192"/>
                  </a:lnTo>
                  <a:lnTo>
                    <a:pt x="92" y="192"/>
                  </a:lnTo>
                  <a:lnTo>
                    <a:pt x="90" y="192"/>
                  </a:lnTo>
                  <a:lnTo>
                    <a:pt x="88" y="192"/>
                  </a:lnTo>
                  <a:lnTo>
                    <a:pt x="86" y="192"/>
                  </a:lnTo>
                  <a:lnTo>
                    <a:pt x="86" y="192"/>
                  </a:lnTo>
                  <a:lnTo>
                    <a:pt x="86" y="192"/>
                  </a:lnTo>
                  <a:lnTo>
                    <a:pt x="84" y="192"/>
                  </a:lnTo>
                  <a:lnTo>
                    <a:pt x="84" y="192"/>
                  </a:lnTo>
                  <a:lnTo>
                    <a:pt x="84" y="192"/>
                  </a:lnTo>
                  <a:lnTo>
                    <a:pt x="84" y="190"/>
                  </a:lnTo>
                  <a:lnTo>
                    <a:pt x="84" y="190"/>
                  </a:lnTo>
                  <a:lnTo>
                    <a:pt x="82" y="190"/>
                  </a:lnTo>
                  <a:lnTo>
                    <a:pt x="82" y="190"/>
                  </a:lnTo>
                  <a:lnTo>
                    <a:pt x="82" y="189"/>
                  </a:lnTo>
                  <a:lnTo>
                    <a:pt x="82" y="189"/>
                  </a:lnTo>
                  <a:lnTo>
                    <a:pt x="82" y="189"/>
                  </a:lnTo>
                  <a:lnTo>
                    <a:pt x="82" y="187"/>
                  </a:lnTo>
                  <a:lnTo>
                    <a:pt x="82" y="187"/>
                  </a:lnTo>
                  <a:lnTo>
                    <a:pt x="82" y="185"/>
                  </a:lnTo>
                  <a:lnTo>
                    <a:pt x="82" y="185"/>
                  </a:lnTo>
                  <a:lnTo>
                    <a:pt x="81" y="183"/>
                  </a:lnTo>
                  <a:lnTo>
                    <a:pt x="77" y="183"/>
                  </a:lnTo>
                  <a:lnTo>
                    <a:pt x="69" y="190"/>
                  </a:lnTo>
                  <a:lnTo>
                    <a:pt x="63" y="196"/>
                  </a:lnTo>
                  <a:lnTo>
                    <a:pt x="61" y="198"/>
                  </a:lnTo>
                  <a:lnTo>
                    <a:pt x="56" y="202"/>
                  </a:lnTo>
                  <a:lnTo>
                    <a:pt x="54" y="204"/>
                  </a:lnTo>
                  <a:lnTo>
                    <a:pt x="54" y="204"/>
                  </a:lnTo>
                  <a:lnTo>
                    <a:pt x="52" y="206"/>
                  </a:lnTo>
                  <a:lnTo>
                    <a:pt x="50" y="208"/>
                  </a:lnTo>
                  <a:lnTo>
                    <a:pt x="46" y="209"/>
                  </a:lnTo>
                  <a:lnTo>
                    <a:pt x="46" y="209"/>
                  </a:lnTo>
                  <a:lnTo>
                    <a:pt x="44" y="209"/>
                  </a:lnTo>
                  <a:lnTo>
                    <a:pt x="44" y="211"/>
                  </a:lnTo>
                  <a:lnTo>
                    <a:pt x="42" y="213"/>
                  </a:lnTo>
                  <a:lnTo>
                    <a:pt x="33" y="219"/>
                  </a:lnTo>
                  <a:lnTo>
                    <a:pt x="20" y="227"/>
                  </a:lnTo>
                  <a:lnTo>
                    <a:pt x="18" y="227"/>
                  </a:lnTo>
                  <a:lnTo>
                    <a:pt x="16" y="230"/>
                  </a:lnTo>
                  <a:lnTo>
                    <a:pt x="14" y="230"/>
                  </a:lnTo>
                  <a:lnTo>
                    <a:pt x="10" y="232"/>
                  </a:lnTo>
                  <a:lnTo>
                    <a:pt x="6" y="234"/>
                  </a:lnTo>
                  <a:lnTo>
                    <a:pt x="4" y="236"/>
                  </a:lnTo>
                  <a:lnTo>
                    <a:pt x="4" y="236"/>
                  </a:lnTo>
                  <a:lnTo>
                    <a:pt x="2" y="238"/>
                  </a:lnTo>
                  <a:lnTo>
                    <a:pt x="2" y="240"/>
                  </a:lnTo>
                  <a:lnTo>
                    <a:pt x="2" y="240"/>
                  </a:lnTo>
                  <a:lnTo>
                    <a:pt x="2" y="242"/>
                  </a:lnTo>
                  <a:lnTo>
                    <a:pt x="0" y="244"/>
                  </a:lnTo>
                  <a:lnTo>
                    <a:pt x="0" y="249"/>
                  </a:lnTo>
                  <a:lnTo>
                    <a:pt x="0" y="251"/>
                  </a:lnTo>
                  <a:lnTo>
                    <a:pt x="0" y="251"/>
                  </a:lnTo>
                  <a:lnTo>
                    <a:pt x="0" y="253"/>
                  </a:lnTo>
                  <a:lnTo>
                    <a:pt x="2" y="255"/>
                  </a:lnTo>
                  <a:lnTo>
                    <a:pt x="4" y="257"/>
                  </a:lnTo>
                  <a:lnTo>
                    <a:pt x="4" y="259"/>
                  </a:lnTo>
                  <a:lnTo>
                    <a:pt x="4" y="259"/>
                  </a:lnTo>
                  <a:lnTo>
                    <a:pt x="4" y="263"/>
                  </a:lnTo>
                  <a:lnTo>
                    <a:pt x="4" y="267"/>
                  </a:lnTo>
                  <a:lnTo>
                    <a:pt x="4" y="267"/>
                  </a:lnTo>
                  <a:lnTo>
                    <a:pt x="4" y="268"/>
                  </a:lnTo>
                  <a:lnTo>
                    <a:pt x="4" y="268"/>
                  </a:lnTo>
                  <a:lnTo>
                    <a:pt x="4" y="270"/>
                  </a:lnTo>
                  <a:lnTo>
                    <a:pt x="4" y="272"/>
                  </a:lnTo>
                  <a:lnTo>
                    <a:pt x="4" y="272"/>
                  </a:lnTo>
                  <a:lnTo>
                    <a:pt x="6" y="274"/>
                  </a:lnTo>
                  <a:lnTo>
                    <a:pt x="6" y="274"/>
                  </a:lnTo>
                  <a:lnTo>
                    <a:pt x="8" y="276"/>
                  </a:lnTo>
                  <a:lnTo>
                    <a:pt x="8" y="276"/>
                  </a:lnTo>
                  <a:lnTo>
                    <a:pt x="10" y="278"/>
                  </a:lnTo>
                  <a:lnTo>
                    <a:pt x="10" y="280"/>
                  </a:lnTo>
                  <a:lnTo>
                    <a:pt x="12" y="280"/>
                  </a:lnTo>
                  <a:lnTo>
                    <a:pt x="14" y="282"/>
                  </a:lnTo>
                  <a:lnTo>
                    <a:pt x="14" y="282"/>
                  </a:lnTo>
                  <a:lnTo>
                    <a:pt x="18" y="284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20" y="286"/>
                  </a:lnTo>
                  <a:lnTo>
                    <a:pt x="20" y="287"/>
                  </a:lnTo>
                  <a:lnTo>
                    <a:pt x="20" y="289"/>
                  </a:lnTo>
                  <a:lnTo>
                    <a:pt x="18" y="291"/>
                  </a:lnTo>
                  <a:lnTo>
                    <a:pt x="18" y="293"/>
                  </a:lnTo>
                  <a:lnTo>
                    <a:pt x="18" y="293"/>
                  </a:lnTo>
                  <a:lnTo>
                    <a:pt x="20" y="295"/>
                  </a:lnTo>
                  <a:lnTo>
                    <a:pt x="20" y="297"/>
                  </a:lnTo>
                  <a:lnTo>
                    <a:pt x="20" y="297"/>
                  </a:lnTo>
                  <a:lnTo>
                    <a:pt x="20" y="301"/>
                  </a:lnTo>
                  <a:lnTo>
                    <a:pt x="20" y="303"/>
                  </a:lnTo>
                  <a:lnTo>
                    <a:pt x="20" y="306"/>
                  </a:lnTo>
                  <a:lnTo>
                    <a:pt x="21" y="306"/>
                  </a:lnTo>
                  <a:lnTo>
                    <a:pt x="29" y="308"/>
                  </a:lnTo>
                  <a:lnTo>
                    <a:pt x="35" y="308"/>
                  </a:lnTo>
                  <a:lnTo>
                    <a:pt x="41" y="308"/>
                  </a:lnTo>
                  <a:lnTo>
                    <a:pt x="42" y="308"/>
                  </a:lnTo>
                  <a:lnTo>
                    <a:pt x="44" y="306"/>
                  </a:lnTo>
                  <a:lnTo>
                    <a:pt x="46" y="305"/>
                  </a:lnTo>
                  <a:lnTo>
                    <a:pt x="46" y="305"/>
                  </a:lnTo>
                  <a:lnTo>
                    <a:pt x="48" y="306"/>
                  </a:lnTo>
                  <a:lnTo>
                    <a:pt x="50" y="306"/>
                  </a:lnTo>
                  <a:lnTo>
                    <a:pt x="50" y="306"/>
                  </a:lnTo>
                  <a:lnTo>
                    <a:pt x="52" y="305"/>
                  </a:lnTo>
                  <a:lnTo>
                    <a:pt x="56" y="305"/>
                  </a:lnTo>
                  <a:lnTo>
                    <a:pt x="58" y="305"/>
                  </a:lnTo>
                  <a:lnTo>
                    <a:pt x="60" y="303"/>
                  </a:lnTo>
                  <a:lnTo>
                    <a:pt x="60" y="301"/>
                  </a:lnTo>
                  <a:lnTo>
                    <a:pt x="61" y="301"/>
                  </a:lnTo>
                  <a:lnTo>
                    <a:pt x="61" y="301"/>
                  </a:lnTo>
                  <a:lnTo>
                    <a:pt x="63" y="301"/>
                  </a:lnTo>
                  <a:lnTo>
                    <a:pt x="63" y="299"/>
                  </a:lnTo>
                  <a:lnTo>
                    <a:pt x="63" y="299"/>
                  </a:lnTo>
                  <a:lnTo>
                    <a:pt x="63" y="295"/>
                  </a:lnTo>
                  <a:lnTo>
                    <a:pt x="65" y="295"/>
                  </a:lnTo>
                  <a:lnTo>
                    <a:pt x="65" y="295"/>
                  </a:lnTo>
                  <a:lnTo>
                    <a:pt x="65" y="295"/>
                  </a:lnTo>
                  <a:lnTo>
                    <a:pt x="67" y="297"/>
                  </a:lnTo>
                  <a:lnTo>
                    <a:pt x="71" y="303"/>
                  </a:lnTo>
                  <a:lnTo>
                    <a:pt x="73" y="308"/>
                  </a:lnTo>
                  <a:lnTo>
                    <a:pt x="73" y="310"/>
                  </a:lnTo>
                  <a:lnTo>
                    <a:pt x="75" y="312"/>
                  </a:lnTo>
                  <a:lnTo>
                    <a:pt x="75" y="312"/>
                  </a:lnTo>
                  <a:lnTo>
                    <a:pt x="77" y="312"/>
                  </a:lnTo>
                  <a:lnTo>
                    <a:pt x="77" y="312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77" y="308"/>
                  </a:lnTo>
                  <a:lnTo>
                    <a:pt x="77" y="308"/>
                  </a:lnTo>
                  <a:lnTo>
                    <a:pt x="77" y="308"/>
                  </a:lnTo>
                  <a:lnTo>
                    <a:pt x="79" y="308"/>
                  </a:lnTo>
                  <a:lnTo>
                    <a:pt x="79" y="308"/>
                  </a:lnTo>
                  <a:lnTo>
                    <a:pt x="79" y="310"/>
                  </a:lnTo>
                  <a:lnTo>
                    <a:pt x="79" y="310"/>
                  </a:lnTo>
                  <a:lnTo>
                    <a:pt x="79" y="312"/>
                  </a:lnTo>
                  <a:lnTo>
                    <a:pt x="81" y="312"/>
                  </a:lnTo>
                  <a:lnTo>
                    <a:pt x="81" y="312"/>
                  </a:lnTo>
                  <a:lnTo>
                    <a:pt x="81" y="310"/>
                  </a:lnTo>
                  <a:lnTo>
                    <a:pt x="81" y="310"/>
                  </a:lnTo>
                  <a:lnTo>
                    <a:pt x="81" y="308"/>
                  </a:lnTo>
                  <a:lnTo>
                    <a:pt x="81" y="308"/>
                  </a:lnTo>
                  <a:lnTo>
                    <a:pt x="82" y="306"/>
                  </a:lnTo>
                  <a:lnTo>
                    <a:pt x="82" y="306"/>
                  </a:lnTo>
                  <a:lnTo>
                    <a:pt x="84" y="306"/>
                  </a:lnTo>
                  <a:lnTo>
                    <a:pt x="84" y="306"/>
                  </a:lnTo>
                  <a:lnTo>
                    <a:pt x="86" y="306"/>
                  </a:lnTo>
                  <a:lnTo>
                    <a:pt x="86" y="306"/>
                  </a:lnTo>
                  <a:lnTo>
                    <a:pt x="86" y="306"/>
                  </a:lnTo>
                  <a:lnTo>
                    <a:pt x="88" y="308"/>
                  </a:lnTo>
                  <a:lnTo>
                    <a:pt x="88" y="308"/>
                  </a:lnTo>
                  <a:lnTo>
                    <a:pt x="88" y="306"/>
                  </a:lnTo>
                  <a:lnTo>
                    <a:pt x="90" y="306"/>
                  </a:lnTo>
                  <a:lnTo>
                    <a:pt x="90" y="306"/>
                  </a:lnTo>
                  <a:lnTo>
                    <a:pt x="92" y="306"/>
                  </a:lnTo>
                  <a:lnTo>
                    <a:pt x="92" y="306"/>
                  </a:lnTo>
                  <a:lnTo>
                    <a:pt x="94" y="308"/>
                  </a:lnTo>
                  <a:lnTo>
                    <a:pt x="94" y="312"/>
                  </a:lnTo>
                  <a:lnTo>
                    <a:pt x="92" y="312"/>
                  </a:lnTo>
                  <a:lnTo>
                    <a:pt x="92" y="314"/>
                  </a:lnTo>
                  <a:lnTo>
                    <a:pt x="92" y="316"/>
                  </a:lnTo>
                  <a:lnTo>
                    <a:pt x="94" y="318"/>
                  </a:lnTo>
                  <a:lnTo>
                    <a:pt x="96" y="320"/>
                  </a:lnTo>
                  <a:lnTo>
                    <a:pt x="98" y="320"/>
                  </a:lnTo>
                  <a:lnTo>
                    <a:pt x="98" y="322"/>
                  </a:lnTo>
                  <a:lnTo>
                    <a:pt x="101" y="324"/>
                  </a:lnTo>
                  <a:lnTo>
                    <a:pt x="103" y="325"/>
                  </a:lnTo>
                  <a:lnTo>
                    <a:pt x="103" y="325"/>
                  </a:lnTo>
                  <a:lnTo>
                    <a:pt x="105" y="327"/>
                  </a:lnTo>
                  <a:lnTo>
                    <a:pt x="105" y="327"/>
                  </a:lnTo>
                  <a:lnTo>
                    <a:pt x="107" y="329"/>
                  </a:lnTo>
                  <a:lnTo>
                    <a:pt x="107" y="329"/>
                  </a:lnTo>
                  <a:lnTo>
                    <a:pt x="109" y="329"/>
                  </a:lnTo>
                  <a:lnTo>
                    <a:pt x="109" y="329"/>
                  </a:lnTo>
                  <a:lnTo>
                    <a:pt x="111" y="329"/>
                  </a:lnTo>
                  <a:lnTo>
                    <a:pt x="113" y="327"/>
                  </a:lnTo>
                  <a:lnTo>
                    <a:pt x="113" y="325"/>
                  </a:lnTo>
                  <a:lnTo>
                    <a:pt x="113" y="325"/>
                  </a:lnTo>
                  <a:lnTo>
                    <a:pt x="113" y="324"/>
                  </a:lnTo>
                  <a:lnTo>
                    <a:pt x="117" y="322"/>
                  </a:lnTo>
                  <a:lnTo>
                    <a:pt x="117" y="322"/>
                  </a:lnTo>
                  <a:lnTo>
                    <a:pt x="117" y="320"/>
                  </a:lnTo>
                  <a:lnTo>
                    <a:pt x="117" y="320"/>
                  </a:lnTo>
                  <a:lnTo>
                    <a:pt x="119" y="320"/>
                  </a:lnTo>
                  <a:lnTo>
                    <a:pt x="119" y="322"/>
                  </a:lnTo>
                  <a:lnTo>
                    <a:pt x="121" y="322"/>
                  </a:lnTo>
                  <a:lnTo>
                    <a:pt x="121" y="322"/>
                  </a:lnTo>
                  <a:lnTo>
                    <a:pt x="122" y="322"/>
                  </a:lnTo>
                  <a:lnTo>
                    <a:pt x="124" y="322"/>
                  </a:lnTo>
                  <a:lnTo>
                    <a:pt x="124" y="322"/>
                  </a:lnTo>
                  <a:lnTo>
                    <a:pt x="126" y="318"/>
                  </a:lnTo>
                  <a:lnTo>
                    <a:pt x="126" y="316"/>
                  </a:lnTo>
                  <a:lnTo>
                    <a:pt x="128" y="316"/>
                  </a:lnTo>
                  <a:lnTo>
                    <a:pt x="132" y="312"/>
                  </a:lnTo>
                  <a:lnTo>
                    <a:pt x="134" y="312"/>
                  </a:lnTo>
                  <a:lnTo>
                    <a:pt x="136" y="310"/>
                  </a:lnTo>
                  <a:lnTo>
                    <a:pt x="136" y="310"/>
                  </a:lnTo>
                  <a:lnTo>
                    <a:pt x="138" y="310"/>
                  </a:lnTo>
                  <a:lnTo>
                    <a:pt x="138" y="310"/>
                  </a:lnTo>
                  <a:lnTo>
                    <a:pt x="140" y="310"/>
                  </a:lnTo>
                  <a:lnTo>
                    <a:pt x="140" y="316"/>
                  </a:lnTo>
                  <a:lnTo>
                    <a:pt x="142" y="316"/>
                  </a:lnTo>
                  <a:lnTo>
                    <a:pt x="143" y="316"/>
                  </a:lnTo>
                  <a:lnTo>
                    <a:pt x="143" y="316"/>
                  </a:lnTo>
                  <a:lnTo>
                    <a:pt x="143" y="316"/>
                  </a:lnTo>
                  <a:lnTo>
                    <a:pt x="143" y="316"/>
                  </a:lnTo>
                  <a:lnTo>
                    <a:pt x="145" y="322"/>
                  </a:lnTo>
                  <a:lnTo>
                    <a:pt x="145" y="324"/>
                  </a:lnTo>
                  <a:lnTo>
                    <a:pt x="147" y="324"/>
                  </a:lnTo>
                  <a:lnTo>
                    <a:pt x="151" y="325"/>
                  </a:lnTo>
                  <a:lnTo>
                    <a:pt x="153" y="324"/>
                  </a:lnTo>
                  <a:lnTo>
                    <a:pt x="155" y="324"/>
                  </a:lnTo>
                  <a:lnTo>
                    <a:pt x="157" y="322"/>
                  </a:lnTo>
                  <a:lnTo>
                    <a:pt x="162" y="320"/>
                  </a:lnTo>
                  <a:lnTo>
                    <a:pt x="164" y="320"/>
                  </a:lnTo>
                  <a:lnTo>
                    <a:pt x="164" y="322"/>
                  </a:lnTo>
                  <a:lnTo>
                    <a:pt x="162" y="324"/>
                  </a:lnTo>
                  <a:lnTo>
                    <a:pt x="162" y="325"/>
                  </a:lnTo>
                  <a:lnTo>
                    <a:pt x="164" y="325"/>
                  </a:lnTo>
                  <a:lnTo>
                    <a:pt x="164" y="325"/>
                  </a:lnTo>
                  <a:lnTo>
                    <a:pt x="168" y="322"/>
                  </a:lnTo>
                  <a:lnTo>
                    <a:pt x="170" y="320"/>
                  </a:lnTo>
                  <a:lnTo>
                    <a:pt x="170" y="320"/>
                  </a:lnTo>
                  <a:lnTo>
                    <a:pt x="170" y="320"/>
                  </a:lnTo>
                  <a:lnTo>
                    <a:pt x="170" y="318"/>
                  </a:lnTo>
                  <a:lnTo>
                    <a:pt x="170" y="318"/>
                  </a:lnTo>
                  <a:lnTo>
                    <a:pt x="172" y="316"/>
                  </a:lnTo>
                  <a:lnTo>
                    <a:pt x="180" y="314"/>
                  </a:lnTo>
                  <a:lnTo>
                    <a:pt x="180" y="312"/>
                  </a:lnTo>
                  <a:lnTo>
                    <a:pt x="182" y="312"/>
                  </a:lnTo>
                  <a:lnTo>
                    <a:pt x="182" y="312"/>
                  </a:lnTo>
                  <a:lnTo>
                    <a:pt x="182" y="310"/>
                  </a:lnTo>
                  <a:lnTo>
                    <a:pt x="183" y="310"/>
                  </a:lnTo>
                  <a:lnTo>
                    <a:pt x="189" y="310"/>
                  </a:lnTo>
                  <a:lnTo>
                    <a:pt x="191" y="308"/>
                  </a:lnTo>
                  <a:lnTo>
                    <a:pt x="197" y="308"/>
                  </a:lnTo>
                  <a:lnTo>
                    <a:pt x="199" y="308"/>
                  </a:lnTo>
                  <a:lnTo>
                    <a:pt x="201" y="308"/>
                  </a:lnTo>
                  <a:lnTo>
                    <a:pt x="201" y="308"/>
                  </a:lnTo>
                  <a:lnTo>
                    <a:pt x="202" y="308"/>
                  </a:lnTo>
                  <a:lnTo>
                    <a:pt x="202" y="310"/>
                  </a:lnTo>
                  <a:lnTo>
                    <a:pt x="204" y="308"/>
                  </a:lnTo>
                  <a:lnTo>
                    <a:pt x="206" y="306"/>
                  </a:lnTo>
                  <a:lnTo>
                    <a:pt x="206" y="306"/>
                  </a:lnTo>
                  <a:lnTo>
                    <a:pt x="208" y="305"/>
                  </a:lnTo>
                  <a:lnTo>
                    <a:pt x="208" y="305"/>
                  </a:lnTo>
                  <a:lnTo>
                    <a:pt x="208" y="303"/>
                  </a:lnTo>
                  <a:lnTo>
                    <a:pt x="210" y="303"/>
                  </a:lnTo>
                  <a:lnTo>
                    <a:pt x="212" y="305"/>
                  </a:lnTo>
                  <a:lnTo>
                    <a:pt x="212" y="305"/>
                  </a:lnTo>
                  <a:lnTo>
                    <a:pt x="216" y="305"/>
                  </a:lnTo>
                  <a:lnTo>
                    <a:pt x="216" y="303"/>
                  </a:lnTo>
                  <a:lnTo>
                    <a:pt x="216" y="303"/>
                  </a:lnTo>
                  <a:lnTo>
                    <a:pt x="216" y="299"/>
                  </a:lnTo>
                  <a:lnTo>
                    <a:pt x="216" y="297"/>
                  </a:lnTo>
                  <a:lnTo>
                    <a:pt x="216" y="297"/>
                  </a:lnTo>
                  <a:lnTo>
                    <a:pt x="216" y="295"/>
                  </a:lnTo>
                  <a:lnTo>
                    <a:pt x="216" y="295"/>
                  </a:lnTo>
                  <a:lnTo>
                    <a:pt x="216" y="295"/>
                  </a:lnTo>
                  <a:lnTo>
                    <a:pt x="216" y="293"/>
                  </a:lnTo>
                  <a:lnTo>
                    <a:pt x="218" y="293"/>
                  </a:lnTo>
                  <a:lnTo>
                    <a:pt x="220" y="293"/>
                  </a:lnTo>
                  <a:lnTo>
                    <a:pt x="220" y="291"/>
                  </a:lnTo>
                  <a:lnTo>
                    <a:pt x="220" y="287"/>
                  </a:lnTo>
                  <a:lnTo>
                    <a:pt x="220" y="287"/>
                  </a:lnTo>
                  <a:lnTo>
                    <a:pt x="222" y="286"/>
                  </a:lnTo>
                  <a:lnTo>
                    <a:pt x="222" y="284"/>
                  </a:lnTo>
                  <a:lnTo>
                    <a:pt x="223" y="282"/>
                  </a:lnTo>
                  <a:lnTo>
                    <a:pt x="223" y="282"/>
                  </a:lnTo>
                  <a:lnTo>
                    <a:pt x="233" y="282"/>
                  </a:lnTo>
                  <a:lnTo>
                    <a:pt x="233" y="282"/>
                  </a:lnTo>
                  <a:lnTo>
                    <a:pt x="235" y="284"/>
                  </a:lnTo>
                  <a:lnTo>
                    <a:pt x="239" y="289"/>
                  </a:lnTo>
                  <a:lnTo>
                    <a:pt x="244" y="289"/>
                  </a:lnTo>
                  <a:lnTo>
                    <a:pt x="248" y="286"/>
                  </a:lnTo>
                  <a:lnTo>
                    <a:pt x="250" y="286"/>
                  </a:lnTo>
                  <a:lnTo>
                    <a:pt x="252" y="284"/>
                  </a:lnTo>
                  <a:lnTo>
                    <a:pt x="252" y="286"/>
                  </a:lnTo>
                  <a:lnTo>
                    <a:pt x="252" y="286"/>
                  </a:lnTo>
                  <a:lnTo>
                    <a:pt x="252" y="287"/>
                  </a:lnTo>
                  <a:lnTo>
                    <a:pt x="250" y="287"/>
                  </a:lnTo>
                  <a:lnTo>
                    <a:pt x="252" y="287"/>
                  </a:lnTo>
                  <a:lnTo>
                    <a:pt x="252" y="287"/>
                  </a:lnTo>
                  <a:lnTo>
                    <a:pt x="254" y="289"/>
                  </a:lnTo>
                  <a:lnTo>
                    <a:pt x="256" y="289"/>
                  </a:lnTo>
                  <a:lnTo>
                    <a:pt x="258" y="289"/>
                  </a:lnTo>
                  <a:lnTo>
                    <a:pt x="258" y="291"/>
                  </a:lnTo>
                  <a:lnTo>
                    <a:pt x="258" y="299"/>
                  </a:lnTo>
                  <a:lnTo>
                    <a:pt x="260" y="301"/>
                  </a:lnTo>
                  <a:lnTo>
                    <a:pt x="260" y="303"/>
                  </a:lnTo>
                  <a:lnTo>
                    <a:pt x="262" y="305"/>
                  </a:lnTo>
                  <a:lnTo>
                    <a:pt x="263" y="305"/>
                  </a:lnTo>
                  <a:lnTo>
                    <a:pt x="265" y="305"/>
                  </a:lnTo>
                  <a:lnTo>
                    <a:pt x="267" y="303"/>
                  </a:lnTo>
                  <a:lnTo>
                    <a:pt x="269" y="303"/>
                  </a:lnTo>
                  <a:lnTo>
                    <a:pt x="271" y="305"/>
                  </a:lnTo>
                  <a:lnTo>
                    <a:pt x="275" y="305"/>
                  </a:lnTo>
                  <a:lnTo>
                    <a:pt x="275" y="305"/>
                  </a:lnTo>
                  <a:lnTo>
                    <a:pt x="275" y="306"/>
                  </a:lnTo>
                  <a:lnTo>
                    <a:pt x="277" y="310"/>
                  </a:lnTo>
                  <a:lnTo>
                    <a:pt x="275" y="310"/>
                  </a:lnTo>
                  <a:lnTo>
                    <a:pt x="275" y="312"/>
                  </a:lnTo>
                  <a:lnTo>
                    <a:pt x="273" y="314"/>
                  </a:lnTo>
                  <a:lnTo>
                    <a:pt x="273" y="314"/>
                  </a:lnTo>
                  <a:lnTo>
                    <a:pt x="273" y="316"/>
                  </a:lnTo>
                  <a:lnTo>
                    <a:pt x="281" y="320"/>
                  </a:lnTo>
                  <a:lnTo>
                    <a:pt x="286" y="324"/>
                  </a:lnTo>
                  <a:lnTo>
                    <a:pt x="288" y="325"/>
                  </a:lnTo>
                  <a:lnTo>
                    <a:pt x="290" y="325"/>
                  </a:lnTo>
                  <a:lnTo>
                    <a:pt x="290" y="324"/>
                  </a:lnTo>
                  <a:lnTo>
                    <a:pt x="290" y="324"/>
                  </a:lnTo>
                  <a:lnTo>
                    <a:pt x="290" y="322"/>
                  </a:lnTo>
                  <a:lnTo>
                    <a:pt x="290" y="322"/>
                  </a:lnTo>
                  <a:lnTo>
                    <a:pt x="290" y="320"/>
                  </a:lnTo>
                  <a:lnTo>
                    <a:pt x="290" y="320"/>
                  </a:lnTo>
                  <a:lnTo>
                    <a:pt x="292" y="320"/>
                  </a:lnTo>
                  <a:lnTo>
                    <a:pt x="292" y="318"/>
                  </a:lnTo>
                  <a:lnTo>
                    <a:pt x="292" y="314"/>
                  </a:lnTo>
                  <a:lnTo>
                    <a:pt x="294" y="312"/>
                  </a:lnTo>
                  <a:lnTo>
                    <a:pt x="294" y="310"/>
                  </a:lnTo>
                  <a:lnTo>
                    <a:pt x="298" y="308"/>
                  </a:lnTo>
                  <a:lnTo>
                    <a:pt x="302" y="303"/>
                  </a:lnTo>
                  <a:lnTo>
                    <a:pt x="303" y="303"/>
                  </a:lnTo>
                  <a:lnTo>
                    <a:pt x="305" y="305"/>
                  </a:lnTo>
                  <a:lnTo>
                    <a:pt x="307" y="305"/>
                  </a:lnTo>
                  <a:lnTo>
                    <a:pt x="309" y="305"/>
                  </a:lnTo>
                  <a:lnTo>
                    <a:pt x="311" y="305"/>
                  </a:lnTo>
                  <a:lnTo>
                    <a:pt x="313" y="305"/>
                  </a:lnTo>
                  <a:lnTo>
                    <a:pt x="315" y="303"/>
                  </a:lnTo>
                  <a:lnTo>
                    <a:pt x="317" y="301"/>
                  </a:lnTo>
                  <a:lnTo>
                    <a:pt x="317" y="301"/>
                  </a:lnTo>
                  <a:lnTo>
                    <a:pt x="317" y="301"/>
                  </a:lnTo>
                  <a:lnTo>
                    <a:pt x="319" y="301"/>
                  </a:lnTo>
                  <a:lnTo>
                    <a:pt x="321" y="301"/>
                  </a:lnTo>
                  <a:lnTo>
                    <a:pt x="323" y="305"/>
                  </a:lnTo>
                  <a:lnTo>
                    <a:pt x="330" y="306"/>
                  </a:lnTo>
                  <a:lnTo>
                    <a:pt x="330" y="306"/>
                  </a:lnTo>
                  <a:lnTo>
                    <a:pt x="330" y="305"/>
                  </a:lnTo>
                  <a:lnTo>
                    <a:pt x="330" y="303"/>
                  </a:lnTo>
                  <a:lnTo>
                    <a:pt x="330" y="301"/>
                  </a:lnTo>
                  <a:lnTo>
                    <a:pt x="332" y="299"/>
                  </a:lnTo>
                  <a:lnTo>
                    <a:pt x="332" y="299"/>
                  </a:lnTo>
                  <a:lnTo>
                    <a:pt x="334" y="297"/>
                  </a:lnTo>
                  <a:lnTo>
                    <a:pt x="336" y="299"/>
                  </a:lnTo>
                  <a:lnTo>
                    <a:pt x="342" y="301"/>
                  </a:lnTo>
                  <a:lnTo>
                    <a:pt x="343" y="301"/>
                  </a:lnTo>
                  <a:lnTo>
                    <a:pt x="343" y="301"/>
                  </a:lnTo>
                  <a:lnTo>
                    <a:pt x="345" y="299"/>
                  </a:lnTo>
                  <a:lnTo>
                    <a:pt x="345" y="297"/>
                  </a:lnTo>
                  <a:lnTo>
                    <a:pt x="345" y="295"/>
                  </a:lnTo>
                  <a:lnTo>
                    <a:pt x="347" y="293"/>
                  </a:lnTo>
                  <a:lnTo>
                    <a:pt x="345" y="289"/>
                  </a:lnTo>
                  <a:lnTo>
                    <a:pt x="347" y="284"/>
                  </a:lnTo>
                  <a:lnTo>
                    <a:pt x="347" y="284"/>
                  </a:lnTo>
                  <a:lnTo>
                    <a:pt x="347" y="282"/>
                  </a:lnTo>
                  <a:lnTo>
                    <a:pt x="347" y="282"/>
                  </a:lnTo>
                  <a:lnTo>
                    <a:pt x="347" y="280"/>
                  </a:lnTo>
                  <a:lnTo>
                    <a:pt x="347" y="280"/>
                  </a:lnTo>
                  <a:lnTo>
                    <a:pt x="347" y="280"/>
                  </a:lnTo>
                  <a:lnTo>
                    <a:pt x="349" y="276"/>
                  </a:lnTo>
                  <a:lnTo>
                    <a:pt x="351" y="274"/>
                  </a:lnTo>
                  <a:lnTo>
                    <a:pt x="351" y="274"/>
                  </a:lnTo>
                  <a:lnTo>
                    <a:pt x="351" y="272"/>
                  </a:lnTo>
                  <a:lnTo>
                    <a:pt x="351" y="261"/>
                  </a:lnTo>
                  <a:lnTo>
                    <a:pt x="351" y="261"/>
                  </a:lnTo>
                  <a:lnTo>
                    <a:pt x="351" y="259"/>
                  </a:lnTo>
                  <a:lnTo>
                    <a:pt x="355" y="255"/>
                  </a:lnTo>
                  <a:lnTo>
                    <a:pt x="357" y="253"/>
                  </a:lnTo>
                  <a:lnTo>
                    <a:pt x="357" y="253"/>
                  </a:lnTo>
                  <a:lnTo>
                    <a:pt x="361" y="251"/>
                  </a:lnTo>
                  <a:lnTo>
                    <a:pt x="361" y="251"/>
                  </a:lnTo>
                  <a:lnTo>
                    <a:pt x="364" y="251"/>
                  </a:lnTo>
                  <a:lnTo>
                    <a:pt x="364" y="251"/>
                  </a:lnTo>
                  <a:lnTo>
                    <a:pt x="364" y="251"/>
                  </a:lnTo>
                  <a:lnTo>
                    <a:pt x="366" y="246"/>
                  </a:lnTo>
                  <a:lnTo>
                    <a:pt x="366" y="244"/>
                  </a:lnTo>
                  <a:lnTo>
                    <a:pt x="366" y="242"/>
                  </a:lnTo>
                  <a:lnTo>
                    <a:pt x="368" y="240"/>
                  </a:lnTo>
                  <a:lnTo>
                    <a:pt x="368" y="240"/>
                  </a:lnTo>
                  <a:lnTo>
                    <a:pt x="372" y="240"/>
                  </a:lnTo>
                  <a:lnTo>
                    <a:pt x="372" y="240"/>
                  </a:lnTo>
                  <a:lnTo>
                    <a:pt x="372" y="238"/>
                  </a:lnTo>
                  <a:lnTo>
                    <a:pt x="372" y="238"/>
                  </a:lnTo>
                  <a:lnTo>
                    <a:pt x="374" y="238"/>
                  </a:lnTo>
                  <a:lnTo>
                    <a:pt x="374" y="240"/>
                  </a:lnTo>
                  <a:lnTo>
                    <a:pt x="376" y="240"/>
                  </a:lnTo>
                  <a:lnTo>
                    <a:pt x="378" y="240"/>
                  </a:lnTo>
                  <a:lnTo>
                    <a:pt x="380" y="240"/>
                  </a:lnTo>
                  <a:lnTo>
                    <a:pt x="380" y="238"/>
                  </a:lnTo>
                  <a:lnTo>
                    <a:pt x="380" y="236"/>
                  </a:lnTo>
                  <a:lnTo>
                    <a:pt x="382" y="234"/>
                  </a:lnTo>
                  <a:lnTo>
                    <a:pt x="382" y="234"/>
                  </a:lnTo>
                  <a:lnTo>
                    <a:pt x="382" y="232"/>
                  </a:lnTo>
                  <a:lnTo>
                    <a:pt x="382" y="232"/>
                  </a:lnTo>
                  <a:lnTo>
                    <a:pt x="384" y="230"/>
                  </a:lnTo>
                  <a:lnTo>
                    <a:pt x="387" y="227"/>
                  </a:lnTo>
                  <a:lnTo>
                    <a:pt x="389" y="227"/>
                  </a:lnTo>
                  <a:lnTo>
                    <a:pt x="389" y="227"/>
                  </a:lnTo>
                  <a:lnTo>
                    <a:pt x="389" y="227"/>
                  </a:lnTo>
                  <a:lnTo>
                    <a:pt x="391" y="227"/>
                  </a:lnTo>
                  <a:lnTo>
                    <a:pt x="391" y="227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395" y="230"/>
                  </a:lnTo>
                  <a:lnTo>
                    <a:pt x="395" y="232"/>
                  </a:lnTo>
                  <a:lnTo>
                    <a:pt x="401" y="232"/>
                  </a:lnTo>
                  <a:lnTo>
                    <a:pt x="403" y="234"/>
                  </a:lnTo>
                  <a:lnTo>
                    <a:pt x="406" y="232"/>
                  </a:lnTo>
                  <a:lnTo>
                    <a:pt x="410" y="234"/>
                  </a:lnTo>
                  <a:lnTo>
                    <a:pt x="410" y="234"/>
                  </a:lnTo>
                  <a:lnTo>
                    <a:pt x="412" y="234"/>
                  </a:lnTo>
                  <a:lnTo>
                    <a:pt x="412" y="236"/>
                  </a:lnTo>
                  <a:lnTo>
                    <a:pt x="412" y="236"/>
                  </a:lnTo>
                  <a:lnTo>
                    <a:pt x="416" y="234"/>
                  </a:lnTo>
                  <a:lnTo>
                    <a:pt x="418" y="230"/>
                  </a:lnTo>
                  <a:lnTo>
                    <a:pt x="418" y="228"/>
                  </a:lnTo>
                  <a:lnTo>
                    <a:pt x="416" y="228"/>
                  </a:lnTo>
                  <a:lnTo>
                    <a:pt x="416" y="227"/>
                  </a:lnTo>
                  <a:lnTo>
                    <a:pt x="416" y="225"/>
                  </a:lnTo>
                  <a:lnTo>
                    <a:pt x="416" y="223"/>
                  </a:lnTo>
                  <a:lnTo>
                    <a:pt x="414" y="223"/>
                  </a:lnTo>
                  <a:lnTo>
                    <a:pt x="414" y="221"/>
                  </a:lnTo>
                  <a:lnTo>
                    <a:pt x="414" y="221"/>
                  </a:lnTo>
                  <a:lnTo>
                    <a:pt x="414" y="221"/>
                  </a:lnTo>
                  <a:lnTo>
                    <a:pt x="412" y="221"/>
                  </a:lnTo>
                  <a:lnTo>
                    <a:pt x="412" y="221"/>
                  </a:lnTo>
                  <a:lnTo>
                    <a:pt x="412" y="221"/>
                  </a:lnTo>
                  <a:lnTo>
                    <a:pt x="412" y="221"/>
                  </a:lnTo>
                  <a:lnTo>
                    <a:pt x="412" y="221"/>
                  </a:lnTo>
                  <a:lnTo>
                    <a:pt x="412" y="221"/>
                  </a:lnTo>
                  <a:lnTo>
                    <a:pt x="410" y="219"/>
                  </a:lnTo>
                  <a:lnTo>
                    <a:pt x="410" y="219"/>
                  </a:lnTo>
                  <a:lnTo>
                    <a:pt x="410" y="219"/>
                  </a:lnTo>
                  <a:lnTo>
                    <a:pt x="410" y="219"/>
                  </a:lnTo>
                  <a:lnTo>
                    <a:pt x="408" y="219"/>
                  </a:lnTo>
                  <a:lnTo>
                    <a:pt x="408" y="217"/>
                  </a:lnTo>
                  <a:lnTo>
                    <a:pt x="408" y="217"/>
                  </a:lnTo>
                  <a:lnTo>
                    <a:pt x="408" y="217"/>
                  </a:lnTo>
                  <a:lnTo>
                    <a:pt x="410" y="217"/>
                  </a:lnTo>
                  <a:lnTo>
                    <a:pt x="410" y="215"/>
                  </a:lnTo>
                  <a:lnTo>
                    <a:pt x="410" y="215"/>
                  </a:lnTo>
                  <a:lnTo>
                    <a:pt x="410" y="215"/>
                  </a:lnTo>
                  <a:lnTo>
                    <a:pt x="410" y="215"/>
                  </a:lnTo>
                  <a:lnTo>
                    <a:pt x="410" y="215"/>
                  </a:lnTo>
                  <a:lnTo>
                    <a:pt x="410" y="213"/>
                  </a:lnTo>
                  <a:lnTo>
                    <a:pt x="412" y="213"/>
                  </a:lnTo>
                  <a:lnTo>
                    <a:pt x="416" y="211"/>
                  </a:lnTo>
                  <a:lnTo>
                    <a:pt x="418" y="211"/>
                  </a:lnTo>
                  <a:lnTo>
                    <a:pt x="420" y="209"/>
                  </a:lnTo>
                  <a:lnTo>
                    <a:pt x="420" y="209"/>
                  </a:lnTo>
                  <a:lnTo>
                    <a:pt x="422" y="208"/>
                  </a:lnTo>
                  <a:lnTo>
                    <a:pt x="422" y="208"/>
                  </a:lnTo>
                  <a:lnTo>
                    <a:pt x="422" y="208"/>
                  </a:lnTo>
                  <a:lnTo>
                    <a:pt x="422" y="208"/>
                  </a:lnTo>
                  <a:lnTo>
                    <a:pt x="422" y="208"/>
                  </a:lnTo>
                  <a:lnTo>
                    <a:pt x="425" y="206"/>
                  </a:lnTo>
                  <a:lnTo>
                    <a:pt x="427" y="206"/>
                  </a:lnTo>
                  <a:lnTo>
                    <a:pt x="429" y="204"/>
                  </a:lnTo>
                  <a:lnTo>
                    <a:pt x="429" y="206"/>
                  </a:lnTo>
                  <a:lnTo>
                    <a:pt x="431" y="206"/>
                  </a:lnTo>
                  <a:lnTo>
                    <a:pt x="431" y="206"/>
                  </a:lnTo>
                  <a:lnTo>
                    <a:pt x="431" y="208"/>
                  </a:lnTo>
                  <a:lnTo>
                    <a:pt x="433" y="208"/>
                  </a:lnTo>
                  <a:lnTo>
                    <a:pt x="439" y="209"/>
                  </a:lnTo>
                  <a:lnTo>
                    <a:pt x="439" y="208"/>
                  </a:lnTo>
                  <a:lnTo>
                    <a:pt x="439" y="206"/>
                  </a:lnTo>
                  <a:lnTo>
                    <a:pt x="439" y="206"/>
                  </a:lnTo>
                  <a:lnTo>
                    <a:pt x="439" y="204"/>
                  </a:lnTo>
                  <a:lnTo>
                    <a:pt x="437" y="204"/>
                  </a:lnTo>
                  <a:lnTo>
                    <a:pt x="437" y="204"/>
                  </a:lnTo>
                  <a:lnTo>
                    <a:pt x="437" y="204"/>
                  </a:lnTo>
                  <a:lnTo>
                    <a:pt x="437" y="202"/>
                  </a:lnTo>
                  <a:lnTo>
                    <a:pt x="437" y="200"/>
                  </a:lnTo>
                  <a:lnTo>
                    <a:pt x="437" y="196"/>
                  </a:lnTo>
                  <a:lnTo>
                    <a:pt x="437" y="196"/>
                  </a:lnTo>
                  <a:lnTo>
                    <a:pt x="437" y="194"/>
                  </a:lnTo>
                  <a:lnTo>
                    <a:pt x="437" y="192"/>
                  </a:lnTo>
                  <a:lnTo>
                    <a:pt x="437" y="190"/>
                  </a:lnTo>
                  <a:lnTo>
                    <a:pt x="437" y="190"/>
                  </a:lnTo>
                  <a:lnTo>
                    <a:pt x="435" y="189"/>
                  </a:lnTo>
                  <a:lnTo>
                    <a:pt x="433" y="187"/>
                  </a:lnTo>
                  <a:lnTo>
                    <a:pt x="427" y="183"/>
                  </a:lnTo>
                  <a:lnTo>
                    <a:pt x="425" y="183"/>
                  </a:lnTo>
                  <a:lnTo>
                    <a:pt x="424" y="181"/>
                  </a:lnTo>
                  <a:lnTo>
                    <a:pt x="424" y="179"/>
                  </a:lnTo>
                  <a:lnTo>
                    <a:pt x="424" y="179"/>
                  </a:lnTo>
                  <a:lnTo>
                    <a:pt x="422" y="177"/>
                  </a:lnTo>
                  <a:lnTo>
                    <a:pt x="422" y="175"/>
                  </a:lnTo>
                  <a:lnTo>
                    <a:pt x="422" y="175"/>
                  </a:lnTo>
                  <a:lnTo>
                    <a:pt x="422" y="175"/>
                  </a:lnTo>
                  <a:lnTo>
                    <a:pt x="420" y="173"/>
                  </a:lnTo>
                  <a:lnTo>
                    <a:pt x="420" y="171"/>
                  </a:lnTo>
                  <a:lnTo>
                    <a:pt x="416" y="171"/>
                  </a:lnTo>
                  <a:lnTo>
                    <a:pt x="414" y="170"/>
                  </a:lnTo>
                  <a:lnTo>
                    <a:pt x="414" y="170"/>
                  </a:lnTo>
                  <a:lnTo>
                    <a:pt x="414" y="168"/>
                  </a:lnTo>
                  <a:lnTo>
                    <a:pt x="414" y="168"/>
                  </a:lnTo>
                  <a:lnTo>
                    <a:pt x="414" y="168"/>
                  </a:lnTo>
                  <a:lnTo>
                    <a:pt x="414" y="168"/>
                  </a:lnTo>
                  <a:lnTo>
                    <a:pt x="412" y="166"/>
                  </a:lnTo>
                  <a:lnTo>
                    <a:pt x="412" y="166"/>
                  </a:lnTo>
                  <a:lnTo>
                    <a:pt x="412" y="166"/>
                  </a:lnTo>
                  <a:lnTo>
                    <a:pt x="412" y="166"/>
                  </a:lnTo>
                  <a:lnTo>
                    <a:pt x="414" y="164"/>
                  </a:lnTo>
                  <a:lnTo>
                    <a:pt x="414" y="164"/>
                  </a:lnTo>
                  <a:lnTo>
                    <a:pt x="416" y="164"/>
                  </a:lnTo>
                  <a:lnTo>
                    <a:pt x="416" y="164"/>
                  </a:lnTo>
                  <a:lnTo>
                    <a:pt x="416" y="164"/>
                  </a:lnTo>
                  <a:lnTo>
                    <a:pt x="416" y="160"/>
                  </a:lnTo>
                  <a:lnTo>
                    <a:pt x="416" y="158"/>
                  </a:lnTo>
                  <a:lnTo>
                    <a:pt x="416" y="158"/>
                  </a:lnTo>
                  <a:lnTo>
                    <a:pt x="416" y="156"/>
                  </a:lnTo>
                  <a:lnTo>
                    <a:pt x="416" y="156"/>
                  </a:lnTo>
                  <a:lnTo>
                    <a:pt x="416" y="156"/>
                  </a:lnTo>
                  <a:lnTo>
                    <a:pt x="416" y="156"/>
                  </a:lnTo>
                  <a:lnTo>
                    <a:pt x="418" y="154"/>
                  </a:lnTo>
                  <a:lnTo>
                    <a:pt x="420" y="152"/>
                  </a:lnTo>
                  <a:lnTo>
                    <a:pt x="427" y="147"/>
                  </a:lnTo>
                  <a:lnTo>
                    <a:pt x="429" y="143"/>
                  </a:lnTo>
                  <a:lnTo>
                    <a:pt x="431" y="141"/>
                  </a:lnTo>
                  <a:lnTo>
                    <a:pt x="431" y="141"/>
                  </a:lnTo>
                  <a:lnTo>
                    <a:pt x="431" y="141"/>
                  </a:lnTo>
                  <a:lnTo>
                    <a:pt x="433" y="141"/>
                  </a:lnTo>
                  <a:lnTo>
                    <a:pt x="433" y="141"/>
                  </a:lnTo>
                  <a:lnTo>
                    <a:pt x="433" y="141"/>
                  </a:lnTo>
                  <a:lnTo>
                    <a:pt x="437" y="139"/>
                  </a:lnTo>
                  <a:lnTo>
                    <a:pt x="437" y="139"/>
                  </a:lnTo>
                  <a:lnTo>
                    <a:pt x="439" y="137"/>
                  </a:lnTo>
                  <a:lnTo>
                    <a:pt x="441" y="137"/>
                  </a:lnTo>
                  <a:lnTo>
                    <a:pt x="441" y="135"/>
                  </a:lnTo>
                  <a:lnTo>
                    <a:pt x="443" y="133"/>
                  </a:lnTo>
                  <a:lnTo>
                    <a:pt x="446" y="130"/>
                  </a:lnTo>
                  <a:lnTo>
                    <a:pt x="448" y="128"/>
                  </a:lnTo>
                  <a:lnTo>
                    <a:pt x="448" y="128"/>
                  </a:lnTo>
                  <a:lnTo>
                    <a:pt x="452" y="126"/>
                  </a:lnTo>
                  <a:lnTo>
                    <a:pt x="452" y="126"/>
                  </a:lnTo>
                  <a:lnTo>
                    <a:pt x="456" y="124"/>
                  </a:lnTo>
                  <a:lnTo>
                    <a:pt x="456" y="122"/>
                  </a:lnTo>
                  <a:lnTo>
                    <a:pt x="458" y="122"/>
                  </a:lnTo>
                  <a:lnTo>
                    <a:pt x="460" y="122"/>
                  </a:lnTo>
                  <a:lnTo>
                    <a:pt x="460" y="122"/>
                  </a:lnTo>
                  <a:lnTo>
                    <a:pt x="460" y="122"/>
                  </a:lnTo>
                  <a:lnTo>
                    <a:pt x="460" y="122"/>
                  </a:lnTo>
                  <a:lnTo>
                    <a:pt x="460" y="120"/>
                  </a:lnTo>
                  <a:lnTo>
                    <a:pt x="460" y="120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70">
              <a:extLst>
                <a:ext uri="{FF2B5EF4-FFF2-40B4-BE49-F238E27FC236}">
                  <a16:creationId xmlns:a16="http://schemas.microsoft.com/office/drawing/2014/main" xmlns="" id="{68611B9A-B23B-497B-BA38-18AB0157C1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2185" y="3074174"/>
              <a:ext cx="931863" cy="627063"/>
            </a:xfrm>
            <a:custGeom>
              <a:avLst/>
              <a:gdLst>
                <a:gd name="T0" fmla="*/ 576 w 587"/>
                <a:gd name="T1" fmla="*/ 57 h 395"/>
                <a:gd name="T2" fmla="*/ 566 w 587"/>
                <a:gd name="T3" fmla="*/ 36 h 395"/>
                <a:gd name="T4" fmla="*/ 544 w 587"/>
                <a:gd name="T5" fmla="*/ 9 h 395"/>
                <a:gd name="T6" fmla="*/ 462 w 587"/>
                <a:gd name="T7" fmla="*/ 34 h 395"/>
                <a:gd name="T8" fmla="*/ 425 w 587"/>
                <a:gd name="T9" fmla="*/ 36 h 395"/>
                <a:gd name="T10" fmla="*/ 397 w 587"/>
                <a:gd name="T11" fmla="*/ 70 h 395"/>
                <a:gd name="T12" fmla="*/ 359 w 587"/>
                <a:gd name="T13" fmla="*/ 106 h 395"/>
                <a:gd name="T14" fmla="*/ 292 w 587"/>
                <a:gd name="T15" fmla="*/ 97 h 395"/>
                <a:gd name="T16" fmla="*/ 223 w 587"/>
                <a:gd name="T17" fmla="*/ 110 h 395"/>
                <a:gd name="T18" fmla="*/ 202 w 587"/>
                <a:gd name="T19" fmla="*/ 118 h 395"/>
                <a:gd name="T20" fmla="*/ 161 w 587"/>
                <a:gd name="T21" fmla="*/ 118 h 395"/>
                <a:gd name="T22" fmla="*/ 119 w 587"/>
                <a:gd name="T23" fmla="*/ 125 h 395"/>
                <a:gd name="T24" fmla="*/ 29 w 587"/>
                <a:gd name="T25" fmla="*/ 131 h 395"/>
                <a:gd name="T26" fmla="*/ 18 w 587"/>
                <a:gd name="T27" fmla="*/ 167 h 395"/>
                <a:gd name="T28" fmla="*/ 8 w 587"/>
                <a:gd name="T29" fmla="*/ 180 h 395"/>
                <a:gd name="T30" fmla="*/ 6 w 587"/>
                <a:gd name="T31" fmla="*/ 190 h 395"/>
                <a:gd name="T32" fmla="*/ 14 w 587"/>
                <a:gd name="T33" fmla="*/ 205 h 395"/>
                <a:gd name="T34" fmla="*/ 16 w 587"/>
                <a:gd name="T35" fmla="*/ 251 h 395"/>
                <a:gd name="T36" fmla="*/ 31 w 587"/>
                <a:gd name="T37" fmla="*/ 249 h 395"/>
                <a:gd name="T38" fmla="*/ 29 w 587"/>
                <a:gd name="T39" fmla="*/ 230 h 395"/>
                <a:gd name="T40" fmla="*/ 61 w 587"/>
                <a:gd name="T41" fmla="*/ 207 h 395"/>
                <a:gd name="T42" fmla="*/ 82 w 587"/>
                <a:gd name="T43" fmla="*/ 213 h 395"/>
                <a:gd name="T44" fmla="*/ 92 w 587"/>
                <a:gd name="T45" fmla="*/ 213 h 395"/>
                <a:gd name="T46" fmla="*/ 122 w 587"/>
                <a:gd name="T47" fmla="*/ 211 h 395"/>
                <a:gd name="T48" fmla="*/ 132 w 587"/>
                <a:gd name="T49" fmla="*/ 222 h 395"/>
                <a:gd name="T50" fmla="*/ 157 w 587"/>
                <a:gd name="T51" fmla="*/ 222 h 395"/>
                <a:gd name="T52" fmla="*/ 174 w 587"/>
                <a:gd name="T53" fmla="*/ 209 h 395"/>
                <a:gd name="T54" fmla="*/ 183 w 587"/>
                <a:gd name="T55" fmla="*/ 213 h 395"/>
                <a:gd name="T56" fmla="*/ 208 w 587"/>
                <a:gd name="T57" fmla="*/ 201 h 395"/>
                <a:gd name="T58" fmla="*/ 233 w 587"/>
                <a:gd name="T59" fmla="*/ 207 h 395"/>
                <a:gd name="T60" fmla="*/ 233 w 587"/>
                <a:gd name="T61" fmla="*/ 238 h 395"/>
                <a:gd name="T62" fmla="*/ 265 w 587"/>
                <a:gd name="T63" fmla="*/ 239 h 395"/>
                <a:gd name="T64" fmla="*/ 279 w 587"/>
                <a:gd name="T65" fmla="*/ 249 h 395"/>
                <a:gd name="T66" fmla="*/ 281 w 587"/>
                <a:gd name="T67" fmla="*/ 264 h 395"/>
                <a:gd name="T68" fmla="*/ 290 w 587"/>
                <a:gd name="T69" fmla="*/ 281 h 395"/>
                <a:gd name="T70" fmla="*/ 265 w 587"/>
                <a:gd name="T71" fmla="*/ 295 h 395"/>
                <a:gd name="T72" fmla="*/ 258 w 587"/>
                <a:gd name="T73" fmla="*/ 312 h 395"/>
                <a:gd name="T74" fmla="*/ 250 w 587"/>
                <a:gd name="T75" fmla="*/ 325 h 395"/>
                <a:gd name="T76" fmla="*/ 239 w 587"/>
                <a:gd name="T77" fmla="*/ 329 h 395"/>
                <a:gd name="T78" fmla="*/ 241 w 587"/>
                <a:gd name="T79" fmla="*/ 371 h 395"/>
                <a:gd name="T80" fmla="*/ 256 w 587"/>
                <a:gd name="T81" fmla="*/ 388 h 395"/>
                <a:gd name="T82" fmla="*/ 273 w 587"/>
                <a:gd name="T83" fmla="*/ 386 h 395"/>
                <a:gd name="T84" fmla="*/ 288 w 587"/>
                <a:gd name="T85" fmla="*/ 361 h 395"/>
                <a:gd name="T86" fmla="*/ 317 w 587"/>
                <a:gd name="T87" fmla="*/ 352 h 395"/>
                <a:gd name="T88" fmla="*/ 321 w 587"/>
                <a:gd name="T89" fmla="*/ 327 h 395"/>
                <a:gd name="T90" fmla="*/ 332 w 587"/>
                <a:gd name="T91" fmla="*/ 316 h 395"/>
                <a:gd name="T92" fmla="*/ 336 w 587"/>
                <a:gd name="T93" fmla="*/ 302 h 395"/>
                <a:gd name="T94" fmla="*/ 351 w 587"/>
                <a:gd name="T95" fmla="*/ 268 h 395"/>
                <a:gd name="T96" fmla="*/ 342 w 587"/>
                <a:gd name="T97" fmla="*/ 255 h 395"/>
                <a:gd name="T98" fmla="*/ 372 w 587"/>
                <a:gd name="T99" fmla="*/ 215 h 395"/>
                <a:gd name="T100" fmla="*/ 384 w 587"/>
                <a:gd name="T101" fmla="*/ 219 h 395"/>
                <a:gd name="T102" fmla="*/ 401 w 587"/>
                <a:gd name="T103" fmla="*/ 211 h 395"/>
                <a:gd name="T104" fmla="*/ 410 w 587"/>
                <a:gd name="T105" fmla="*/ 175 h 395"/>
                <a:gd name="T106" fmla="*/ 429 w 587"/>
                <a:gd name="T107" fmla="*/ 156 h 395"/>
                <a:gd name="T108" fmla="*/ 446 w 587"/>
                <a:gd name="T109" fmla="*/ 137 h 395"/>
                <a:gd name="T110" fmla="*/ 486 w 587"/>
                <a:gd name="T111" fmla="*/ 108 h 395"/>
                <a:gd name="T112" fmla="*/ 511 w 587"/>
                <a:gd name="T113" fmla="*/ 99 h 395"/>
                <a:gd name="T114" fmla="*/ 538 w 587"/>
                <a:gd name="T115" fmla="*/ 78 h 395"/>
                <a:gd name="T116" fmla="*/ 574 w 587"/>
                <a:gd name="T117" fmla="*/ 72 h 395"/>
                <a:gd name="T118" fmla="*/ 586 w 587"/>
                <a:gd name="T119" fmla="*/ 64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87" h="395">
                  <a:moveTo>
                    <a:pt x="587" y="61"/>
                  </a:moveTo>
                  <a:lnTo>
                    <a:pt x="586" y="59"/>
                  </a:lnTo>
                  <a:lnTo>
                    <a:pt x="586" y="57"/>
                  </a:lnTo>
                  <a:lnTo>
                    <a:pt x="584" y="57"/>
                  </a:lnTo>
                  <a:lnTo>
                    <a:pt x="584" y="55"/>
                  </a:lnTo>
                  <a:lnTo>
                    <a:pt x="582" y="55"/>
                  </a:lnTo>
                  <a:lnTo>
                    <a:pt x="582" y="57"/>
                  </a:lnTo>
                  <a:lnTo>
                    <a:pt x="582" y="57"/>
                  </a:lnTo>
                  <a:lnTo>
                    <a:pt x="580" y="57"/>
                  </a:lnTo>
                  <a:lnTo>
                    <a:pt x="580" y="57"/>
                  </a:lnTo>
                  <a:lnTo>
                    <a:pt x="580" y="57"/>
                  </a:lnTo>
                  <a:lnTo>
                    <a:pt x="576" y="61"/>
                  </a:lnTo>
                  <a:lnTo>
                    <a:pt x="576" y="61"/>
                  </a:lnTo>
                  <a:lnTo>
                    <a:pt x="576" y="61"/>
                  </a:lnTo>
                  <a:lnTo>
                    <a:pt x="576" y="61"/>
                  </a:lnTo>
                  <a:lnTo>
                    <a:pt x="576" y="59"/>
                  </a:lnTo>
                  <a:lnTo>
                    <a:pt x="576" y="57"/>
                  </a:lnTo>
                  <a:lnTo>
                    <a:pt x="576" y="57"/>
                  </a:lnTo>
                  <a:lnTo>
                    <a:pt x="574" y="55"/>
                  </a:lnTo>
                  <a:lnTo>
                    <a:pt x="574" y="55"/>
                  </a:lnTo>
                  <a:lnTo>
                    <a:pt x="574" y="55"/>
                  </a:lnTo>
                  <a:lnTo>
                    <a:pt x="576" y="51"/>
                  </a:lnTo>
                  <a:lnTo>
                    <a:pt x="576" y="49"/>
                  </a:lnTo>
                  <a:lnTo>
                    <a:pt x="576" y="45"/>
                  </a:lnTo>
                  <a:lnTo>
                    <a:pt x="574" y="44"/>
                  </a:lnTo>
                  <a:lnTo>
                    <a:pt x="574" y="44"/>
                  </a:lnTo>
                  <a:lnTo>
                    <a:pt x="572" y="42"/>
                  </a:lnTo>
                  <a:lnTo>
                    <a:pt x="570" y="42"/>
                  </a:lnTo>
                  <a:lnTo>
                    <a:pt x="570" y="40"/>
                  </a:lnTo>
                  <a:lnTo>
                    <a:pt x="570" y="40"/>
                  </a:lnTo>
                  <a:lnTo>
                    <a:pt x="568" y="40"/>
                  </a:lnTo>
                  <a:lnTo>
                    <a:pt x="568" y="38"/>
                  </a:lnTo>
                  <a:lnTo>
                    <a:pt x="566" y="38"/>
                  </a:lnTo>
                  <a:lnTo>
                    <a:pt x="566" y="36"/>
                  </a:lnTo>
                  <a:lnTo>
                    <a:pt x="566" y="30"/>
                  </a:lnTo>
                  <a:lnTo>
                    <a:pt x="566" y="30"/>
                  </a:lnTo>
                  <a:lnTo>
                    <a:pt x="565" y="28"/>
                  </a:lnTo>
                  <a:lnTo>
                    <a:pt x="566" y="26"/>
                  </a:lnTo>
                  <a:lnTo>
                    <a:pt x="568" y="23"/>
                  </a:lnTo>
                  <a:lnTo>
                    <a:pt x="576" y="13"/>
                  </a:lnTo>
                  <a:lnTo>
                    <a:pt x="580" y="7"/>
                  </a:lnTo>
                  <a:lnTo>
                    <a:pt x="582" y="4"/>
                  </a:lnTo>
                  <a:lnTo>
                    <a:pt x="584" y="2"/>
                  </a:lnTo>
                  <a:lnTo>
                    <a:pt x="584" y="0"/>
                  </a:lnTo>
                  <a:lnTo>
                    <a:pt x="584" y="0"/>
                  </a:lnTo>
                  <a:lnTo>
                    <a:pt x="584" y="0"/>
                  </a:lnTo>
                  <a:lnTo>
                    <a:pt x="561" y="0"/>
                  </a:lnTo>
                  <a:lnTo>
                    <a:pt x="555" y="2"/>
                  </a:lnTo>
                  <a:lnTo>
                    <a:pt x="547" y="6"/>
                  </a:lnTo>
                  <a:lnTo>
                    <a:pt x="545" y="7"/>
                  </a:lnTo>
                  <a:lnTo>
                    <a:pt x="544" y="9"/>
                  </a:lnTo>
                  <a:lnTo>
                    <a:pt x="540" y="11"/>
                  </a:lnTo>
                  <a:lnTo>
                    <a:pt x="532" y="13"/>
                  </a:lnTo>
                  <a:lnTo>
                    <a:pt x="528" y="13"/>
                  </a:lnTo>
                  <a:lnTo>
                    <a:pt x="528" y="11"/>
                  </a:lnTo>
                  <a:lnTo>
                    <a:pt x="526" y="11"/>
                  </a:lnTo>
                  <a:lnTo>
                    <a:pt x="525" y="11"/>
                  </a:lnTo>
                  <a:lnTo>
                    <a:pt x="523" y="9"/>
                  </a:lnTo>
                  <a:lnTo>
                    <a:pt x="523" y="9"/>
                  </a:lnTo>
                  <a:lnTo>
                    <a:pt x="521" y="9"/>
                  </a:lnTo>
                  <a:lnTo>
                    <a:pt x="517" y="13"/>
                  </a:lnTo>
                  <a:lnTo>
                    <a:pt x="488" y="23"/>
                  </a:lnTo>
                  <a:lnTo>
                    <a:pt x="485" y="25"/>
                  </a:lnTo>
                  <a:lnTo>
                    <a:pt x="477" y="28"/>
                  </a:lnTo>
                  <a:lnTo>
                    <a:pt x="475" y="30"/>
                  </a:lnTo>
                  <a:lnTo>
                    <a:pt x="475" y="30"/>
                  </a:lnTo>
                  <a:lnTo>
                    <a:pt x="467" y="32"/>
                  </a:lnTo>
                  <a:lnTo>
                    <a:pt x="462" y="34"/>
                  </a:lnTo>
                  <a:lnTo>
                    <a:pt x="458" y="36"/>
                  </a:lnTo>
                  <a:lnTo>
                    <a:pt x="454" y="38"/>
                  </a:lnTo>
                  <a:lnTo>
                    <a:pt x="452" y="40"/>
                  </a:lnTo>
                  <a:lnTo>
                    <a:pt x="450" y="40"/>
                  </a:lnTo>
                  <a:lnTo>
                    <a:pt x="448" y="40"/>
                  </a:lnTo>
                  <a:lnTo>
                    <a:pt x="448" y="40"/>
                  </a:lnTo>
                  <a:lnTo>
                    <a:pt x="444" y="42"/>
                  </a:lnTo>
                  <a:lnTo>
                    <a:pt x="443" y="38"/>
                  </a:lnTo>
                  <a:lnTo>
                    <a:pt x="433" y="42"/>
                  </a:lnTo>
                  <a:lnTo>
                    <a:pt x="431" y="40"/>
                  </a:lnTo>
                  <a:lnTo>
                    <a:pt x="429" y="40"/>
                  </a:lnTo>
                  <a:lnTo>
                    <a:pt x="427" y="38"/>
                  </a:lnTo>
                  <a:lnTo>
                    <a:pt x="427" y="38"/>
                  </a:lnTo>
                  <a:lnTo>
                    <a:pt x="427" y="36"/>
                  </a:lnTo>
                  <a:lnTo>
                    <a:pt x="425" y="36"/>
                  </a:lnTo>
                  <a:lnTo>
                    <a:pt x="425" y="36"/>
                  </a:lnTo>
                  <a:lnTo>
                    <a:pt x="425" y="36"/>
                  </a:lnTo>
                  <a:lnTo>
                    <a:pt x="424" y="36"/>
                  </a:lnTo>
                  <a:lnTo>
                    <a:pt x="422" y="38"/>
                  </a:lnTo>
                  <a:lnTo>
                    <a:pt x="422" y="40"/>
                  </a:lnTo>
                  <a:lnTo>
                    <a:pt x="422" y="42"/>
                  </a:lnTo>
                  <a:lnTo>
                    <a:pt x="422" y="42"/>
                  </a:lnTo>
                  <a:lnTo>
                    <a:pt x="424" y="44"/>
                  </a:lnTo>
                  <a:lnTo>
                    <a:pt x="424" y="44"/>
                  </a:lnTo>
                  <a:lnTo>
                    <a:pt x="425" y="45"/>
                  </a:lnTo>
                  <a:lnTo>
                    <a:pt x="425" y="45"/>
                  </a:lnTo>
                  <a:lnTo>
                    <a:pt x="424" y="47"/>
                  </a:lnTo>
                  <a:lnTo>
                    <a:pt x="424" y="47"/>
                  </a:lnTo>
                  <a:lnTo>
                    <a:pt x="412" y="59"/>
                  </a:lnTo>
                  <a:lnTo>
                    <a:pt x="408" y="63"/>
                  </a:lnTo>
                  <a:lnTo>
                    <a:pt x="404" y="64"/>
                  </a:lnTo>
                  <a:lnTo>
                    <a:pt x="401" y="68"/>
                  </a:lnTo>
                  <a:lnTo>
                    <a:pt x="401" y="68"/>
                  </a:lnTo>
                  <a:lnTo>
                    <a:pt x="397" y="70"/>
                  </a:lnTo>
                  <a:lnTo>
                    <a:pt x="387" y="82"/>
                  </a:lnTo>
                  <a:lnTo>
                    <a:pt x="387" y="82"/>
                  </a:lnTo>
                  <a:lnTo>
                    <a:pt x="385" y="83"/>
                  </a:lnTo>
                  <a:lnTo>
                    <a:pt x="385" y="85"/>
                  </a:lnTo>
                  <a:lnTo>
                    <a:pt x="385" y="87"/>
                  </a:lnTo>
                  <a:lnTo>
                    <a:pt x="385" y="91"/>
                  </a:lnTo>
                  <a:lnTo>
                    <a:pt x="385" y="91"/>
                  </a:lnTo>
                  <a:lnTo>
                    <a:pt x="385" y="93"/>
                  </a:lnTo>
                  <a:lnTo>
                    <a:pt x="384" y="95"/>
                  </a:lnTo>
                  <a:lnTo>
                    <a:pt x="380" y="97"/>
                  </a:lnTo>
                  <a:lnTo>
                    <a:pt x="380" y="97"/>
                  </a:lnTo>
                  <a:lnTo>
                    <a:pt x="378" y="99"/>
                  </a:lnTo>
                  <a:lnTo>
                    <a:pt x="376" y="101"/>
                  </a:lnTo>
                  <a:lnTo>
                    <a:pt x="374" y="103"/>
                  </a:lnTo>
                  <a:lnTo>
                    <a:pt x="368" y="104"/>
                  </a:lnTo>
                  <a:lnTo>
                    <a:pt x="364" y="104"/>
                  </a:lnTo>
                  <a:lnTo>
                    <a:pt x="359" y="106"/>
                  </a:lnTo>
                  <a:lnTo>
                    <a:pt x="357" y="106"/>
                  </a:lnTo>
                  <a:lnTo>
                    <a:pt x="353" y="108"/>
                  </a:lnTo>
                  <a:lnTo>
                    <a:pt x="351" y="108"/>
                  </a:lnTo>
                  <a:lnTo>
                    <a:pt x="349" y="106"/>
                  </a:lnTo>
                  <a:lnTo>
                    <a:pt x="347" y="104"/>
                  </a:lnTo>
                  <a:lnTo>
                    <a:pt x="345" y="104"/>
                  </a:lnTo>
                  <a:lnTo>
                    <a:pt x="343" y="104"/>
                  </a:lnTo>
                  <a:lnTo>
                    <a:pt x="311" y="108"/>
                  </a:lnTo>
                  <a:lnTo>
                    <a:pt x="307" y="106"/>
                  </a:lnTo>
                  <a:lnTo>
                    <a:pt x="305" y="106"/>
                  </a:lnTo>
                  <a:lnTo>
                    <a:pt x="303" y="104"/>
                  </a:lnTo>
                  <a:lnTo>
                    <a:pt x="303" y="104"/>
                  </a:lnTo>
                  <a:lnTo>
                    <a:pt x="303" y="103"/>
                  </a:lnTo>
                  <a:lnTo>
                    <a:pt x="303" y="103"/>
                  </a:lnTo>
                  <a:lnTo>
                    <a:pt x="303" y="103"/>
                  </a:lnTo>
                  <a:lnTo>
                    <a:pt x="300" y="101"/>
                  </a:lnTo>
                  <a:lnTo>
                    <a:pt x="292" y="97"/>
                  </a:lnTo>
                  <a:lnTo>
                    <a:pt x="284" y="97"/>
                  </a:lnTo>
                  <a:lnTo>
                    <a:pt x="281" y="95"/>
                  </a:lnTo>
                  <a:lnTo>
                    <a:pt x="279" y="97"/>
                  </a:lnTo>
                  <a:lnTo>
                    <a:pt x="277" y="99"/>
                  </a:lnTo>
                  <a:lnTo>
                    <a:pt x="277" y="99"/>
                  </a:lnTo>
                  <a:lnTo>
                    <a:pt x="275" y="101"/>
                  </a:lnTo>
                  <a:lnTo>
                    <a:pt x="273" y="103"/>
                  </a:lnTo>
                  <a:lnTo>
                    <a:pt x="267" y="103"/>
                  </a:lnTo>
                  <a:lnTo>
                    <a:pt x="262" y="104"/>
                  </a:lnTo>
                  <a:lnTo>
                    <a:pt x="250" y="108"/>
                  </a:lnTo>
                  <a:lnTo>
                    <a:pt x="246" y="110"/>
                  </a:lnTo>
                  <a:lnTo>
                    <a:pt x="246" y="110"/>
                  </a:lnTo>
                  <a:lnTo>
                    <a:pt x="243" y="110"/>
                  </a:lnTo>
                  <a:lnTo>
                    <a:pt x="241" y="110"/>
                  </a:lnTo>
                  <a:lnTo>
                    <a:pt x="237" y="112"/>
                  </a:lnTo>
                  <a:lnTo>
                    <a:pt x="227" y="110"/>
                  </a:lnTo>
                  <a:lnTo>
                    <a:pt x="223" y="110"/>
                  </a:lnTo>
                  <a:lnTo>
                    <a:pt x="223" y="114"/>
                  </a:lnTo>
                  <a:lnTo>
                    <a:pt x="220" y="118"/>
                  </a:lnTo>
                  <a:lnTo>
                    <a:pt x="214" y="118"/>
                  </a:lnTo>
                  <a:lnTo>
                    <a:pt x="212" y="118"/>
                  </a:lnTo>
                  <a:lnTo>
                    <a:pt x="210" y="116"/>
                  </a:lnTo>
                  <a:lnTo>
                    <a:pt x="208" y="114"/>
                  </a:lnTo>
                  <a:lnTo>
                    <a:pt x="206" y="114"/>
                  </a:lnTo>
                  <a:lnTo>
                    <a:pt x="206" y="116"/>
                  </a:lnTo>
                  <a:lnTo>
                    <a:pt x="206" y="118"/>
                  </a:lnTo>
                  <a:lnTo>
                    <a:pt x="204" y="120"/>
                  </a:lnTo>
                  <a:lnTo>
                    <a:pt x="206" y="120"/>
                  </a:lnTo>
                  <a:lnTo>
                    <a:pt x="206" y="122"/>
                  </a:lnTo>
                  <a:lnTo>
                    <a:pt x="206" y="123"/>
                  </a:lnTo>
                  <a:lnTo>
                    <a:pt x="204" y="123"/>
                  </a:lnTo>
                  <a:lnTo>
                    <a:pt x="202" y="122"/>
                  </a:lnTo>
                  <a:lnTo>
                    <a:pt x="202" y="120"/>
                  </a:lnTo>
                  <a:lnTo>
                    <a:pt x="202" y="118"/>
                  </a:lnTo>
                  <a:lnTo>
                    <a:pt x="201" y="118"/>
                  </a:lnTo>
                  <a:lnTo>
                    <a:pt x="199" y="118"/>
                  </a:lnTo>
                  <a:lnTo>
                    <a:pt x="191" y="122"/>
                  </a:lnTo>
                  <a:lnTo>
                    <a:pt x="189" y="123"/>
                  </a:lnTo>
                  <a:lnTo>
                    <a:pt x="185" y="123"/>
                  </a:lnTo>
                  <a:lnTo>
                    <a:pt x="183" y="123"/>
                  </a:lnTo>
                  <a:lnTo>
                    <a:pt x="180" y="122"/>
                  </a:lnTo>
                  <a:lnTo>
                    <a:pt x="178" y="122"/>
                  </a:lnTo>
                  <a:lnTo>
                    <a:pt x="174" y="123"/>
                  </a:lnTo>
                  <a:lnTo>
                    <a:pt x="172" y="123"/>
                  </a:lnTo>
                  <a:lnTo>
                    <a:pt x="172" y="122"/>
                  </a:lnTo>
                  <a:lnTo>
                    <a:pt x="168" y="118"/>
                  </a:lnTo>
                  <a:lnTo>
                    <a:pt x="168" y="116"/>
                  </a:lnTo>
                  <a:lnTo>
                    <a:pt x="166" y="116"/>
                  </a:lnTo>
                  <a:lnTo>
                    <a:pt x="162" y="116"/>
                  </a:lnTo>
                  <a:lnTo>
                    <a:pt x="162" y="116"/>
                  </a:lnTo>
                  <a:lnTo>
                    <a:pt x="161" y="118"/>
                  </a:lnTo>
                  <a:lnTo>
                    <a:pt x="159" y="120"/>
                  </a:lnTo>
                  <a:lnTo>
                    <a:pt x="159" y="122"/>
                  </a:lnTo>
                  <a:lnTo>
                    <a:pt x="157" y="123"/>
                  </a:lnTo>
                  <a:lnTo>
                    <a:pt x="157" y="123"/>
                  </a:lnTo>
                  <a:lnTo>
                    <a:pt x="155" y="125"/>
                  </a:lnTo>
                  <a:lnTo>
                    <a:pt x="153" y="125"/>
                  </a:lnTo>
                  <a:lnTo>
                    <a:pt x="151" y="125"/>
                  </a:lnTo>
                  <a:lnTo>
                    <a:pt x="149" y="125"/>
                  </a:lnTo>
                  <a:lnTo>
                    <a:pt x="149" y="125"/>
                  </a:lnTo>
                  <a:lnTo>
                    <a:pt x="145" y="123"/>
                  </a:lnTo>
                  <a:lnTo>
                    <a:pt x="143" y="123"/>
                  </a:lnTo>
                  <a:lnTo>
                    <a:pt x="136" y="123"/>
                  </a:lnTo>
                  <a:lnTo>
                    <a:pt x="132" y="123"/>
                  </a:lnTo>
                  <a:lnTo>
                    <a:pt x="130" y="123"/>
                  </a:lnTo>
                  <a:lnTo>
                    <a:pt x="126" y="125"/>
                  </a:lnTo>
                  <a:lnTo>
                    <a:pt x="124" y="125"/>
                  </a:lnTo>
                  <a:lnTo>
                    <a:pt x="119" y="125"/>
                  </a:lnTo>
                  <a:lnTo>
                    <a:pt x="98" y="127"/>
                  </a:lnTo>
                  <a:lnTo>
                    <a:pt x="86" y="125"/>
                  </a:lnTo>
                  <a:lnTo>
                    <a:pt x="77" y="120"/>
                  </a:lnTo>
                  <a:lnTo>
                    <a:pt x="67" y="114"/>
                  </a:lnTo>
                  <a:lnTo>
                    <a:pt x="63" y="114"/>
                  </a:lnTo>
                  <a:lnTo>
                    <a:pt x="61" y="114"/>
                  </a:lnTo>
                  <a:lnTo>
                    <a:pt x="61" y="116"/>
                  </a:lnTo>
                  <a:lnTo>
                    <a:pt x="60" y="116"/>
                  </a:lnTo>
                  <a:lnTo>
                    <a:pt x="58" y="118"/>
                  </a:lnTo>
                  <a:lnTo>
                    <a:pt x="56" y="118"/>
                  </a:lnTo>
                  <a:lnTo>
                    <a:pt x="54" y="118"/>
                  </a:lnTo>
                  <a:lnTo>
                    <a:pt x="52" y="118"/>
                  </a:lnTo>
                  <a:lnTo>
                    <a:pt x="48" y="120"/>
                  </a:lnTo>
                  <a:lnTo>
                    <a:pt x="46" y="125"/>
                  </a:lnTo>
                  <a:lnTo>
                    <a:pt x="44" y="129"/>
                  </a:lnTo>
                  <a:lnTo>
                    <a:pt x="41" y="129"/>
                  </a:lnTo>
                  <a:lnTo>
                    <a:pt x="29" y="131"/>
                  </a:lnTo>
                  <a:lnTo>
                    <a:pt x="23" y="131"/>
                  </a:lnTo>
                  <a:lnTo>
                    <a:pt x="21" y="133"/>
                  </a:lnTo>
                  <a:lnTo>
                    <a:pt x="21" y="131"/>
                  </a:lnTo>
                  <a:lnTo>
                    <a:pt x="20" y="131"/>
                  </a:lnTo>
                  <a:lnTo>
                    <a:pt x="20" y="131"/>
                  </a:lnTo>
                  <a:lnTo>
                    <a:pt x="18" y="133"/>
                  </a:lnTo>
                  <a:lnTo>
                    <a:pt x="20" y="139"/>
                  </a:lnTo>
                  <a:lnTo>
                    <a:pt x="21" y="141"/>
                  </a:lnTo>
                  <a:lnTo>
                    <a:pt x="21" y="150"/>
                  </a:lnTo>
                  <a:lnTo>
                    <a:pt x="20" y="154"/>
                  </a:lnTo>
                  <a:lnTo>
                    <a:pt x="20" y="154"/>
                  </a:lnTo>
                  <a:lnTo>
                    <a:pt x="20" y="154"/>
                  </a:lnTo>
                  <a:lnTo>
                    <a:pt x="20" y="154"/>
                  </a:lnTo>
                  <a:lnTo>
                    <a:pt x="20" y="158"/>
                  </a:lnTo>
                  <a:lnTo>
                    <a:pt x="18" y="160"/>
                  </a:lnTo>
                  <a:lnTo>
                    <a:pt x="18" y="167"/>
                  </a:lnTo>
                  <a:lnTo>
                    <a:pt x="18" y="167"/>
                  </a:lnTo>
                  <a:lnTo>
                    <a:pt x="18" y="167"/>
                  </a:lnTo>
                  <a:lnTo>
                    <a:pt x="16" y="167"/>
                  </a:lnTo>
                  <a:lnTo>
                    <a:pt x="16" y="169"/>
                  </a:lnTo>
                  <a:lnTo>
                    <a:pt x="16" y="169"/>
                  </a:lnTo>
                  <a:lnTo>
                    <a:pt x="16" y="169"/>
                  </a:lnTo>
                  <a:lnTo>
                    <a:pt x="16" y="169"/>
                  </a:lnTo>
                  <a:lnTo>
                    <a:pt x="16" y="171"/>
                  </a:lnTo>
                  <a:lnTo>
                    <a:pt x="16" y="171"/>
                  </a:lnTo>
                  <a:lnTo>
                    <a:pt x="16" y="171"/>
                  </a:lnTo>
                  <a:lnTo>
                    <a:pt x="16" y="173"/>
                  </a:lnTo>
                  <a:lnTo>
                    <a:pt x="14" y="173"/>
                  </a:lnTo>
                  <a:lnTo>
                    <a:pt x="12" y="175"/>
                  </a:lnTo>
                  <a:lnTo>
                    <a:pt x="12" y="175"/>
                  </a:lnTo>
                  <a:lnTo>
                    <a:pt x="12" y="175"/>
                  </a:lnTo>
                  <a:lnTo>
                    <a:pt x="10" y="179"/>
                  </a:lnTo>
                  <a:lnTo>
                    <a:pt x="8" y="179"/>
                  </a:lnTo>
                  <a:lnTo>
                    <a:pt x="8" y="180"/>
                  </a:lnTo>
                  <a:lnTo>
                    <a:pt x="8" y="180"/>
                  </a:lnTo>
                  <a:lnTo>
                    <a:pt x="8" y="180"/>
                  </a:lnTo>
                  <a:lnTo>
                    <a:pt x="8" y="182"/>
                  </a:lnTo>
                  <a:lnTo>
                    <a:pt x="8" y="182"/>
                  </a:lnTo>
                  <a:lnTo>
                    <a:pt x="8" y="184"/>
                  </a:lnTo>
                  <a:lnTo>
                    <a:pt x="6" y="184"/>
                  </a:lnTo>
                  <a:lnTo>
                    <a:pt x="4" y="184"/>
                  </a:lnTo>
                  <a:lnTo>
                    <a:pt x="2" y="186"/>
                  </a:lnTo>
                  <a:lnTo>
                    <a:pt x="0" y="186"/>
                  </a:lnTo>
                  <a:lnTo>
                    <a:pt x="0" y="188"/>
                  </a:lnTo>
                  <a:lnTo>
                    <a:pt x="0" y="188"/>
                  </a:lnTo>
                  <a:lnTo>
                    <a:pt x="0" y="190"/>
                  </a:lnTo>
                  <a:lnTo>
                    <a:pt x="2" y="190"/>
                  </a:lnTo>
                  <a:lnTo>
                    <a:pt x="2" y="190"/>
                  </a:lnTo>
                  <a:lnTo>
                    <a:pt x="4" y="190"/>
                  </a:lnTo>
                  <a:lnTo>
                    <a:pt x="4" y="190"/>
                  </a:lnTo>
                  <a:lnTo>
                    <a:pt x="6" y="190"/>
                  </a:lnTo>
                  <a:lnTo>
                    <a:pt x="6" y="192"/>
                  </a:lnTo>
                  <a:lnTo>
                    <a:pt x="6" y="194"/>
                  </a:lnTo>
                  <a:lnTo>
                    <a:pt x="8" y="196"/>
                  </a:lnTo>
                  <a:lnTo>
                    <a:pt x="8" y="198"/>
                  </a:lnTo>
                  <a:lnTo>
                    <a:pt x="10" y="198"/>
                  </a:lnTo>
                  <a:lnTo>
                    <a:pt x="8" y="199"/>
                  </a:lnTo>
                  <a:lnTo>
                    <a:pt x="8" y="201"/>
                  </a:lnTo>
                  <a:lnTo>
                    <a:pt x="10" y="201"/>
                  </a:lnTo>
                  <a:lnTo>
                    <a:pt x="12" y="205"/>
                  </a:lnTo>
                  <a:lnTo>
                    <a:pt x="12" y="205"/>
                  </a:lnTo>
                  <a:lnTo>
                    <a:pt x="12" y="207"/>
                  </a:lnTo>
                  <a:lnTo>
                    <a:pt x="14" y="207"/>
                  </a:lnTo>
                  <a:lnTo>
                    <a:pt x="14" y="207"/>
                  </a:lnTo>
                  <a:lnTo>
                    <a:pt x="14" y="205"/>
                  </a:lnTo>
                  <a:lnTo>
                    <a:pt x="14" y="205"/>
                  </a:lnTo>
                  <a:lnTo>
                    <a:pt x="14" y="205"/>
                  </a:lnTo>
                  <a:lnTo>
                    <a:pt x="14" y="205"/>
                  </a:lnTo>
                  <a:lnTo>
                    <a:pt x="14" y="205"/>
                  </a:lnTo>
                  <a:lnTo>
                    <a:pt x="16" y="205"/>
                  </a:lnTo>
                  <a:lnTo>
                    <a:pt x="16" y="205"/>
                  </a:lnTo>
                  <a:lnTo>
                    <a:pt x="16" y="207"/>
                  </a:lnTo>
                  <a:lnTo>
                    <a:pt x="16" y="209"/>
                  </a:lnTo>
                  <a:lnTo>
                    <a:pt x="14" y="211"/>
                  </a:lnTo>
                  <a:lnTo>
                    <a:pt x="12" y="211"/>
                  </a:lnTo>
                  <a:lnTo>
                    <a:pt x="14" y="211"/>
                  </a:lnTo>
                  <a:lnTo>
                    <a:pt x="16" y="213"/>
                  </a:lnTo>
                  <a:lnTo>
                    <a:pt x="18" y="213"/>
                  </a:lnTo>
                  <a:lnTo>
                    <a:pt x="16" y="215"/>
                  </a:lnTo>
                  <a:lnTo>
                    <a:pt x="12" y="222"/>
                  </a:lnTo>
                  <a:lnTo>
                    <a:pt x="12" y="224"/>
                  </a:lnTo>
                  <a:lnTo>
                    <a:pt x="14" y="234"/>
                  </a:lnTo>
                  <a:lnTo>
                    <a:pt x="16" y="239"/>
                  </a:lnTo>
                  <a:lnTo>
                    <a:pt x="18" y="243"/>
                  </a:lnTo>
                  <a:lnTo>
                    <a:pt x="16" y="251"/>
                  </a:lnTo>
                  <a:lnTo>
                    <a:pt x="16" y="258"/>
                  </a:lnTo>
                  <a:lnTo>
                    <a:pt x="14" y="262"/>
                  </a:lnTo>
                  <a:lnTo>
                    <a:pt x="18" y="262"/>
                  </a:lnTo>
                  <a:lnTo>
                    <a:pt x="21" y="260"/>
                  </a:lnTo>
                  <a:lnTo>
                    <a:pt x="21" y="260"/>
                  </a:lnTo>
                  <a:lnTo>
                    <a:pt x="21" y="260"/>
                  </a:lnTo>
                  <a:lnTo>
                    <a:pt x="21" y="258"/>
                  </a:lnTo>
                  <a:lnTo>
                    <a:pt x="23" y="257"/>
                  </a:lnTo>
                  <a:lnTo>
                    <a:pt x="23" y="255"/>
                  </a:lnTo>
                  <a:lnTo>
                    <a:pt x="23" y="253"/>
                  </a:lnTo>
                  <a:lnTo>
                    <a:pt x="23" y="251"/>
                  </a:lnTo>
                  <a:lnTo>
                    <a:pt x="25" y="251"/>
                  </a:lnTo>
                  <a:lnTo>
                    <a:pt x="27" y="251"/>
                  </a:lnTo>
                  <a:lnTo>
                    <a:pt x="29" y="251"/>
                  </a:lnTo>
                  <a:lnTo>
                    <a:pt x="31" y="249"/>
                  </a:lnTo>
                  <a:lnTo>
                    <a:pt x="31" y="249"/>
                  </a:lnTo>
                  <a:lnTo>
                    <a:pt x="31" y="249"/>
                  </a:lnTo>
                  <a:lnTo>
                    <a:pt x="33" y="247"/>
                  </a:lnTo>
                  <a:lnTo>
                    <a:pt x="33" y="247"/>
                  </a:lnTo>
                  <a:lnTo>
                    <a:pt x="33" y="245"/>
                  </a:lnTo>
                  <a:lnTo>
                    <a:pt x="33" y="245"/>
                  </a:lnTo>
                  <a:lnTo>
                    <a:pt x="31" y="245"/>
                  </a:lnTo>
                  <a:lnTo>
                    <a:pt x="29" y="243"/>
                  </a:lnTo>
                  <a:lnTo>
                    <a:pt x="29" y="241"/>
                  </a:lnTo>
                  <a:lnTo>
                    <a:pt x="27" y="241"/>
                  </a:lnTo>
                  <a:lnTo>
                    <a:pt x="27" y="239"/>
                  </a:lnTo>
                  <a:lnTo>
                    <a:pt x="27" y="238"/>
                  </a:lnTo>
                  <a:lnTo>
                    <a:pt x="27" y="236"/>
                  </a:lnTo>
                  <a:lnTo>
                    <a:pt x="27" y="236"/>
                  </a:lnTo>
                  <a:lnTo>
                    <a:pt x="27" y="234"/>
                  </a:lnTo>
                  <a:lnTo>
                    <a:pt x="27" y="232"/>
                  </a:lnTo>
                  <a:lnTo>
                    <a:pt x="29" y="230"/>
                  </a:lnTo>
                  <a:lnTo>
                    <a:pt x="29" y="230"/>
                  </a:lnTo>
                  <a:lnTo>
                    <a:pt x="29" y="230"/>
                  </a:lnTo>
                  <a:lnTo>
                    <a:pt x="29" y="228"/>
                  </a:lnTo>
                  <a:lnTo>
                    <a:pt x="29" y="226"/>
                  </a:lnTo>
                  <a:lnTo>
                    <a:pt x="31" y="224"/>
                  </a:lnTo>
                  <a:lnTo>
                    <a:pt x="31" y="224"/>
                  </a:lnTo>
                  <a:lnTo>
                    <a:pt x="35" y="220"/>
                  </a:lnTo>
                  <a:lnTo>
                    <a:pt x="35" y="220"/>
                  </a:lnTo>
                  <a:lnTo>
                    <a:pt x="35" y="219"/>
                  </a:lnTo>
                  <a:lnTo>
                    <a:pt x="37" y="217"/>
                  </a:lnTo>
                  <a:lnTo>
                    <a:pt x="37" y="217"/>
                  </a:lnTo>
                  <a:lnTo>
                    <a:pt x="41" y="213"/>
                  </a:lnTo>
                  <a:lnTo>
                    <a:pt x="42" y="211"/>
                  </a:lnTo>
                  <a:lnTo>
                    <a:pt x="42" y="211"/>
                  </a:lnTo>
                  <a:lnTo>
                    <a:pt x="44" y="209"/>
                  </a:lnTo>
                  <a:lnTo>
                    <a:pt x="52" y="209"/>
                  </a:lnTo>
                  <a:lnTo>
                    <a:pt x="58" y="209"/>
                  </a:lnTo>
                  <a:lnTo>
                    <a:pt x="60" y="207"/>
                  </a:lnTo>
                  <a:lnTo>
                    <a:pt x="61" y="207"/>
                  </a:lnTo>
                  <a:lnTo>
                    <a:pt x="63" y="207"/>
                  </a:lnTo>
                  <a:lnTo>
                    <a:pt x="63" y="207"/>
                  </a:lnTo>
                  <a:lnTo>
                    <a:pt x="65" y="205"/>
                  </a:lnTo>
                  <a:lnTo>
                    <a:pt x="67" y="203"/>
                  </a:lnTo>
                  <a:lnTo>
                    <a:pt x="67" y="203"/>
                  </a:lnTo>
                  <a:lnTo>
                    <a:pt x="69" y="203"/>
                  </a:lnTo>
                  <a:lnTo>
                    <a:pt x="73" y="205"/>
                  </a:lnTo>
                  <a:lnTo>
                    <a:pt x="75" y="205"/>
                  </a:lnTo>
                  <a:lnTo>
                    <a:pt x="77" y="205"/>
                  </a:lnTo>
                  <a:lnTo>
                    <a:pt x="77" y="205"/>
                  </a:lnTo>
                  <a:lnTo>
                    <a:pt x="79" y="205"/>
                  </a:lnTo>
                  <a:lnTo>
                    <a:pt x="81" y="205"/>
                  </a:lnTo>
                  <a:lnTo>
                    <a:pt x="82" y="207"/>
                  </a:lnTo>
                  <a:lnTo>
                    <a:pt x="82" y="209"/>
                  </a:lnTo>
                  <a:lnTo>
                    <a:pt x="82" y="209"/>
                  </a:lnTo>
                  <a:lnTo>
                    <a:pt x="82" y="211"/>
                  </a:lnTo>
                  <a:lnTo>
                    <a:pt x="82" y="213"/>
                  </a:lnTo>
                  <a:lnTo>
                    <a:pt x="81" y="213"/>
                  </a:lnTo>
                  <a:lnTo>
                    <a:pt x="81" y="215"/>
                  </a:lnTo>
                  <a:lnTo>
                    <a:pt x="81" y="215"/>
                  </a:lnTo>
                  <a:lnTo>
                    <a:pt x="81" y="215"/>
                  </a:lnTo>
                  <a:lnTo>
                    <a:pt x="82" y="215"/>
                  </a:lnTo>
                  <a:lnTo>
                    <a:pt x="86" y="213"/>
                  </a:lnTo>
                  <a:lnTo>
                    <a:pt x="86" y="211"/>
                  </a:lnTo>
                  <a:lnTo>
                    <a:pt x="86" y="211"/>
                  </a:lnTo>
                  <a:lnTo>
                    <a:pt x="88" y="209"/>
                  </a:lnTo>
                  <a:lnTo>
                    <a:pt x="88" y="209"/>
                  </a:lnTo>
                  <a:lnTo>
                    <a:pt x="88" y="209"/>
                  </a:lnTo>
                  <a:lnTo>
                    <a:pt x="90" y="209"/>
                  </a:lnTo>
                  <a:lnTo>
                    <a:pt x="90" y="211"/>
                  </a:lnTo>
                  <a:lnTo>
                    <a:pt x="90" y="211"/>
                  </a:lnTo>
                  <a:lnTo>
                    <a:pt x="90" y="211"/>
                  </a:lnTo>
                  <a:lnTo>
                    <a:pt x="90" y="213"/>
                  </a:lnTo>
                  <a:lnTo>
                    <a:pt x="92" y="213"/>
                  </a:lnTo>
                  <a:lnTo>
                    <a:pt x="94" y="211"/>
                  </a:lnTo>
                  <a:lnTo>
                    <a:pt x="96" y="211"/>
                  </a:lnTo>
                  <a:lnTo>
                    <a:pt x="101" y="209"/>
                  </a:lnTo>
                  <a:lnTo>
                    <a:pt x="101" y="209"/>
                  </a:lnTo>
                  <a:lnTo>
                    <a:pt x="103" y="209"/>
                  </a:lnTo>
                  <a:lnTo>
                    <a:pt x="103" y="211"/>
                  </a:lnTo>
                  <a:lnTo>
                    <a:pt x="103" y="213"/>
                  </a:lnTo>
                  <a:lnTo>
                    <a:pt x="103" y="213"/>
                  </a:lnTo>
                  <a:lnTo>
                    <a:pt x="103" y="213"/>
                  </a:lnTo>
                  <a:lnTo>
                    <a:pt x="105" y="213"/>
                  </a:lnTo>
                  <a:lnTo>
                    <a:pt x="107" y="211"/>
                  </a:lnTo>
                  <a:lnTo>
                    <a:pt x="109" y="211"/>
                  </a:lnTo>
                  <a:lnTo>
                    <a:pt x="113" y="211"/>
                  </a:lnTo>
                  <a:lnTo>
                    <a:pt x="115" y="211"/>
                  </a:lnTo>
                  <a:lnTo>
                    <a:pt x="117" y="211"/>
                  </a:lnTo>
                  <a:lnTo>
                    <a:pt x="121" y="211"/>
                  </a:lnTo>
                  <a:lnTo>
                    <a:pt x="122" y="211"/>
                  </a:lnTo>
                  <a:lnTo>
                    <a:pt x="122" y="213"/>
                  </a:lnTo>
                  <a:lnTo>
                    <a:pt x="122" y="213"/>
                  </a:lnTo>
                  <a:lnTo>
                    <a:pt x="124" y="215"/>
                  </a:lnTo>
                  <a:lnTo>
                    <a:pt x="124" y="215"/>
                  </a:lnTo>
                  <a:lnTo>
                    <a:pt x="126" y="215"/>
                  </a:lnTo>
                  <a:lnTo>
                    <a:pt x="126" y="215"/>
                  </a:lnTo>
                  <a:lnTo>
                    <a:pt x="126" y="217"/>
                  </a:lnTo>
                  <a:lnTo>
                    <a:pt x="128" y="217"/>
                  </a:lnTo>
                  <a:lnTo>
                    <a:pt x="126" y="219"/>
                  </a:lnTo>
                  <a:lnTo>
                    <a:pt x="126" y="220"/>
                  </a:lnTo>
                  <a:lnTo>
                    <a:pt x="126" y="222"/>
                  </a:lnTo>
                  <a:lnTo>
                    <a:pt x="128" y="222"/>
                  </a:lnTo>
                  <a:lnTo>
                    <a:pt x="128" y="222"/>
                  </a:lnTo>
                  <a:lnTo>
                    <a:pt x="130" y="220"/>
                  </a:lnTo>
                  <a:lnTo>
                    <a:pt x="130" y="220"/>
                  </a:lnTo>
                  <a:lnTo>
                    <a:pt x="130" y="220"/>
                  </a:lnTo>
                  <a:lnTo>
                    <a:pt x="132" y="222"/>
                  </a:lnTo>
                  <a:lnTo>
                    <a:pt x="132" y="222"/>
                  </a:lnTo>
                  <a:lnTo>
                    <a:pt x="134" y="222"/>
                  </a:lnTo>
                  <a:lnTo>
                    <a:pt x="142" y="219"/>
                  </a:lnTo>
                  <a:lnTo>
                    <a:pt x="143" y="219"/>
                  </a:lnTo>
                  <a:lnTo>
                    <a:pt x="143" y="220"/>
                  </a:lnTo>
                  <a:lnTo>
                    <a:pt x="142" y="222"/>
                  </a:lnTo>
                  <a:lnTo>
                    <a:pt x="142" y="224"/>
                  </a:lnTo>
                  <a:lnTo>
                    <a:pt x="143" y="226"/>
                  </a:lnTo>
                  <a:lnTo>
                    <a:pt x="143" y="230"/>
                  </a:lnTo>
                  <a:lnTo>
                    <a:pt x="143" y="232"/>
                  </a:lnTo>
                  <a:lnTo>
                    <a:pt x="145" y="234"/>
                  </a:lnTo>
                  <a:lnTo>
                    <a:pt x="145" y="234"/>
                  </a:lnTo>
                  <a:lnTo>
                    <a:pt x="147" y="232"/>
                  </a:lnTo>
                  <a:lnTo>
                    <a:pt x="149" y="232"/>
                  </a:lnTo>
                  <a:lnTo>
                    <a:pt x="153" y="226"/>
                  </a:lnTo>
                  <a:lnTo>
                    <a:pt x="155" y="224"/>
                  </a:lnTo>
                  <a:lnTo>
                    <a:pt x="157" y="222"/>
                  </a:lnTo>
                  <a:lnTo>
                    <a:pt x="157" y="222"/>
                  </a:lnTo>
                  <a:lnTo>
                    <a:pt x="162" y="220"/>
                  </a:lnTo>
                  <a:lnTo>
                    <a:pt x="168" y="220"/>
                  </a:lnTo>
                  <a:lnTo>
                    <a:pt x="174" y="217"/>
                  </a:lnTo>
                  <a:lnTo>
                    <a:pt x="174" y="217"/>
                  </a:lnTo>
                  <a:lnTo>
                    <a:pt x="174" y="215"/>
                  </a:lnTo>
                  <a:lnTo>
                    <a:pt x="174" y="215"/>
                  </a:lnTo>
                  <a:lnTo>
                    <a:pt x="170" y="217"/>
                  </a:lnTo>
                  <a:lnTo>
                    <a:pt x="170" y="217"/>
                  </a:lnTo>
                  <a:lnTo>
                    <a:pt x="170" y="219"/>
                  </a:lnTo>
                  <a:lnTo>
                    <a:pt x="168" y="217"/>
                  </a:lnTo>
                  <a:lnTo>
                    <a:pt x="168" y="217"/>
                  </a:lnTo>
                  <a:lnTo>
                    <a:pt x="168" y="217"/>
                  </a:lnTo>
                  <a:lnTo>
                    <a:pt x="170" y="215"/>
                  </a:lnTo>
                  <a:lnTo>
                    <a:pt x="170" y="215"/>
                  </a:lnTo>
                  <a:lnTo>
                    <a:pt x="172" y="211"/>
                  </a:lnTo>
                  <a:lnTo>
                    <a:pt x="174" y="209"/>
                  </a:lnTo>
                  <a:lnTo>
                    <a:pt x="176" y="207"/>
                  </a:lnTo>
                  <a:lnTo>
                    <a:pt x="178" y="205"/>
                  </a:lnTo>
                  <a:lnTo>
                    <a:pt x="178" y="205"/>
                  </a:lnTo>
                  <a:lnTo>
                    <a:pt x="178" y="203"/>
                  </a:lnTo>
                  <a:lnTo>
                    <a:pt x="180" y="201"/>
                  </a:lnTo>
                  <a:lnTo>
                    <a:pt x="180" y="201"/>
                  </a:lnTo>
                  <a:lnTo>
                    <a:pt x="182" y="201"/>
                  </a:lnTo>
                  <a:lnTo>
                    <a:pt x="183" y="203"/>
                  </a:lnTo>
                  <a:lnTo>
                    <a:pt x="183" y="203"/>
                  </a:lnTo>
                  <a:lnTo>
                    <a:pt x="183" y="205"/>
                  </a:lnTo>
                  <a:lnTo>
                    <a:pt x="183" y="205"/>
                  </a:lnTo>
                  <a:lnTo>
                    <a:pt x="183" y="207"/>
                  </a:lnTo>
                  <a:lnTo>
                    <a:pt x="183" y="209"/>
                  </a:lnTo>
                  <a:lnTo>
                    <a:pt x="183" y="209"/>
                  </a:lnTo>
                  <a:lnTo>
                    <a:pt x="183" y="211"/>
                  </a:lnTo>
                  <a:lnTo>
                    <a:pt x="183" y="211"/>
                  </a:lnTo>
                  <a:lnTo>
                    <a:pt x="183" y="213"/>
                  </a:lnTo>
                  <a:lnTo>
                    <a:pt x="185" y="213"/>
                  </a:lnTo>
                  <a:lnTo>
                    <a:pt x="187" y="213"/>
                  </a:lnTo>
                  <a:lnTo>
                    <a:pt x="189" y="211"/>
                  </a:lnTo>
                  <a:lnTo>
                    <a:pt x="189" y="211"/>
                  </a:lnTo>
                  <a:lnTo>
                    <a:pt x="191" y="209"/>
                  </a:lnTo>
                  <a:lnTo>
                    <a:pt x="191" y="207"/>
                  </a:lnTo>
                  <a:lnTo>
                    <a:pt x="193" y="205"/>
                  </a:lnTo>
                  <a:lnTo>
                    <a:pt x="193" y="203"/>
                  </a:lnTo>
                  <a:lnTo>
                    <a:pt x="193" y="201"/>
                  </a:lnTo>
                  <a:lnTo>
                    <a:pt x="193" y="201"/>
                  </a:lnTo>
                  <a:lnTo>
                    <a:pt x="197" y="198"/>
                  </a:lnTo>
                  <a:lnTo>
                    <a:pt x="199" y="196"/>
                  </a:lnTo>
                  <a:lnTo>
                    <a:pt x="201" y="196"/>
                  </a:lnTo>
                  <a:lnTo>
                    <a:pt x="202" y="198"/>
                  </a:lnTo>
                  <a:lnTo>
                    <a:pt x="206" y="199"/>
                  </a:lnTo>
                  <a:lnTo>
                    <a:pt x="206" y="201"/>
                  </a:lnTo>
                  <a:lnTo>
                    <a:pt x="208" y="201"/>
                  </a:lnTo>
                  <a:lnTo>
                    <a:pt x="210" y="201"/>
                  </a:lnTo>
                  <a:lnTo>
                    <a:pt x="212" y="201"/>
                  </a:lnTo>
                  <a:lnTo>
                    <a:pt x="218" y="199"/>
                  </a:lnTo>
                  <a:lnTo>
                    <a:pt x="220" y="199"/>
                  </a:lnTo>
                  <a:lnTo>
                    <a:pt x="222" y="199"/>
                  </a:lnTo>
                  <a:lnTo>
                    <a:pt x="222" y="199"/>
                  </a:lnTo>
                  <a:lnTo>
                    <a:pt x="227" y="198"/>
                  </a:lnTo>
                  <a:lnTo>
                    <a:pt x="231" y="198"/>
                  </a:lnTo>
                  <a:lnTo>
                    <a:pt x="231" y="196"/>
                  </a:lnTo>
                  <a:lnTo>
                    <a:pt x="241" y="198"/>
                  </a:lnTo>
                  <a:lnTo>
                    <a:pt x="241" y="198"/>
                  </a:lnTo>
                  <a:lnTo>
                    <a:pt x="241" y="198"/>
                  </a:lnTo>
                  <a:lnTo>
                    <a:pt x="243" y="198"/>
                  </a:lnTo>
                  <a:lnTo>
                    <a:pt x="241" y="199"/>
                  </a:lnTo>
                  <a:lnTo>
                    <a:pt x="233" y="207"/>
                  </a:lnTo>
                  <a:lnTo>
                    <a:pt x="233" y="207"/>
                  </a:lnTo>
                  <a:lnTo>
                    <a:pt x="233" y="207"/>
                  </a:lnTo>
                  <a:lnTo>
                    <a:pt x="233" y="209"/>
                  </a:lnTo>
                  <a:lnTo>
                    <a:pt x="233" y="209"/>
                  </a:lnTo>
                  <a:lnTo>
                    <a:pt x="233" y="211"/>
                  </a:lnTo>
                  <a:lnTo>
                    <a:pt x="235" y="211"/>
                  </a:lnTo>
                  <a:lnTo>
                    <a:pt x="237" y="211"/>
                  </a:lnTo>
                  <a:lnTo>
                    <a:pt x="237" y="213"/>
                  </a:lnTo>
                  <a:lnTo>
                    <a:pt x="237" y="215"/>
                  </a:lnTo>
                  <a:lnTo>
                    <a:pt x="235" y="217"/>
                  </a:lnTo>
                  <a:lnTo>
                    <a:pt x="233" y="220"/>
                  </a:lnTo>
                  <a:lnTo>
                    <a:pt x="233" y="224"/>
                  </a:lnTo>
                  <a:lnTo>
                    <a:pt x="231" y="224"/>
                  </a:lnTo>
                  <a:lnTo>
                    <a:pt x="233" y="226"/>
                  </a:lnTo>
                  <a:lnTo>
                    <a:pt x="233" y="228"/>
                  </a:lnTo>
                  <a:lnTo>
                    <a:pt x="233" y="228"/>
                  </a:lnTo>
                  <a:lnTo>
                    <a:pt x="233" y="230"/>
                  </a:lnTo>
                  <a:lnTo>
                    <a:pt x="233" y="236"/>
                  </a:lnTo>
                  <a:lnTo>
                    <a:pt x="233" y="238"/>
                  </a:lnTo>
                  <a:lnTo>
                    <a:pt x="233" y="238"/>
                  </a:lnTo>
                  <a:lnTo>
                    <a:pt x="233" y="238"/>
                  </a:lnTo>
                  <a:lnTo>
                    <a:pt x="235" y="238"/>
                  </a:lnTo>
                  <a:lnTo>
                    <a:pt x="235" y="236"/>
                  </a:lnTo>
                  <a:lnTo>
                    <a:pt x="237" y="236"/>
                  </a:lnTo>
                  <a:lnTo>
                    <a:pt x="241" y="234"/>
                  </a:lnTo>
                  <a:lnTo>
                    <a:pt x="246" y="234"/>
                  </a:lnTo>
                  <a:lnTo>
                    <a:pt x="248" y="232"/>
                  </a:lnTo>
                  <a:lnTo>
                    <a:pt x="248" y="232"/>
                  </a:lnTo>
                  <a:lnTo>
                    <a:pt x="250" y="230"/>
                  </a:lnTo>
                  <a:lnTo>
                    <a:pt x="250" y="230"/>
                  </a:lnTo>
                  <a:lnTo>
                    <a:pt x="252" y="230"/>
                  </a:lnTo>
                  <a:lnTo>
                    <a:pt x="254" y="230"/>
                  </a:lnTo>
                  <a:lnTo>
                    <a:pt x="256" y="232"/>
                  </a:lnTo>
                  <a:lnTo>
                    <a:pt x="256" y="234"/>
                  </a:lnTo>
                  <a:lnTo>
                    <a:pt x="262" y="236"/>
                  </a:lnTo>
                  <a:lnTo>
                    <a:pt x="265" y="239"/>
                  </a:lnTo>
                  <a:lnTo>
                    <a:pt x="271" y="247"/>
                  </a:lnTo>
                  <a:lnTo>
                    <a:pt x="271" y="247"/>
                  </a:lnTo>
                  <a:lnTo>
                    <a:pt x="271" y="249"/>
                  </a:lnTo>
                  <a:lnTo>
                    <a:pt x="273" y="249"/>
                  </a:lnTo>
                  <a:lnTo>
                    <a:pt x="273" y="249"/>
                  </a:lnTo>
                  <a:lnTo>
                    <a:pt x="273" y="247"/>
                  </a:lnTo>
                  <a:lnTo>
                    <a:pt x="275" y="247"/>
                  </a:lnTo>
                  <a:lnTo>
                    <a:pt x="277" y="245"/>
                  </a:lnTo>
                  <a:lnTo>
                    <a:pt x="277" y="245"/>
                  </a:lnTo>
                  <a:lnTo>
                    <a:pt x="279" y="245"/>
                  </a:lnTo>
                  <a:lnTo>
                    <a:pt x="279" y="245"/>
                  </a:lnTo>
                  <a:lnTo>
                    <a:pt x="279" y="245"/>
                  </a:lnTo>
                  <a:lnTo>
                    <a:pt x="281" y="245"/>
                  </a:lnTo>
                  <a:lnTo>
                    <a:pt x="281" y="247"/>
                  </a:lnTo>
                  <a:lnTo>
                    <a:pt x="279" y="247"/>
                  </a:lnTo>
                  <a:lnTo>
                    <a:pt x="279" y="249"/>
                  </a:lnTo>
                  <a:lnTo>
                    <a:pt x="279" y="249"/>
                  </a:lnTo>
                  <a:lnTo>
                    <a:pt x="277" y="251"/>
                  </a:lnTo>
                  <a:lnTo>
                    <a:pt x="277" y="251"/>
                  </a:lnTo>
                  <a:lnTo>
                    <a:pt x="277" y="253"/>
                  </a:lnTo>
                  <a:lnTo>
                    <a:pt x="275" y="253"/>
                  </a:lnTo>
                  <a:lnTo>
                    <a:pt x="275" y="255"/>
                  </a:lnTo>
                  <a:lnTo>
                    <a:pt x="273" y="255"/>
                  </a:lnTo>
                  <a:lnTo>
                    <a:pt x="271" y="257"/>
                  </a:lnTo>
                  <a:lnTo>
                    <a:pt x="271" y="257"/>
                  </a:lnTo>
                  <a:lnTo>
                    <a:pt x="271" y="258"/>
                  </a:lnTo>
                  <a:lnTo>
                    <a:pt x="271" y="258"/>
                  </a:lnTo>
                  <a:lnTo>
                    <a:pt x="273" y="258"/>
                  </a:lnTo>
                  <a:lnTo>
                    <a:pt x="275" y="260"/>
                  </a:lnTo>
                  <a:lnTo>
                    <a:pt x="275" y="260"/>
                  </a:lnTo>
                  <a:lnTo>
                    <a:pt x="275" y="262"/>
                  </a:lnTo>
                  <a:lnTo>
                    <a:pt x="275" y="262"/>
                  </a:lnTo>
                  <a:lnTo>
                    <a:pt x="279" y="262"/>
                  </a:lnTo>
                  <a:lnTo>
                    <a:pt x="281" y="264"/>
                  </a:lnTo>
                  <a:lnTo>
                    <a:pt x="281" y="264"/>
                  </a:lnTo>
                  <a:lnTo>
                    <a:pt x="281" y="264"/>
                  </a:lnTo>
                  <a:lnTo>
                    <a:pt x="284" y="268"/>
                  </a:lnTo>
                  <a:lnTo>
                    <a:pt x="286" y="270"/>
                  </a:lnTo>
                  <a:lnTo>
                    <a:pt x="286" y="270"/>
                  </a:lnTo>
                  <a:lnTo>
                    <a:pt x="288" y="272"/>
                  </a:lnTo>
                  <a:lnTo>
                    <a:pt x="290" y="272"/>
                  </a:lnTo>
                  <a:lnTo>
                    <a:pt x="290" y="274"/>
                  </a:lnTo>
                  <a:lnTo>
                    <a:pt x="290" y="274"/>
                  </a:lnTo>
                  <a:lnTo>
                    <a:pt x="290" y="276"/>
                  </a:lnTo>
                  <a:lnTo>
                    <a:pt x="290" y="277"/>
                  </a:lnTo>
                  <a:lnTo>
                    <a:pt x="290" y="277"/>
                  </a:lnTo>
                  <a:lnTo>
                    <a:pt x="290" y="279"/>
                  </a:lnTo>
                  <a:lnTo>
                    <a:pt x="290" y="279"/>
                  </a:lnTo>
                  <a:lnTo>
                    <a:pt x="290" y="279"/>
                  </a:lnTo>
                  <a:lnTo>
                    <a:pt x="290" y="281"/>
                  </a:lnTo>
                  <a:lnTo>
                    <a:pt x="290" y="281"/>
                  </a:lnTo>
                  <a:lnTo>
                    <a:pt x="290" y="281"/>
                  </a:lnTo>
                  <a:lnTo>
                    <a:pt x="292" y="283"/>
                  </a:lnTo>
                  <a:lnTo>
                    <a:pt x="292" y="283"/>
                  </a:lnTo>
                  <a:lnTo>
                    <a:pt x="290" y="285"/>
                  </a:lnTo>
                  <a:lnTo>
                    <a:pt x="279" y="289"/>
                  </a:lnTo>
                  <a:lnTo>
                    <a:pt x="277" y="293"/>
                  </a:lnTo>
                  <a:lnTo>
                    <a:pt x="275" y="293"/>
                  </a:lnTo>
                  <a:lnTo>
                    <a:pt x="273" y="293"/>
                  </a:lnTo>
                  <a:lnTo>
                    <a:pt x="271" y="293"/>
                  </a:lnTo>
                  <a:lnTo>
                    <a:pt x="269" y="293"/>
                  </a:lnTo>
                  <a:lnTo>
                    <a:pt x="269" y="293"/>
                  </a:lnTo>
                  <a:lnTo>
                    <a:pt x="269" y="293"/>
                  </a:lnTo>
                  <a:lnTo>
                    <a:pt x="269" y="295"/>
                  </a:lnTo>
                  <a:lnTo>
                    <a:pt x="267" y="295"/>
                  </a:lnTo>
                  <a:lnTo>
                    <a:pt x="267" y="295"/>
                  </a:lnTo>
                  <a:lnTo>
                    <a:pt x="265" y="295"/>
                  </a:lnTo>
                  <a:lnTo>
                    <a:pt x="265" y="295"/>
                  </a:lnTo>
                  <a:lnTo>
                    <a:pt x="263" y="296"/>
                  </a:lnTo>
                  <a:lnTo>
                    <a:pt x="262" y="298"/>
                  </a:lnTo>
                  <a:lnTo>
                    <a:pt x="258" y="300"/>
                  </a:lnTo>
                  <a:lnTo>
                    <a:pt x="254" y="304"/>
                  </a:lnTo>
                  <a:lnTo>
                    <a:pt x="252" y="308"/>
                  </a:lnTo>
                  <a:lnTo>
                    <a:pt x="252" y="308"/>
                  </a:lnTo>
                  <a:lnTo>
                    <a:pt x="252" y="308"/>
                  </a:lnTo>
                  <a:lnTo>
                    <a:pt x="252" y="308"/>
                  </a:lnTo>
                  <a:lnTo>
                    <a:pt x="254" y="308"/>
                  </a:lnTo>
                  <a:lnTo>
                    <a:pt x="254" y="310"/>
                  </a:lnTo>
                  <a:lnTo>
                    <a:pt x="254" y="310"/>
                  </a:lnTo>
                  <a:lnTo>
                    <a:pt x="254" y="310"/>
                  </a:lnTo>
                  <a:lnTo>
                    <a:pt x="254" y="310"/>
                  </a:lnTo>
                  <a:lnTo>
                    <a:pt x="254" y="310"/>
                  </a:lnTo>
                  <a:lnTo>
                    <a:pt x="258" y="312"/>
                  </a:lnTo>
                  <a:lnTo>
                    <a:pt x="258" y="312"/>
                  </a:lnTo>
                  <a:lnTo>
                    <a:pt x="258" y="312"/>
                  </a:lnTo>
                  <a:lnTo>
                    <a:pt x="258" y="312"/>
                  </a:lnTo>
                  <a:lnTo>
                    <a:pt x="260" y="312"/>
                  </a:lnTo>
                  <a:lnTo>
                    <a:pt x="260" y="312"/>
                  </a:lnTo>
                  <a:lnTo>
                    <a:pt x="258" y="314"/>
                  </a:lnTo>
                  <a:lnTo>
                    <a:pt x="258" y="314"/>
                  </a:lnTo>
                  <a:lnTo>
                    <a:pt x="258" y="314"/>
                  </a:lnTo>
                  <a:lnTo>
                    <a:pt x="260" y="314"/>
                  </a:lnTo>
                  <a:lnTo>
                    <a:pt x="260" y="314"/>
                  </a:lnTo>
                  <a:lnTo>
                    <a:pt x="262" y="316"/>
                  </a:lnTo>
                  <a:lnTo>
                    <a:pt x="262" y="317"/>
                  </a:lnTo>
                  <a:lnTo>
                    <a:pt x="262" y="317"/>
                  </a:lnTo>
                  <a:lnTo>
                    <a:pt x="262" y="317"/>
                  </a:lnTo>
                  <a:lnTo>
                    <a:pt x="262" y="319"/>
                  </a:lnTo>
                  <a:lnTo>
                    <a:pt x="262" y="321"/>
                  </a:lnTo>
                  <a:lnTo>
                    <a:pt x="258" y="323"/>
                  </a:lnTo>
                  <a:lnTo>
                    <a:pt x="252" y="325"/>
                  </a:lnTo>
                  <a:lnTo>
                    <a:pt x="250" y="325"/>
                  </a:lnTo>
                  <a:lnTo>
                    <a:pt x="250" y="323"/>
                  </a:lnTo>
                  <a:lnTo>
                    <a:pt x="250" y="323"/>
                  </a:lnTo>
                  <a:lnTo>
                    <a:pt x="250" y="323"/>
                  </a:lnTo>
                  <a:lnTo>
                    <a:pt x="250" y="323"/>
                  </a:lnTo>
                  <a:lnTo>
                    <a:pt x="250" y="323"/>
                  </a:lnTo>
                  <a:lnTo>
                    <a:pt x="250" y="323"/>
                  </a:lnTo>
                  <a:lnTo>
                    <a:pt x="244" y="319"/>
                  </a:lnTo>
                  <a:lnTo>
                    <a:pt x="244" y="319"/>
                  </a:lnTo>
                  <a:lnTo>
                    <a:pt x="241" y="317"/>
                  </a:lnTo>
                  <a:lnTo>
                    <a:pt x="237" y="319"/>
                  </a:lnTo>
                  <a:lnTo>
                    <a:pt x="237" y="321"/>
                  </a:lnTo>
                  <a:lnTo>
                    <a:pt x="237" y="321"/>
                  </a:lnTo>
                  <a:lnTo>
                    <a:pt x="237" y="323"/>
                  </a:lnTo>
                  <a:lnTo>
                    <a:pt x="239" y="325"/>
                  </a:lnTo>
                  <a:lnTo>
                    <a:pt x="239" y="325"/>
                  </a:lnTo>
                  <a:lnTo>
                    <a:pt x="239" y="327"/>
                  </a:lnTo>
                  <a:lnTo>
                    <a:pt x="239" y="329"/>
                  </a:lnTo>
                  <a:lnTo>
                    <a:pt x="239" y="331"/>
                  </a:lnTo>
                  <a:lnTo>
                    <a:pt x="233" y="344"/>
                  </a:lnTo>
                  <a:lnTo>
                    <a:pt x="233" y="348"/>
                  </a:lnTo>
                  <a:lnTo>
                    <a:pt x="233" y="352"/>
                  </a:lnTo>
                  <a:lnTo>
                    <a:pt x="231" y="352"/>
                  </a:lnTo>
                  <a:lnTo>
                    <a:pt x="231" y="354"/>
                  </a:lnTo>
                  <a:lnTo>
                    <a:pt x="231" y="354"/>
                  </a:lnTo>
                  <a:lnTo>
                    <a:pt x="231" y="354"/>
                  </a:lnTo>
                  <a:lnTo>
                    <a:pt x="237" y="359"/>
                  </a:lnTo>
                  <a:lnTo>
                    <a:pt x="239" y="359"/>
                  </a:lnTo>
                  <a:lnTo>
                    <a:pt x="239" y="359"/>
                  </a:lnTo>
                  <a:lnTo>
                    <a:pt x="239" y="361"/>
                  </a:lnTo>
                  <a:lnTo>
                    <a:pt x="239" y="363"/>
                  </a:lnTo>
                  <a:lnTo>
                    <a:pt x="239" y="365"/>
                  </a:lnTo>
                  <a:lnTo>
                    <a:pt x="239" y="365"/>
                  </a:lnTo>
                  <a:lnTo>
                    <a:pt x="241" y="369"/>
                  </a:lnTo>
                  <a:lnTo>
                    <a:pt x="241" y="371"/>
                  </a:lnTo>
                  <a:lnTo>
                    <a:pt x="241" y="373"/>
                  </a:lnTo>
                  <a:lnTo>
                    <a:pt x="241" y="373"/>
                  </a:lnTo>
                  <a:lnTo>
                    <a:pt x="241" y="374"/>
                  </a:lnTo>
                  <a:lnTo>
                    <a:pt x="237" y="382"/>
                  </a:lnTo>
                  <a:lnTo>
                    <a:pt x="237" y="384"/>
                  </a:lnTo>
                  <a:lnTo>
                    <a:pt x="239" y="384"/>
                  </a:lnTo>
                  <a:lnTo>
                    <a:pt x="244" y="384"/>
                  </a:lnTo>
                  <a:lnTo>
                    <a:pt x="250" y="384"/>
                  </a:lnTo>
                  <a:lnTo>
                    <a:pt x="256" y="384"/>
                  </a:lnTo>
                  <a:lnTo>
                    <a:pt x="256" y="384"/>
                  </a:lnTo>
                  <a:lnTo>
                    <a:pt x="256" y="386"/>
                  </a:lnTo>
                  <a:lnTo>
                    <a:pt x="256" y="386"/>
                  </a:lnTo>
                  <a:lnTo>
                    <a:pt x="256" y="386"/>
                  </a:lnTo>
                  <a:lnTo>
                    <a:pt x="256" y="386"/>
                  </a:lnTo>
                  <a:lnTo>
                    <a:pt x="256" y="386"/>
                  </a:lnTo>
                  <a:lnTo>
                    <a:pt x="256" y="388"/>
                  </a:lnTo>
                  <a:lnTo>
                    <a:pt x="256" y="388"/>
                  </a:lnTo>
                  <a:lnTo>
                    <a:pt x="256" y="390"/>
                  </a:lnTo>
                  <a:lnTo>
                    <a:pt x="256" y="392"/>
                  </a:lnTo>
                  <a:lnTo>
                    <a:pt x="256" y="393"/>
                  </a:lnTo>
                  <a:lnTo>
                    <a:pt x="258" y="393"/>
                  </a:lnTo>
                  <a:lnTo>
                    <a:pt x="258" y="395"/>
                  </a:lnTo>
                  <a:lnTo>
                    <a:pt x="258" y="395"/>
                  </a:lnTo>
                  <a:lnTo>
                    <a:pt x="260" y="395"/>
                  </a:lnTo>
                  <a:lnTo>
                    <a:pt x="260" y="395"/>
                  </a:lnTo>
                  <a:lnTo>
                    <a:pt x="262" y="395"/>
                  </a:lnTo>
                  <a:lnTo>
                    <a:pt x="262" y="395"/>
                  </a:lnTo>
                  <a:lnTo>
                    <a:pt x="263" y="395"/>
                  </a:lnTo>
                  <a:lnTo>
                    <a:pt x="263" y="393"/>
                  </a:lnTo>
                  <a:lnTo>
                    <a:pt x="265" y="392"/>
                  </a:lnTo>
                  <a:lnTo>
                    <a:pt x="267" y="390"/>
                  </a:lnTo>
                  <a:lnTo>
                    <a:pt x="271" y="386"/>
                  </a:lnTo>
                  <a:lnTo>
                    <a:pt x="273" y="386"/>
                  </a:lnTo>
                  <a:lnTo>
                    <a:pt x="273" y="386"/>
                  </a:lnTo>
                  <a:lnTo>
                    <a:pt x="273" y="386"/>
                  </a:lnTo>
                  <a:lnTo>
                    <a:pt x="275" y="384"/>
                  </a:lnTo>
                  <a:lnTo>
                    <a:pt x="275" y="384"/>
                  </a:lnTo>
                  <a:lnTo>
                    <a:pt x="275" y="384"/>
                  </a:lnTo>
                  <a:lnTo>
                    <a:pt x="275" y="382"/>
                  </a:lnTo>
                  <a:lnTo>
                    <a:pt x="275" y="380"/>
                  </a:lnTo>
                  <a:lnTo>
                    <a:pt x="275" y="378"/>
                  </a:lnTo>
                  <a:lnTo>
                    <a:pt x="279" y="374"/>
                  </a:lnTo>
                  <a:lnTo>
                    <a:pt x="281" y="373"/>
                  </a:lnTo>
                  <a:lnTo>
                    <a:pt x="283" y="371"/>
                  </a:lnTo>
                  <a:lnTo>
                    <a:pt x="283" y="371"/>
                  </a:lnTo>
                  <a:lnTo>
                    <a:pt x="283" y="369"/>
                  </a:lnTo>
                  <a:lnTo>
                    <a:pt x="286" y="361"/>
                  </a:lnTo>
                  <a:lnTo>
                    <a:pt x="286" y="361"/>
                  </a:lnTo>
                  <a:lnTo>
                    <a:pt x="286" y="359"/>
                  </a:lnTo>
                  <a:lnTo>
                    <a:pt x="288" y="361"/>
                  </a:lnTo>
                  <a:lnTo>
                    <a:pt x="288" y="361"/>
                  </a:lnTo>
                  <a:lnTo>
                    <a:pt x="288" y="363"/>
                  </a:lnTo>
                  <a:lnTo>
                    <a:pt x="294" y="371"/>
                  </a:lnTo>
                  <a:lnTo>
                    <a:pt x="294" y="373"/>
                  </a:lnTo>
                  <a:lnTo>
                    <a:pt x="296" y="373"/>
                  </a:lnTo>
                  <a:lnTo>
                    <a:pt x="296" y="373"/>
                  </a:lnTo>
                  <a:lnTo>
                    <a:pt x="303" y="369"/>
                  </a:lnTo>
                  <a:lnTo>
                    <a:pt x="303" y="371"/>
                  </a:lnTo>
                  <a:lnTo>
                    <a:pt x="307" y="371"/>
                  </a:lnTo>
                  <a:lnTo>
                    <a:pt x="309" y="371"/>
                  </a:lnTo>
                  <a:lnTo>
                    <a:pt x="311" y="369"/>
                  </a:lnTo>
                  <a:lnTo>
                    <a:pt x="309" y="367"/>
                  </a:lnTo>
                  <a:lnTo>
                    <a:pt x="313" y="367"/>
                  </a:lnTo>
                  <a:lnTo>
                    <a:pt x="313" y="363"/>
                  </a:lnTo>
                  <a:lnTo>
                    <a:pt x="313" y="355"/>
                  </a:lnTo>
                  <a:lnTo>
                    <a:pt x="315" y="352"/>
                  </a:lnTo>
                  <a:lnTo>
                    <a:pt x="315" y="352"/>
                  </a:lnTo>
                  <a:lnTo>
                    <a:pt x="317" y="352"/>
                  </a:lnTo>
                  <a:lnTo>
                    <a:pt x="319" y="350"/>
                  </a:lnTo>
                  <a:lnTo>
                    <a:pt x="319" y="350"/>
                  </a:lnTo>
                  <a:lnTo>
                    <a:pt x="317" y="346"/>
                  </a:lnTo>
                  <a:lnTo>
                    <a:pt x="319" y="342"/>
                  </a:lnTo>
                  <a:lnTo>
                    <a:pt x="319" y="340"/>
                  </a:lnTo>
                  <a:lnTo>
                    <a:pt x="319" y="340"/>
                  </a:lnTo>
                  <a:lnTo>
                    <a:pt x="317" y="340"/>
                  </a:lnTo>
                  <a:lnTo>
                    <a:pt x="317" y="338"/>
                  </a:lnTo>
                  <a:lnTo>
                    <a:pt x="317" y="338"/>
                  </a:lnTo>
                  <a:lnTo>
                    <a:pt x="317" y="336"/>
                  </a:lnTo>
                  <a:lnTo>
                    <a:pt x="317" y="336"/>
                  </a:lnTo>
                  <a:lnTo>
                    <a:pt x="319" y="335"/>
                  </a:lnTo>
                  <a:lnTo>
                    <a:pt x="319" y="335"/>
                  </a:lnTo>
                  <a:lnTo>
                    <a:pt x="319" y="331"/>
                  </a:lnTo>
                  <a:lnTo>
                    <a:pt x="321" y="329"/>
                  </a:lnTo>
                  <a:lnTo>
                    <a:pt x="321" y="327"/>
                  </a:lnTo>
                  <a:lnTo>
                    <a:pt x="321" y="327"/>
                  </a:lnTo>
                  <a:lnTo>
                    <a:pt x="321" y="327"/>
                  </a:lnTo>
                  <a:lnTo>
                    <a:pt x="323" y="325"/>
                  </a:lnTo>
                  <a:lnTo>
                    <a:pt x="323" y="325"/>
                  </a:lnTo>
                  <a:lnTo>
                    <a:pt x="323" y="325"/>
                  </a:lnTo>
                  <a:lnTo>
                    <a:pt x="323" y="325"/>
                  </a:lnTo>
                  <a:lnTo>
                    <a:pt x="323" y="325"/>
                  </a:lnTo>
                  <a:lnTo>
                    <a:pt x="324" y="327"/>
                  </a:lnTo>
                  <a:lnTo>
                    <a:pt x="324" y="327"/>
                  </a:lnTo>
                  <a:lnTo>
                    <a:pt x="326" y="327"/>
                  </a:lnTo>
                  <a:lnTo>
                    <a:pt x="326" y="327"/>
                  </a:lnTo>
                  <a:lnTo>
                    <a:pt x="328" y="327"/>
                  </a:lnTo>
                  <a:lnTo>
                    <a:pt x="328" y="325"/>
                  </a:lnTo>
                  <a:lnTo>
                    <a:pt x="328" y="325"/>
                  </a:lnTo>
                  <a:lnTo>
                    <a:pt x="328" y="323"/>
                  </a:lnTo>
                  <a:lnTo>
                    <a:pt x="330" y="319"/>
                  </a:lnTo>
                  <a:lnTo>
                    <a:pt x="332" y="316"/>
                  </a:lnTo>
                  <a:lnTo>
                    <a:pt x="332" y="316"/>
                  </a:lnTo>
                  <a:lnTo>
                    <a:pt x="332" y="316"/>
                  </a:lnTo>
                  <a:lnTo>
                    <a:pt x="332" y="314"/>
                  </a:lnTo>
                  <a:lnTo>
                    <a:pt x="332" y="314"/>
                  </a:lnTo>
                  <a:lnTo>
                    <a:pt x="332" y="314"/>
                  </a:lnTo>
                  <a:lnTo>
                    <a:pt x="332" y="312"/>
                  </a:lnTo>
                  <a:lnTo>
                    <a:pt x="332" y="312"/>
                  </a:lnTo>
                  <a:lnTo>
                    <a:pt x="332" y="312"/>
                  </a:lnTo>
                  <a:lnTo>
                    <a:pt x="334" y="312"/>
                  </a:lnTo>
                  <a:lnTo>
                    <a:pt x="334" y="312"/>
                  </a:lnTo>
                  <a:lnTo>
                    <a:pt x="334" y="310"/>
                  </a:lnTo>
                  <a:lnTo>
                    <a:pt x="334" y="310"/>
                  </a:lnTo>
                  <a:lnTo>
                    <a:pt x="334" y="306"/>
                  </a:lnTo>
                  <a:lnTo>
                    <a:pt x="334" y="304"/>
                  </a:lnTo>
                  <a:lnTo>
                    <a:pt x="334" y="304"/>
                  </a:lnTo>
                  <a:lnTo>
                    <a:pt x="334" y="302"/>
                  </a:lnTo>
                  <a:lnTo>
                    <a:pt x="334" y="302"/>
                  </a:lnTo>
                  <a:lnTo>
                    <a:pt x="336" y="302"/>
                  </a:lnTo>
                  <a:lnTo>
                    <a:pt x="336" y="302"/>
                  </a:lnTo>
                  <a:lnTo>
                    <a:pt x="338" y="302"/>
                  </a:lnTo>
                  <a:lnTo>
                    <a:pt x="338" y="300"/>
                  </a:lnTo>
                  <a:lnTo>
                    <a:pt x="338" y="300"/>
                  </a:lnTo>
                  <a:lnTo>
                    <a:pt x="338" y="298"/>
                  </a:lnTo>
                  <a:lnTo>
                    <a:pt x="340" y="298"/>
                  </a:lnTo>
                  <a:lnTo>
                    <a:pt x="340" y="296"/>
                  </a:lnTo>
                  <a:lnTo>
                    <a:pt x="342" y="295"/>
                  </a:lnTo>
                  <a:lnTo>
                    <a:pt x="343" y="289"/>
                  </a:lnTo>
                  <a:lnTo>
                    <a:pt x="345" y="283"/>
                  </a:lnTo>
                  <a:lnTo>
                    <a:pt x="347" y="281"/>
                  </a:lnTo>
                  <a:lnTo>
                    <a:pt x="347" y="279"/>
                  </a:lnTo>
                  <a:lnTo>
                    <a:pt x="351" y="277"/>
                  </a:lnTo>
                  <a:lnTo>
                    <a:pt x="351" y="276"/>
                  </a:lnTo>
                  <a:lnTo>
                    <a:pt x="351" y="274"/>
                  </a:lnTo>
                  <a:lnTo>
                    <a:pt x="351" y="270"/>
                  </a:lnTo>
                  <a:lnTo>
                    <a:pt x="351" y="268"/>
                  </a:lnTo>
                  <a:lnTo>
                    <a:pt x="351" y="268"/>
                  </a:lnTo>
                  <a:lnTo>
                    <a:pt x="351" y="266"/>
                  </a:lnTo>
                  <a:lnTo>
                    <a:pt x="349" y="264"/>
                  </a:lnTo>
                  <a:lnTo>
                    <a:pt x="349" y="264"/>
                  </a:lnTo>
                  <a:lnTo>
                    <a:pt x="349" y="262"/>
                  </a:lnTo>
                  <a:lnTo>
                    <a:pt x="347" y="262"/>
                  </a:lnTo>
                  <a:lnTo>
                    <a:pt x="347" y="262"/>
                  </a:lnTo>
                  <a:lnTo>
                    <a:pt x="345" y="260"/>
                  </a:lnTo>
                  <a:lnTo>
                    <a:pt x="345" y="260"/>
                  </a:lnTo>
                  <a:lnTo>
                    <a:pt x="345" y="258"/>
                  </a:lnTo>
                  <a:lnTo>
                    <a:pt x="343" y="258"/>
                  </a:lnTo>
                  <a:lnTo>
                    <a:pt x="343" y="257"/>
                  </a:lnTo>
                  <a:lnTo>
                    <a:pt x="343" y="257"/>
                  </a:lnTo>
                  <a:lnTo>
                    <a:pt x="343" y="257"/>
                  </a:lnTo>
                  <a:lnTo>
                    <a:pt x="343" y="257"/>
                  </a:lnTo>
                  <a:lnTo>
                    <a:pt x="342" y="257"/>
                  </a:lnTo>
                  <a:lnTo>
                    <a:pt x="342" y="255"/>
                  </a:lnTo>
                  <a:lnTo>
                    <a:pt x="340" y="255"/>
                  </a:lnTo>
                  <a:lnTo>
                    <a:pt x="340" y="253"/>
                  </a:lnTo>
                  <a:lnTo>
                    <a:pt x="340" y="251"/>
                  </a:lnTo>
                  <a:lnTo>
                    <a:pt x="342" y="251"/>
                  </a:lnTo>
                  <a:lnTo>
                    <a:pt x="343" y="249"/>
                  </a:lnTo>
                  <a:lnTo>
                    <a:pt x="347" y="245"/>
                  </a:lnTo>
                  <a:lnTo>
                    <a:pt x="353" y="241"/>
                  </a:lnTo>
                  <a:lnTo>
                    <a:pt x="357" y="238"/>
                  </a:lnTo>
                  <a:lnTo>
                    <a:pt x="363" y="230"/>
                  </a:lnTo>
                  <a:lnTo>
                    <a:pt x="364" y="228"/>
                  </a:lnTo>
                  <a:lnTo>
                    <a:pt x="374" y="220"/>
                  </a:lnTo>
                  <a:lnTo>
                    <a:pt x="374" y="219"/>
                  </a:lnTo>
                  <a:lnTo>
                    <a:pt x="374" y="219"/>
                  </a:lnTo>
                  <a:lnTo>
                    <a:pt x="374" y="219"/>
                  </a:lnTo>
                  <a:lnTo>
                    <a:pt x="374" y="219"/>
                  </a:lnTo>
                  <a:lnTo>
                    <a:pt x="372" y="217"/>
                  </a:lnTo>
                  <a:lnTo>
                    <a:pt x="372" y="215"/>
                  </a:lnTo>
                  <a:lnTo>
                    <a:pt x="372" y="215"/>
                  </a:lnTo>
                  <a:lnTo>
                    <a:pt x="372" y="215"/>
                  </a:lnTo>
                  <a:lnTo>
                    <a:pt x="372" y="213"/>
                  </a:lnTo>
                  <a:lnTo>
                    <a:pt x="374" y="213"/>
                  </a:lnTo>
                  <a:lnTo>
                    <a:pt x="376" y="211"/>
                  </a:lnTo>
                  <a:lnTo>
                    <a:pt x="378" y="211"/>
                  </a:lnTo>
                  <a:lnTo>
                    <a:pt x="378" y="209"/>
                  </a:lnTo>
                  <a:lnTo>
                    <a:pt x="380" y="209"/>
                  </a:lnTo>
                  <a:lnTo>
                    <a:pt x="380" y="209"/>
                  </a:lnTo>
                  <a:lnTo>
                    <a:pt x="382" y="211"/>
                  </a:lnTo>
                  <a:lnTo>
                    <a:pt x="382" y="211"/>
                  </a:lnTo>
                  <a:lnTo>
                    <a:pt x="384" y="211"/>
                  </a:lnTo>
                  <a:lnTo>
                    <a:pt x="384" y="213"/>
                  </a:lnTo>
                  <a:lnTo>
                    <a:pt x="384" y="215"/>
                  </a:lnTo>
                  <a:lnTo>
                    <a:pt x="384" y="215"/>
                  </a:lnTo>
                  <a:lnTo>
                    <a:pt x="384" y="217"/>
                  </a:lnTo>
                  <a:lnTo>
                    <a:pt x="384" y="219"/>
                  </a:lnTo>
                  <a:lnTo>
                    <a:pt x="382" y="219"/>
                  </a:lnTo>
                  <a:lnTo>
                    <a:pt x="382" y="220"/>
                  </a:lnTo>
                  <a:lnTo>
                    <a:pt x="380" y="220"/>
                  </a:lnTo>
                  <a:lnTo>
                    <a:pt x="380" y="222"/>
                  </a:lnTo>
                  <a:lnTo>
                    <a:pt x="380" y="222"/>
                  </a:lnTo>
                  <a:lnTo>
                    <a:pt x="382" y="222"/>
                  </a:lnTo>
                  <a:lnTo>
                    <a:pt x="382" y="222"/>
                  </a:lnTo>
                  <a:lnTo>
                    <a:pt x="384" y="222"/>
                  </a:lnTo>
                  <a:lnTo>
                    <a:pt x="385" y="222"/>
                  </a:lnTo>
                  <a:lnTo>
                    <a:pt x="391" y="220"/>
                  </a:lnTo>
                  <a:lnTo>
                    <a:pt x="393" y="220"/>
                  </a:lnTo>
                  <a:lnTo>
                    <a:pt x="395" y="219"/>
                  </a:lnTo>
                  <a:lnTo>
                    <a:pt x="397" y="217"/>
                  </a:lnTo>
                  <a:lnTo>
                    <a:pt x="399" y="213"/>
                  </a:lnTo>
                  <a:lnTo>
                    <a:pt x="399" y="213"/>
                  </a:lnTo>
                  <a:lnTo>
                    <a:pt x="401" y="211"/>
                  </a:lnTo>
                  <a:lnTo>
                    <a:pt x="401" y="211"/>
                  </a:lnTo>
                  <a:lnTo>
                    <a:pt x="399" y="209"/>
                  </a:lnTo>
                  <a:lnTo>
                    <a:pt x="399" y="207"/>
                  </a:lnTo>
                  <a:lnTo>
                    <a:pt x="399" y="207"/>
                  </a:lnTo>
                  <a:lnTo>
                    <a:pt x="399" y="207"/>
                  </a:lnTo>
                  <a:lnTo>
                    <a:pt x="399" y="205"/>
                  </a:lnTo>
                  <a:lnTo>
                    <a:pt x="399" y="203"/>
                  </a:lnTo>
                  <a:lnTo>
                    <a:pt x="399" y="201"/>
                  </a:lnTo>
                  <a:lnTo>
                    <a:pt x="401" y="199"/>
                  </a:lnTo>
                  <a:lnTo>
                    <a:pt x="401" y="199"/>
                  </a:lnTo>
                  <a:lnTo>
                    <a:pt x="401" y="199"/>
                  </a:lnTo>
                  <a:lnTo>
                    <a:pt x="401" y="198"/>
                  </a:lnTo>
                  <a:lnTo>
                    <a:pt x="403" y="192"/>
                  </a:lnTo>
                  <a:lnTo>
                    <a:pt x="403" y="190"/>
                  </a:lnTo>
                  <a:lnTo>
                    <a:pt x="401" y="188"/>
                  </a:lnTo>
                  <a:lnTo>
                    <a:pt x="401" y="188"/>
                  </a:lnTo>
                  <a:lnTo>
                    <a:pt x="403" y="186"/>
                  </a:lnTo>
                  <a:lnTo>
                    <a:pt x="410" y="175"/>
                  </a:lnTo>
                  <a:lnTo>
                    <a:pt x="414" y="171"/>
                  </a:lnTo>
                  <a:lnTo>
                    <a:pt x="416" y="169"/>
                  </a:lnTo>
                  <a:lnTo>
                    <a:pt x="418" y="169"/>
                  </a:lnTo>
                  <a:lnTo>
                    <a:pt x="418" y="167"/>
                  </a:lnTo>
                  <a:lnTo>
                    <a:pt x="418" y="165"/>
                  </a:lnTo>
                  <a:lnTo>
                    <a:pt x="420" y="160"/>
                  </a:lnTo>
                  <a:lnTo>
                    <a:pt x="420" y="158"/>
                  </a:lnTo>
                  <a:lnTo>
                    <a:pt x="420" y="156"/>
                  </a:lnTo>
                  <a:lnTo>
                    <a:pt x="424" y="152"/>
                  </a:lnTo>
                  <a:lnTo>
                    <a:pt x="425" y="148"/>
                  </a:lnTo>
                  <a:lnTo>
                    <a:pt x="427" y="150"/>
                  </a:lnTo>
                  <a:lnTo>
                    <a:pt x="429" y="152"/>
                  </a:lnTo>
                  <a:lnTo>
                    <a:pt x="429" y="154"/>
                  </a:lnTo>
                  <a:lnTo>
                    <a:pt x="429" y="154"/>
                  </a:lnTo>
                  <a:lnTo>
                    <a:pt x="429" y="154"/>
                  </a:lnTo>
                  <a:lnTo>
                    <a:pt x="429" y="156"/>
                  </a:lnTo>
                  <a:lnTo>
                    <a:pt x="429" y="156"/>
                  </a:lnTo>
                  <a:lnTo>
                    <a:pt x="431" y="156"/>
                  </a:lnTo>
                  <a:lnTo>
                    <a:pt x="431" y="156"/>
                  </a:lnTo>
                  <a:lnTo>
                    <a:pt x="433" y="156"/>
                  </a:lnTo>
                  <a:lnTo>
                    <a:pt x="435" y="154"/>
                  </a:lnTo>
                  <a:lnTo>
                    <a:pt x="435" y="154"/>
                  </a:lnTo>
                  <a:lnTo>
                    <a:pt x="437" y="152"/>
                  </a:lnTo>
                  <a:lnTo>
                    <a:pt x="439" y="150"/>
                  </a:lnTo>
                  <a:lnTo>
                    <a:pt x="441" y="148"/>
                  </a:lnTo>
                  <a:lnTo>
                    <a:pt x="441" y="146"/>
                  </a:lnTo>
                  <a:lnTo>
                    <a:pt x="441" y="144"/>
                  </a:lnTo>
                  <a:lnTo>
                    <a:pt x="441" y="144"/>
                  </a:lnTo>
                  <a:lnTo>
                    <a:pt x="441" y="142"/>
                  </a:lnTo>
                  <a:lnTo>
                    <a:pt x="444" y="139"/>
                  </a:lnTo>
                  <a:lnTo>
                    <a:pt x="444" y="137"/>
                  </a:lnTo>
                  <a:lnTo>
                    <a:pt x="446" y="137"/>
                  </a:lnTo>
                  <a:lnTo>
                    <a:pt x="446" y="137"/>
                  </a:lnTo>
                  <a:lnTo>
                    <a:pt x="446" y="137"/>
                  </a:lnTo>
                  <a:lnTo>
                    <a:pt x="448" y="137"/>
                  </a:lnTo>
                  <a:lnTo>
                    <a:pt x="450" y="135"/>
                  </a:lnTo>
                  <a:lnTo>
                    <a:pt x="450" y="135"/>
                  </a:lnTo>
                  <a:lnTo>
                    <a:pt x="452" y="133"/>
                  </a:lnTo>
                  <a:lnTo>
                    <a:pt x="452" y="133"/>
                  </a:lnTo>
                  <a:lnTo>
                    <a:pt x="452" y="133"/>
                  </a:lnTo>
                  <a:lnTo>
                    <a:pt x="456" y="133"/>
                  </a:lnTo>
                  <a:lnTo>
                    <a:pt x="464" y="131"/>
                  </a:lnTo>
                  <a:lnTo>
                    <a:pt x="465" y="129"/>
                  </a:lnTo>
                  <a:lnTo>
                    <a:pt x="471" y="125"/>
                  </a:lnTo>
                  <a:lnTo>
                    <a:pt x="475" y="122"/>
                  </a:lnTo>
                  <a:lnTo>
                    <a:pt x="479" y="118"/>
                  </a:lnTo>
                  <a:lnTo>
                    <a:pt x="481" y="112"/>
                  </a:lnTo>
                  <a:lnTo>
                    <a:pt x="483" y="112"/>
                  </a:lnTo>
                  <a:lnTo>
                    <a:pt x="485" y="108"/>
                  </a:lnTo>
                  <a:lnTo>
                    <a:pt x="485" y="108"/>
                  </a:lnTo>
                  <a:lnTo>
                    <a:pt x="486" y="108"/>
                  </a:lnTo>
                  <a:lnTo>
                    <a:pt x="486" y="108"/>
                  </a:lnTo>
                  <a:lnTo>
                    <a:pt x="486" y="108"/>
                  </a:lnTo>
                  <a:lnTo>
                    <a:pt x="490" y="110"/>
                  </a:lnTo>
                  <a:lnTo>
                    <a:pt x="490" y="110"/>
                  </a:lnTo>
                  <a:lnTo>
                    <a:pt x="492" y="110"/>
                  </a:lnTo>
                  <a:lnTo>
                    <a:pt x="494" y="110"/>
                  </a:lnTo>
                  <a:lnTo>
                    <a:pt x="496" y="110"/>
                  </a:lnTo>
                  <a:lnTo>
                    <a:pt x="496" y="110"/>
                  </a:lnTo>
                  <a:lnTo>
                    <a:pt x="507" y="103"/>
                  </a:lnTo>
                  <a:lnTo>
                    <a:pt x="507" y="103"/>
                  </a:lnTo>
                  <a:lnTo>
                    <a:pt x="507" y="103"/>
                  </a:lnTo>
                  <a:lnTo>
                    <a:pt x="507" y="103"/>
                  </a:lnTo>
                  <a:lnTo>
                    <a:pt x="507" y="101"/>
                  </a:lnTo>
                  <a:lnTo>
                    <a:pt x="509" y="101"/>
                  </a:lnTo>
                  <a:lnTo>
                    <a:pt x="509" y="99"/>
                  </a:lnTo>
                  <a:lnTo>
                    <a:pt x="511" y="99"/>
                  </a:lnTo>
                  <a:lnTo>
                    <a:pt x="511" y="99"/>
                  </a:lnTo>
                  <a:lnTo>
                    <a:pt x="511" y="97"/>
                  </a:lnTo>
                  <a:lnTo>
                    <a:pt x="513" y="99"/>
                  </a:lnTo>
                  <a:lnTo>
                    <a:pt x="515" y="99"/>
                  </a:lnTo>
                  <a:lnTo>
                    <a:pt x="517" y="99"/>
                  </a:lnTo>
                  <a:lnTo>
                    <a:pt x="517" y="97"/>
                  </a:lnTo>
                  <a:lnTo>
                    <a:pt x="523" y="95"/>
                  </a:lnTo>
                  <a:lnTo>
                    <a:pt x="526" y="91"/>
                  </a:lnTo>
                  <a:lnTo>
                    <a:pt x="528" y="89"/>
                  </a:lnTo>
                  <a:lnTo>
                    <a:pt x="530" y="89"/>
                  </a:lnTo>
                  <a:lnTo>
                    <a:pt x="530" y="89"/>
                  </a:lnTo>
                  <a:lnTo>
                    <a:pt x="532" y="87"/>
                  </a:lnTo>
                  <a:lnTo>
                    <a:pt x="536" y="85"/>
                  </a:lnTo>
                  <a:lnTo>
                    <a:pt x="536" y="83"/>
                  </a:lnTo>
                  <a:lnTo>
                    <a:pt x="538" y="82"/>
                  </a:lnTo>
                  <a:lnTo>
                    <a:pt x="538" y="82"/>
                  </a:lnTo>
                  <a:lnTo>
                    <a:pt x="538" y="78"/>
                  </a:lnTo>
                  <a:lnTo>
                    <a:pt x="538" y="78"/>
                  </a:lnTo>
                  <a:lnTo>
                    <a:pt x="540" y="76"/>
                  </a:lnTo>
                  <a:lnTo>
                    <a:pt x="540" y="76"/>
                  </a:lnTo>
                  <a:lnTo>
                    <a:pt x="542" y="76"/>
                  </a:lnTo>
                  <a:lnTo>
                    <a:pt x="544" y="74"/>
                  </a:lnTo>
                  <a:lnTo>
                    <a:pt x="544" y="74"/>
                  </a:lnTo>
                  <a:lnTo>
                    <a:pt x="545" y="74"/>
                  </a:lnTo>
                  <a:lnTo>
                    <a:pt x="547" y="76"/>
                  </a:lnTo>
                  <a:lnTo>
                    <a:pt x="549" y="78"/>
                  </a:lnTo>
                  <a:lnTo>
                    <a:pt x="551" y="78"/>
                  </a:lnTo>
                  <a:lnTo>
                    <a:pt x="553" y="80"/>
                  </a:lnTo>
                  <a:lnTo>
                    <a:pt x="568" y="72"/>
                  </a:lnTo>
                  <a:lnTo>
                    <a:pt x="568" y="72"/>
                  </a:lnTo>
                  <a:lnTo>
                    <a:pt x="572" y="74"/>
                  </a:lnTo>
                  <a:lnTo>
                    <a:pt x="572" y="74"/>
                  </a:lnTo>
                  <a:lnTo>
                    <a:pt x="574" y="72"/>
                  </a:lnTo>
                  <a:lnTo>
                    <a:pt x="574" y="72"/>
                  </a:lnTo>
                  <a:lnTo>
                    <a:pt x="574" y="72"/>
                  </a:lnTo>
                  <a:lnTo>
                    <a:pt x="578" y="74"/>
                  </a:lnTo>
                  <a:lnTo>
                    <a:pt x="578" y="74"/>
                  </a:lnTo>
                  <a:lnTo>
                    <a:pt x="578" y="74"/>
                  </a:lnTo>
                  <a:lnTo>
                    <a:pt x="578" y="72"/>
                  </a:lnTo>
                  <a:lnTo>
                    <a:pt x="578" y="72"/>
                  </a:lnTo>
                  <a:lnTo>
                    <a:pt x="580" y="70"/>
                  </a:lnTo>
                  <a:lnTo>
                    <a:pt x="580" y="70"/>
                  </a:lnTo>
                  <a:lnTo>
                    <a:pt x="582" y="70"/>
                  </a:lnTo>
                  <a:lnTo>
                    <a:pt x="582" y="70"/>
                  </a:lnTo>
                  <a:lnTo>
                    <a:pt x="582" y="70"/>
                  </a:lnTo>
                  <a:lnTo>
                    <a:pt x="582" y="70"/>
                  </a:lnTo>
                  <a:lnTo>
                    <a:pt x="584" y="68"/>
                  </a:lnTo>
                  <a:lnTo>
                    <a:pt x="584" y="68"/>
                  </a:lnTo>
                  <a:lnTo>
                    <a:pt x="584" y="66"/>
                  </a:lnTo>
                  <a:lnTo>
                    <a:pt x="584" y="66"/>
                  </a:lnTo>
                  <a:lnTo>
                    <a:pt x="584" y="66"/>
                  </a:lnTo>
                  <a:lnTo>
                    <a:pt x="586" y="64"/>
                  </a:lnTo>
                  <a:lnTo>
                    <a:pt x="586" y="64"/>
                  </a:lnTo>
                  <a:lnTo>
                    <a:pt x="587" y="64"/>
                  </a:lnTo>
                  <a:lnTo>
                    <a:pt x="587" y="64"/>
                  </a:lnTo>
                  <a:lnTo>
                    <a:pt x="587" y="64"/>
                  </a:lnTo>
                  <a:lnTo>
                    <a:pt x="587" y="61"/>
                  </a:lnTo>
                  <a:lnTo>
                    <a:pt x="587" y="61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71">
              <a:extLst>
                <a:ext uri="{FF2B5EF4-FFF2-40B4-BE49-F238E27FC236}">
                  <a16:creationId xmlns:a16="http://schemas.microsoft.com/office/drawing/2014/main" xmlns="" id="{554C3A9D-2C59-4E55-B2E0-AC0CE0768E2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2185" y="3074174"/>
              <a:ext cx="931863" cy="627063"/>
            </a:xfrm>
            <a:custGeom>
              <a:avLst/>
              <a:gdLst>
                <a:gd name="T0" fmla="*/ 576 w 587"/>
                <a:gd name="T1" fmla="*/ 57 h 395"/>
                <a:gd name="T2" fmla="*/ 566 w 587"/>
                <a:gd name="T3" fmla="*/ 36 h 395"/>
                <a:gd name="T4" fmla="*/ 544 w 587"/>
                <a:gd name="T5" fmla="*/ 9 h 395"/>
                <a:gd name="T6" fmla="*/ 462 w 587"/>
                <a:gd name="T7" fmla="*/ 34 h 395"/>
                <a:gd name="T8" fmla="*/ 425 w 587"/>
                <a:gd name="T9" fmla="*/ 36 h 395"/>
                <a:gd name="T10" fmla="*/ 397 w 587"/>
                <a:gd name="T11" fmla="*/ 70 h 395"/>
                <a:gd name="T12" fmla="*/ 359 w 587"/>
                <a:gd name="T13" fmla="*/ 106 h 395"/>
                <a:gd name="T14" fmla="*/ 292 w 587"/>
                <a:gd name="T15" fmla="*/ 97 h 395"/>
                <a:gd name="T16" fmla="*/ 223 w 587"/>
                <a:gd name="T17" fmla="*/ 110 h 395"/>
                <a:gd name="T18" fmla="*/ 202 w 587"/>
                <a:gd name="T19" fmla="*/ 118 h 395"/>
                <a:gd name="T20" fmla="*/ 161 w 587"/>
                <a:gd name="T21" fmla="*/ 118 h 395"/>
                <a:gd name="T22" fmla="*/ 119 w 587"/>
                <a:gd name="T23" fmla="*/ 125 h 395"/>
                <a:gd name="T24" fmla="*/ 29 w 587"/>
                <a:gd name="T25" fmla="*/ 131 h 395"/>
                <a:gd name="T26" fmla="*/ 18 w 587"/>
                <a:gd name="T27" fmla="*/ 167 h 395"/>
                <a:gd name="T28" fmla="*/ 8 w 587"/>
                <a:gd name="T29" fmla="*/ 180 h 395"/>
                <a:gd name="T30" fmla="*/ 6 w 587"/>
                <a:gd name="T31" fmla="*/ 190 h 395"/>
                <a:gd name="T32" fmla="*/ 14 w 587"/>
                <a:gd name="T33" fmla="*/ 205 h 395"/>
                <a:gd name="T34" fmla="*/ 16 w 587"/>
                <a:gd name="T35" fmla="*/ 251 h 395"/>
                <a:gd name="T36" fmla="*/ 31 w 587"/>
                <a:gd name="T37" fmla="*/ 249 h 395"/>
                <a:gd name="T38" fmla="*/ 29 w 587"/>
                <a:gd name="T39" fmla="*/ 230 h 395"/>
                <a:gd name="T40" fmla="*/ 61 w 587"/>
                <a:gd name="T41" fmla="*/ 207 h 395"/>
                <a:gd name="T42" fmla="*/ 82 w 587"/>
                <a:gd name="T43" fmla="*/ 213 h 395"/>
                <a:gd name="T44" fmla="*/ 92 w 587"/>
                <a:gd name="T45" fmla="*/ 213 h 395"/>
                <a:gd name="T46" fmla="*/ 122 w 587"/>
                <a:gd name="T47" fmla="*/ 211 h 395"/>
                <a:gd name="T48" fmla="*/ 132 w 587"/>
                <a:gd name="T49" fmla="*/ 222 h 395"/>
                <a:gd name="T50" fmla="*/ 157 w 587"/>
                <a:gd name="T51" fmla="*/ 222 h 395"/>
                <a:gd name="T52" fmla="*/ 174 w 587"/>
                <a:gd name="T53" fmla="*/ 209 h 395"/>
                <a:gd name="T54" fmla="*/ 183 w 587"/>
                <a:gd name="T55" fmla="*/ 213 h 395"/>
                <a:gd name="T56" fmla="*/ 208 w 587"/>
                <a:gd name="T57" fmla="*/ 201 h 395"/>
                <a:gd name="T58" fmla="*/ 233 w 587"/>
                <a:gd name="T59" fmla="*/ 207 h 395"/>
                <a:gd name="T60" fmla="*/ 233 w 587"/>
                <a:gd name="T61" fmla="*/ 238 h 395"/>
                <a:gd name="T62" fmla="*/ 265 w 587"/>
                <a:gd name="T63" fmla="*/ 239 h 395"/>
                <a:gd name="T64" fmla="*/ 279 w 587"/>
                <a:gd name="T65" fmla="*/ 249 h 395"/>
                <a:gd name="T66" fmla="*/ 281 w 587"/>
                <a:gd name="T67" fmla="*/ 264 h 395"/>
                <a:gd name="T68" fmla="*/ 290 w 587"/>
                <a:gd name="T69" fmla="*/ 281 h 395"/>
                <a:gd name="T70" fmla="*/ 265 w 587"/>
                <a:gd name="T71" fmla="*/ 295 h 395"/>
                <a:gd name="T72" fmla="*/ 258 w 587"/>
                <a:gd name="T73" fmla="*/ 312 h 395"/>
                <a:gd name="T74" fmla="*/ 250 w 587"/>
                <a:gd name="T75" fmla="*/ 325 h 395"/>
                <a:gd name="T76" fmla="*/ 239 w 587"/>
                <a:gd name="T77" fmla="*/ 329 h 395"/>
                <a:gd name="T78" fmla="*/ 241 w 587"/>
                <a:gd name="T79" fmla="*/ 371 h 395"/>
                <a:gd name="T80" fmla="*/ 256 w 587"/>
                <a:gd name="T81" fmla="*/ 388 h 395"/>
                <a:gd name="T82" fmla="*/ 273 w 587"/>
                <a:gd name="T83" fmla="*/ 386 h 395"/>
                <a:gd name="T84" fmla="*/ 288 w 587"/>
                <a:gd name="T85" fmla="*/ 361 h 395"/>
                <a:gd name="T86" fmla="*/ 317 w 587"/>
                <a:gd name="T87" fmla="*/ 352 h 395"/>
                <a:gd name="T88" fmla="*/ 321 w 587"/>
                <a:gd name="T89" fmla="*/ 327 h 395"/>
                <a:gd name="T90" fmla="*/ 332 w 587"/>
                <a:gd name="T91" fmla="*/ 316 h 395"/>
                <a:gd name="T92" fmla="*/ 336 w 587"/>
                <a:gd name="T93" fmla="*/ 302 h 395"/>
                <a:gd name="T94" fmla="*/ 351 w 587"/>
                <a:gd name="T95" fmla="*/ 268 h 395"/>
                <a:gd name="T96" fmla="*/ 342 w 587"/>
                <a:gd name="T97" fmla="*/ 255 h 395"/>
                <a:gd name="T98" fmla="*/ 372 w 587"/>
                <a:gd name="T99" fmla="*/ 215 h 395"/>
                <a:gd name="T100" fmla="*/ 384 w 587"/>
                <a:gd name="T101" fmla="*/ 219 h 395"/>
                <a:gd name="T102" fmla="*/ 401 w 587"/>
                <a:gd name="T103" fmla="*/ 211 h 395"/>
                <a:gd name="T104" fmla="*/ 410 w 587"/>
                <a:gd name="T105" fmla="*/ 175 h 395"/>
                <a:gd name="T106" fmla="*/ 429 w 587"/>
                <a:gd name="T107" fmla="*/ 156 h 395"/>
                <a:gd name="T108" fmla="*/ 446 w 587"/>
                <a:gd name="T109" fmla="*/ 137 h 395"/>
                <a:gd name="T110" fmla="*/ 486 w 587"/>
                <a:gd name="T111" fmla="*/ 108 h 395"/>
                <a:gd name="T112" fmla="*/ 511 w 587"/>
                <a:gd name="T113" fmla="*/ 99 h 395"/>
                <a:gd name="T114" fmla="*/ 538 w 587"/>
                <a:gd name="T115" fmla="*/ 78 h 395"/>
                <a:gd name="T116" fmla="*/ 574 w 587"/>
                <a:gd name="T117" fmla="*/ 72 h 395"/>
                <a:gd name="T118" fmla="*/ 586 w 587"/>
                <a:gd name="T119" fmla="*/ 64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87" h="395">
                  <a:moveTo>
                    <a:pt x="587" y="61"/>
                  </a:moveTo>
                  <a:lnTo>
                    <a:pt x="586" y="59"/>
                  </a:lnTo>
                  <a:lnTo>
                    <a:pt x="586" y="57"/>
                  </a:lnTo>
                  <a:lnTo>
                    <a:pt x="584" y="57"/>
                  </a:lnTo>
                  <a:lnTo>
                    <a:pt x="584" y="55"/>
                  </a:lnTo>
                  <a:lnTo>
                    <a:pt x="582" y="55"/>
                  </a:lnTo>
                  <a:lnTo>
                    <a:pt x="582" y="57"/>
                  </a:lnTo>
                  <a:lnTo>
                    <a:pt x="582" y="57"/>
                  </a:lnTo>
                  <a:lnTo>
                    <a:pt x="580" y="57"/>
                  </a:lnTo>
                  <a:lnTo>
                    <a:pt x="580" y="57"/>
                  </a:lnTo>
                  <a:lnTo>
                    <a:pt x="580" y="57"/>
                  </a:lnTo>
                  <a:lnTo>
                    <a:pt x="576" y="61"/>
                  </a:lnTo>
                  <a:lnTo>
                    <a:pt x="576" y="61"/>
                  </a:lnTo>
                  <a:lnTo>
                    <a:pt x="576" y="61"/>
                  </a:lnTo>
                  <a:lnTo>
                    <a:pt x="576" y="61"/>
                  </a:lnTo>
                  <a:lnTo>
                    <a:pt x="576" y="59"/>
                  </a:lnTo>
                  <a:lnTo>
                    <a:pt x="576" y="57"/>
                  </a:lnTo>
                  <a:lnTo>
                    <a:pt x="576" y="57"/>
                  </a:lnTo>
                  <a:lnTo>
                    <a:pt x="574" y="55"/>
                  </a:lnTo>
                  <a:lnTo>
                    <a:pt x="574" y="55"/>
                  </a:lnTo>
                  <a:lnTo>
                    <a:pt x="574" y="55"/>
                  </a:lnTo>
                  <a:lnTo>
                    <a:pt x="576" y="51"/>
                  </a:lnTo>
                  <a:lnTo>
                    <a:pt x="576" y="49"/>
                  </a:lnTo>
                  <a:lnTo>
                    <a:pt x="576" y="45"/>
                  </a:lnTo>
                  <a:lnTo>
                    <a:pt x="574" y="44"/>
                  </a:lnTo>
                  <a:lnTo>
                    <a:pt x="574" y="44"/>
                  </a:lnTo>
                  <a:lnTo>
                    <a:pt x="572" y="42"/>
                  </a:lnTo>
                  <a:lnTo>
                    <a:pt x="570" y="42"/>
                  </a:lnTo>
                  <a:lnTo>
                    <a:pt x="570" y="40"/>
                  </a:lnTo>
                  <a:lnTo>
                    <a:pt x="570" y="40"/>
                  </a:lnTo>
                  <a:lnTo>
                    <a:pt x="568" y="40"/>
                  </a:lnTo>
                  <a:lnTo>
                    <a:pt x="568" y="38"/>
                  </a:lnTo>
                  <a:lnTo>
                    <a:pt x="566" y="38"/>
                  </a:lnTo>
                  <a:lnTo>
                    <a:pt x="566" y="36"/>
                  </a:lnTo>
                  <a:lnTo>
                    <a:pt x="566" y="30"/>
                  </a:lnTo>
                  <a:lnTo>
                    <a:pt x="566" y="30"/>
                  </a:lnTo>
                  <a:lnTo>
                    <a:pt x="565" y="28"/>
                  </a:lnTo>
                  <a:lnTo>
                    <a:pt x="566" y="26"/>
                  </a:lnTo>
                  <a:lnTo>
                    <a:pt x="568" y="23"/>
                  </a:lnTo>
                  <a:lnTo>
                    <a:pt x="576" y="13"/>
                  </a:lnTo>
                  <a:lnTo>
                    <a:pt x="580" y="7"/>
                  </a:lnTo>
                  <a:lnTo>
                    <a:pt x="582" y="4"/>
                  </a:lnTo>
                  <a:lnTo>
                    <a:pt x="584" y="2"/>
                  </a:lnTo>
                  <a:lnTo>
                    <a:pt x="584" y="0"/>
                  </a:lnTo>
                  <a:lnTo>
                    <a:pt x="584" y="0"/>
                  </a:lnTo>
                  <a:lnTo>
                    <a:pt x="584" y="0"/>
                  </a:lnTo>
                  <a:lnTo>
                    <a:pt x="561" y="0"/>
                  </a:lnTo>
                  <a:lnTo>
                    <a:pt x="555" y="2"/>
                  </a:lnTo>
                  <a:lnTo>
                    <a:pt x="547" y="6"/>
                  </a:lnTo>
                  <a:lnTo>
                    <a:pt x="545" y="7"/>
                  </a:lnTo>
                  <a:lnTo>
                    <a:pt x="544" y="9"/>
                  </a:lnTo>
                  <a:lnTo>
                    <a:pt x="540" y="11"/>
                  </a:lnTo>
                  <a:lnTo>
                    <a:pt x="532" y="13"/>
                  </a:lnTo>
                  <a:lnTo>
                    <a:pt x="528" y="13"/>
                  </a:lnTo>
                  <a:lnTo>
                    <a:pt x="528" y="11"/>
                  </a:lnTo>
                  <a:lnTo>
                    <a:pt x="526" y="11"/>
                  </a:lnTo>
                  <a:lnTo>
                    <a:pt x="525" y="11"/>
                  </a:lnTo>
                  <a:lnTo>
                    <a:pt x="523" y="9"/>
                  </a:lnTo>
                  <a:lnTo>
                    <a:pt x="523" y="9"/>
                  </a:lnTo>
                  <a:lnTo>
                    <a:pt x="521" y="9"/>
                  </a:lnTo>
                  <a:lnTo>
                    <a:pt x="517" y="13"/>
                  </a:lnTo>
                  <a:lnTo>
                    <a:pt x="488" y="23"/>
                  </a:lnTo>
                  <a:lnTo>
                    <a:pt x="485" y="25"/>
                  </a:lnTo>
                  <a:lnTo>
                    <a:pt x="477" y="28"/>
                  </a:lnTo>
                  <a:lnTo>
                    <a:pt x="475" y="30"/>
                  </a:lnTo>
                  <a:lnTo>
                    <a:pt x="475" y="30"/>
                  </a:lnTo>
                  <a:lnTo>
                    <a:pt x="467" y="32"/>
                  </a:lnTo>
                  <a:lnTo>
                    <a:pt x="462" y="34"/>
                  </a:lnTo>
                  <a:lnTo>
                    <a:pt x="458" y="36"/>
                  </a:lnTo>
                  <a:lnTo>
                    <a:pt x="454" y="38"/>
                  </a:lnTo>
                  <a:lnTo>
                    <a:pt x="452" y="40"/>
                  </a:lnTo>
                  <a:lnTo>
                    <a:pt x="450" y="40"/>
                  </a:lnTo>
                  <a:lnTo>
                    <a:pt x="448" y="40"/>
                  </a:lnTo>
                  <a:lnTo>
                    <a:pt x="448" y="40"/>
                  </a:lnTo>
                  <a:lnTo>
                    <a:pt x="444" y="42"/>
                  </a:lnTo>
                  <a:lnTo>
                    <a:pt x="443" y="38"/>
                  </a:lnTo>
                  <a:lnTo>
                    <a:pt x="433" y="42"/>
                  </a:lnTo>
                  <a:lnTo>
                    <a:pt x="431" y="40"/>
                  </a:lnTo>
                  <a:lnTo>
                    <a:pt x="429" y="40"/>
                  </a:lnTo>
                  <a:lnTo>
                    <a:pt x="427" y="38"/>
                  </a:lnTo>
                  <a:lnTo>
                    <a:pt x="427" y="38"/>
                  </a:lnTo>
                  <a:lnTo>
                    <a:pt x="427" y="36"/>
                  </a:lnTo>
                  <a:lnTo>
                    <a:pt x="425" y="36"/>
                  </a:lnTo>
                  <a:lnTo>
                    <a:pt x="425" y="36"/>
                  </a:lnTo>
                  <a:lnTo>
                    <a:pt x="425" y="36"/>
                  </a:lnTo>
                  <a:lnTo>
                    <a:pt x="424" y="36"/>
                  </a:lnTo>
                  <a:lnTo>
                    <a:pt x="422" y="38"/>
                  </a:lnTo>
                  <a:lnTo>
                    <a:pt x="422" y="40"/>
                  </a:lnTo>
                  <a:lnTo>
                    <a:pt x="422" y="42"/>
                  </a:lnTo>
                  <a:lnTo>
                    <a:pt x="422" y="42"/>
                  </a:lnTo>
                  <a:lnTo>
                    <a:pt x="424" y="44"/>
                  </a:lnTo>
                  <a:lnTo>
                    <a:pt x="424" y="44"/>
                  </a:lnTo>
                  <a:lnTo>
                    <a:pt x="425" y="45"/>
                  </a:lnTo>
                  <a:lnTo>
                    <a:pt x="425" y="45"/>
                  </a:lnTo>
                  <a:lnTo>
                    <a:pt x="424" y="47"/>
                  </a:lnTo>
                  <a:lnTo>
                    <a:pt x="424" y="47"/>
                  </a:lnTo>
                  <a:lnTo>
                    <a:pt x="412" y="59"/>
                  </a:lnTo>
                  <a:lnTo>
                    <a:pt x="408" y="63"/>
                  </a:lnTo>
                  <a:lnTo>
                    <a:pt x="404" y="64"/>
                  </a:lnTo>
                  <a:lnTo>
                    <a:pt x="401" y="68"/>
                  </a:lnTo>
                  <a:lnTo>
                    <a:pt x="401" y="68"/>
                  </a:lnTo>
                  <a:lnTo>
                    <a:pt x="397" y="70"/>
                  </a:lnTo>
                  <a:lnTo>
                    <a:pt x="387" y="82"/>
                  </a:lnTo>
                  <a:lnTo>
                    <a:pt x="387" y="82"/>
                  </a:lnTo>
                  <a:lnTo>
                    <a:pt x="385" y="83"/>
                  </a:lnTo>
                  <a:lnTo>
                    <a:pt x="385" y="85"/>
                  </a:lnTo>
                  <a:lnTo>
                    <a:pt x="385" y="87"/>
                  </a:lnTo>
                  <a:lnTo>
                    <a:pt x="385" y="91"/>
                  </a:lnTo>
                  <a:lnTo>
                    <a:pt x="385" y="91"/>
                  </a:lnTo>
                  <a:lnTo>
                    <a:pt x="385" y="93"/>
                  </a:lnTo>
                  <a:lnTo>
                    <a:pt x="384" y="95"/>
                  </a:lnTo>
                  <a:lnTo>
                    <a:pt x="380" y="97"/>
                  </a:lnTo>
                  <a:lnTo>
                    <a:pt x="380" y="97"/>
                  </a:lnTo>
                  <a:lnTo>
                    <a:pt x="378" y="99"/>
                  </a:lnTo>
                  <a:lnTo>
                    <a:pt x="376" y="101"/>
                  </a:lnTo>
                  <a:lnTo>
                    <a:pt x="374" y="103"/>
                  </a:lnTo>
                  <a:lnTo>
                    <a:pt x="368" y="104"/>
                  </a:lnTo>
                  <a:lnTo>
                    <a:pt x="364" y="104"/>
                  </a:lnTo>
                  <a:lnTo>
                    <a:pt x="359" y="106"/>
                  </a:lnTo>
                  <a:lnTo>
                    <a:pt x="357" y="106"/>
                  </a:lnTo>
                  <a:lnTo>
                    <a:pt x="353" y="108"/>
                  </a:lnTo>
                  <a:lnTo>
                    <a:pt x="351" y="108"/>
                  </a:lnTo>
                  <a:lnTo>
                    <a:pt x="349" y="106"/>
                  </a:lnTo>
                  <a:lnTo>
                    <a:pt x="347" y="104"/>
                  </a:lnTo>
                  <a:lnTo>
                    <a:pt x="345" y="104"/>
                  </a:lnTo>
                  <a:lnTo>
                    <a:pt x="343" y="104"/>
                  </a:lnTo>
                  <a:lnTo>
                    <a:pt x="311" y="108"/>
                  </a:lnTo>
                  <a:lnTo>
                    <a:pt x="307" y="106"/>
                  </a:lnTo>
                  <a:lnTo>
                    <a:pt x="305" y="106"/>
                  </a:lnTo>
                  <a:lnTo>
                    <a:pt x="303" y="104"/>
                  </a:lnTo>
                  <a:lnTo>
                    <a:pt x="303" y="104"/>
                  </a:lnTo>
                  <a:lnTo>
                    <a:pt x="303" y="103"/>
                  </a:lnTo>
                  <a:lnTo>
                    <a:pt x="303" y="103"/>
                  </a:lnTo>
                  <a:lnTo>
                    <a:pt x="303" y="103"/>
                  </a:lnTo>
                  <a:lnTo>
                    <a:pt x="300" y="101"/>
                  </a:lnTo>
                  <a:lnTo>
                    <a:pt x="292" y="97"/>
                  </a:lnTo>
                  <a:lnTo>
                    <a:pt x="284" y="97"/>
                  </a:lnTo>
                  <a:lnTo>
                    <a:pt x="281" y="95"/>
                  </a:lnTo>
                  <a:lnTo>
                    <a:pt x="279" y="97"/>
                  </a:lnTo>
                  <a:lnTo>
                    <a:pt x="277" y="99"/>
                  </a:lnTo>
                  <a:lnTo>
                    <a:pt x="277" y="99"/>
                  </a:lnTo>
                  <a:lnTo>
                    <a:pt x="275" y="101"/>
                  </a:lnTo>
                  <a:lnTo>
                    <a:pt x="273" y="103"/>
                  </a:lnTo>
                  <a:lnTo>
                    <a:pt x="267" y="103"/>
                  </a:lnTo>
                  <a:lnTo>
                    <a:pt x="262" y="104"/>
                  </a:lnTo>
                  <a:lnTo>
                    <a:pt x="250" y="108"/>
                  </a:lnTo>
                  <a:lnTo>
                    <a:pt x="246" y="110"/>
                  </a:lnTo>
                  <a:lnTo>
                    <a:pt x="246" y="110"/>
                  </a:lnTo>
                  <a:lnTo>
                    <a:pt x="243" y="110"/>
                  </a:lnTo>
                  <a:lnTo>
                    <a:pt x="241" y="110"/>
                  </a:lnTo>
                  <a:lnTo>
                    <a:pt x="237" y="112"/>
                  </a:lnTo>
                  <a:lnTo>
                    <a:pt x="227" y="110"/>
                  </a:lnTo>
                  <a:lnTo>
                    <a:pt x="223" y="110"/>
                  </a:lnTo>
                  <a:lnTo>
                    <a:pt x="223" y="114"/>
                  </a:lnTo>
                  <a:lnTo>
                    <a:pt x="220" y="118"/>
                  </a:lnTo>
                  <a:lnTo>
                    <a:pt x="214" y="118"/>
                  </a:lnTo>
                  <a:lnTo>
                    <a:pt x="212" y="118"/>
                  </a:lnTo>
                  <a:lnTo>
                    <a:pt x="210" y="116"/>
                  </a:lnTo>
                  <a:lnTo>
                    <a:pt x="208" y="114"/>
                  </a:lnTo>
                  <a:lnTo>
                    <a:pt x="206" y="114"/>
                  </a:lnTo>
                  <a:lnTo>
                    <a:pt x="206" y="116"/>
                  </a:lnTo>
                  <a:lnTo>
                    <a:pt x="206" y="118"/>
                  </a:lnTo>
                  <a:lnTo>
                    <a:pt x="204" y="120"/>
                  </a:lnTo>
                  <a:lnTo>
                    <a:pt x="206" y="120"/>
                  </a:lnTo>
                  <a:lnTo>
                    <a:pt x="206" y="122"/>
                  </a:lnTo>
                  <a:lnTo>
                    <a:pt x="206" y="123"/>
                  </a:lnTo>
                  <a:lnTo>
                    <a:pt x="204" y="123"/>
                  </a:lnTo>
                  <a:lnTo>
                    <a:pt x="202" y="122"/>
                  </a:lnTo>
                  <a:lnTo>
                    <a:pt x="202" y="120"/>
                  </a:lnTo>
                  <a:lnTo>
                    <a:pt x="202" y="118"/>
                  </a:lnTo>
                  <a:lnTo>
                    <a:pt x="201" y="118"/>
                  </a:lnTo>
                  <a:lnTo>
                    <a:pt x="199" y="118"/>
                  </a:lnTo>
                  <a:lnTo>
                    <a:pt x="191" y="122"/>
                  </a:lnTo>
                  <a:lnTo>
                    <a:pt x="189" y="123"/>
                  </a:lnTo>
                  <a:lnTo>
                    <a:pt x="185" y="123"/>
                  </a:lnTo>
                  <a:lnTo>
                    <a:pt x="183" y="123"/>
                  </a:lnTo>
                  <a:lnTo>
                    <a:pt x="180" y="122"/>
                  </a:lnTo>
                  <a:lnTo>
                    <a:pt x="178" y="122"/>
                  </a:lnTo>
                  <a:lnTo>
                    <a:pt x="174" y="123"/>
                  </a:lnTo>
                  <a:lnTo>
                    <a:pt x="172" y="123"/>
                  </a:lnTo>
                  <a:lnTo>
                    <a:pt x="172" y="122"/>
                  </a:lnTo>
                  <a:lnTo>
                    <a:pt x="168" y="118"/>
                  </a:lnTo>
                  <a:lnTo>
                    <a:pt x="168" y="116"/>
                  </a:lnTo>
                  <a:lnTo>
                    <a:pt x="166" y="116"/>
                  </a:lnTo>
                  <a:lnTo>
                    <a:pt x="162" y="116"/>
                  </a:lnTo>
                  <a:lnTo>
                    <a:pt x="162" y="116"/>
                  </a:lnTo>
                  <a:lnTo>
                    <a:pt x="161" y="118"/>
                  </a:lnTo>
                  <a:lnTo>
                    <a:pt x="159" y="120"/>
                  </a:lnTo>
                  <a:lnTo>
                    <a:pt x="159" y="122"/>
                  </a:lnTo>
                  <a:lnTo>
                    <a:pt x="157" y="123"/>
                  </a:lnTo>
                  <a:lnTo>
                    <a:pt x="157" y="123"/>
                  </a:lnTo>
                  <a:lnTo>
                    <a:pt x="155" y="125"/>
                  </a:lnTo>
                  <a:lnTo>
                    <a:pt x="153" y="125"/>
                  </a:lnTo>
                  <a:lnTo>
                    <a:pt x="151" y="125"/>
                  </a:lnTo>
                  <a:lnTo>
                    <a:pt x="149" y="125"/>
                  </a:lnTo>
                  <a:lnTo>
                    <a:pt x="149" y="125"/>
                  </a:lnTo>
                  <a:lnTo>
                    <a:pt x="145" y="123"/>
                  </a:lnTo>
                  <a:lnTo>
                    <a:pt x="143" y="123"/>
                  </a:lnTo>
                  <a:lnTo>
                    <a:pt x="136" y="123"/>
                  </a:lnTo>
                  <a:lnTo>
                    <a:pt x="132" y="123"/>
                  </a:lnTo>
                  <a:lnTo>
                    <a:pt x="130" y="123"/>
                  </a:lnTo>
                  <a:lnTo>
                    <a:pt x="126" y="125"/>
                  </a:lnTo>
                  <a:lnTo>
                    <a:pt x="124" y="125"/>
                  </a:lnTo>
                  <a:lnTo>
                    <a:pt x="119" y="125"/>
                  </a:lnTo>
                  <a:lnTo>
                    <a:pt x="98" y="127"/>
                  </a:lnTo>
                  <a:lnTo>
                    <a:pt x="86" y="125"/>
                  </a:lnTo>
                  <a:lnTo>
                    <a:pt x="77" y="120"/>
                  </a:lnTo>
                  <a:lnTo>
                    <a:pt x="67" y="114"/>
                  </a:lnTo>
                  <a:lnTo>
                    <a:pt x="63" y="114"/>
                  </a:lnTo>
                  <a:lnTo>
                    <a:pt x="61" y="114"/>
                  </a:lnTo>
                  <a:lnTo>
                    <a:pt x="61" y="116"/>
                  </a:lnTo>
                  <a:lnTo>
                    <a:pt x="60" y="116"/>
                  </a:lnTo>
                  <a:lnTo>
                    <a:pt x="58" y="118"/>
                  </a:lnTo>
                  <a:lnTo>
                    <a:pt x="56" y="118"/>
                  </a:lnTo>
                  <a:lnTo>
                    <a:pt x="54" y="118"/>
                  </a:lnTo>
                  <a:lnTo>
                    <a:pt x="52" y="118"/>
                  </a:lnTo>
                  <a:lnTo>
                    <a:pt x="48" y="120"/>
                  </a:lnTo>
                  <a:lnTo>
                    <a:pt x="46" y="125"/>
                  </a:lnTo>
                  <a:lnTo>
                    <a:pt x="44" y="129"/>
                  </a:lnTo>
                  <a:lnTo>
                    <a:pt x="41" y="129"/>
                  </a:lnTo>
                  <a:lnTo>
                    <a:pt x="29" y="131"/>
                  </a:lnTo>
                  <a:lnTo>
                    <a:pt x="23" y="131"/>
                  </a:lnTo>
                  <a:lnTo>
                    <a:pt x="21" y="133"/>
                  </a:lnTo>
                  <a:lnTo>
                    <a:pt x="21" y="131"/>
                  </a:lnTo>
                  <a:lnTo>
                    <a:pt x="20" y="131"/>
                  </a:lnTo>
                  <a:lnTo>
                    <a:pt x="20" y="131"/>
                  </a:lnTo>
                  <a:lnTo>
                    <a:pt x="18" y="133"/>
                  </a:lnTo>
                  <a:lnTo>
                    <a:pt x="20" y="139"/>
                  </a:lnTo>
                  <a:lnTo>
                    <a:pt x="21" y="141"/>
                  </a:lnTo>
                  <a:lnTo>
                    <a:pt x="21" y="150"/>
                  </a:lnTo>
                  <a:lnTo>
                    <a:pt x="20" y="154"/>
                  </a:lnTo>
                  <a:lnTo>
                    <a:pt x="20" y="154"/>
                  </a:lnTo>
                  <a:lnTo>
                    <a:pt x="20" y="154"/>
                  </a:lnTo>
                  <a:lnTo>
                    <a:pt x="20" y="154"/>
                  </a:lnTo>
                  <a:lnTo>
                    <a:pt x="20" y="158"/>
                  </a:lnTo>
                  <a:lnTo>
                    <a:pt x="18" y="160"/>
                  </a:lnTo>
                  <a:lnTo>
                    <a:pt x="18" y="167"/>
                  </a:lnTo>
                  <a:lnTo>
                    <a:pt x="18" y="167"/>
                  </a:lnTo>
                  <a:lnTo>
                    <a:pt x="18" y="167"/>
                  </a:lnTo>
                  <a:lnTo>
                    <a:pt x="16" y="167"/>
                  </a:lnTo>
                  <a:lnTo>
                    <a:pt x="16" y="169"/>
                  </a:lnTo>
                  <a:lnTo>
                    <a:pt x="16" y="169"/>
                  </a:lnTo>
                  <a:lnTo>
                    <a:pt x="16" y="169"/>
                  </a:lnTo>
                  <a:lnTo>
                    <a:pt x="16" y="169"/>
                  </a:lnTo>
                  <a:lnTo>
                    <a:pt x="16" y="171"/>
                  </a:lnTo>
                  <a:lnTo>
                    <a:pt x="16" y="171"/>
                  </a:lnTo>
                  <a:lnTo>
                    <a:pt x="16" y="171"/>
                  </a:lnTo>
                  <a:lnTo>
                    <a:pt x="16" y="173"/>
                  </a:lnTo>
                  <a:lnTo>
                    <a:pt x="14" y="173"/>
                  </a:lnTo>
                  <a:lnTo>
                    <a:pt x="12" y="175"/>
                  </a:lnTo>
                  <a:lnTo>
                    <a:pt x="12" y="175"/>
                  </a:lnTo>
                  <a:lnTo>
                    <a:pt x="12" y="175"/>
                  </a:lnTo>
                  <a:lnTo>
                    <a:pt x="10" y="179"/>
                  </a:lnTo>
                  <a:lnTo>
                    <a:pt x="8" y="179"/>
                  </a:lnTo>
                  <a:lnTo>
                    <a:pt x="8" y="180"/>
                  </a:lnTo>
                  <a:lnTo>
                    <a:pt x="8" y="180"/>
                  </a:lnTo>
                  <a:lnTo>
                    <a:pt x="8" y="180"/>
                  </a:lnTo>
                  <a:lnTo>
                    <a:pt x="8" y="182"/>
                  </a:lnTo>
                  <a:lnTo>
                    <a:pt x="8" y="182"/>
                  </a:lnTo>
                  <a:lnTo>
                    <a:pt x="8" y="184"/>
                  </a:lnTo>
                  <a:lnTo>
                    <a:pt x="6" y="184"/>
                  </a:lnTo>
                  <a:lnTo>
                    <a:pt x="4" y="184"/>
                  </a:lnTo>
                  <a:lnTo>
                    <a:pt x="2" y="186"/>
                  </a:lnTo>
                  <a:lnTo>
                    <a:pt x="0" y="186"/>
                  </a:lnTo>
                  <a:lnTo>
                    <a:pt x="0" y="188"/>
                  </a:lnTo>
                  <a:lnTo>
                    <a:pt x="0" y="188"/>
                  </a:lnTo>
                  <a:lnTo>
                    <a:pt x="0" y="190"/>
                  </a:lnTo>
                  <a:lnTo>
                    <a:pt x="2" y="190"/>
                  </a:lnTo>
                  <a:lnTo>
                    <a:pt x="2" y="190"/>
                  </a:lnTo>
                  <a:lnTo>
                    <a:pt x="4" y="190"/>
                  </a:lnTo>
                  <a:lnTo>
                    <a:pt x="4" y="190"/>
                  </a:lnTo>
                  <a:lnTo>
                    <a:pt x="6" y="190"/>
                  </a:lnTo>
                  <a:lnTo>
                    <a:pt x="6" y="192"/>
                  </a:lnTo>
                  <a:lnTo>
                    <a:pt x="6" y="194"/>
                  </a:lnTo>
                  <a:lnTo>
                    <a:pt x="8" y="196"/>
                  </a:lnTo>
                  <a:lnTo>
                    <a:pt x="8" y="198"/>
                  </a:lnTo>
                  <a:lnTo>
                    <a:pt x="10" y="198"/>
                  </a:lnTo>
                  <a:lnTo>
                    <a:pt x="8" y="199"/>
                  </a:lnTo>
                  <a:lnTo>
                    <a:pt x="8" y="201"/>
                  </a:lnTo>
                  <a:lnTo>
                    <a:pt x="10" y="201"/>
                  </a:lnTo>
                  <a:lnTo>
                    <a:pt x="12" y="205"/>
                  </a:lnTo>
                  <a:lnTo>
                    <a:pt x="12" y="205"/>
                  </a:lnTo>
                  <a:lnTo>
                    <a:pt x="12" y="207"/>
                  </a:lnTo>
                  <a:lnTo>
                    <a:pt x="14" y="207"/>
                  </a:lnTo>
                  <a:lnTo>
                    <a:pt x="14" y="207"/>
                  </a:lnTo>
                  <a:lnTo>
                    <a:pt x="14" y="205"/>
                  </a:lnTo>
                  <a:lnTo>
                    <a:pt x="14" y="205"/>
                  </a:lnTo>
                  <a:lnTo>
                    <a:pt x="14" y="205"/>
                  </a:lnTo>
                  <a:lnTo>
                    <a:pt x="14" y="205"/>
                  </a:lnTo>
                  <a:lnTo>
                    <a:pt x="14" y="205"/>
                  </a:lnTo>
                  <a:lnTo>
                    <a:pt x="16" y="205"/>
                  </a:lnTo>
                  <a:lnTo>
                    <a:pt x="16" y="205"/>
                  </a:lnTo>
                  <a:lnTo>
                    <a:pt x="16" y="207"/>
                  </a:lnTo>
                  <a:lnTo>
                    <a:pt x="16" y="209"/>
                  </a:lnTo>
                  <a:lnTo>
                    <a:pt x="14" y="211"/>
                  </a:lnTo>
                  <a:lnTo>
                    <a:pt x="12" y="211"/>
                  </a:lnTo>
                  <a:lnTo>
                    <a:pt x="14" y="211"/>
                  </a:lnTo>
                  <a:lnTo>
                    <a:pt x="16" y="213"/>
                  </a:lnTo>
                  <a:lnTo>
                    <a:pt x="18" y="213"/>
                  </a:lnTo>
                  <a:lnTo>
                    <a:pt x="16" y="215"/>
                  </a:lnTo>
                  <a:lnTo>
                    <a:pt x="12" y="222"/>
                  </a:lnTo>
                  <a:lnTo>
                    <a:pt x="12" y="224"/>
                  </a:lnTo>
                  <a:lnTo>
                    <a:pt x="14" y="234"/>
                  </a:lnTo>
                  <a:lnTo>
                    <a:pt x="16" y="239"/>
                  </a:lnTo>
                  <a:lnTo>
                    <a:pt x="18" y="243"/>
                  </a:lnTo>
                  <a:lnTo>
                    <a:pt x="16" y="251"/>
                  </a:lnTo>
                  <a:lnTo>
                    <a:pt x="16" y="258"/>
                  </a:lnTo>
                  <a:lnTo>
                    <a:pt x="14" y="262"/>
                  </a:lnTo>
                  <a:lnTo>
                    <a:pt x="18" y="262"/>
                  </a:lnTo>
                  <a:lnTo>
                    <a:pt x="21" y="260"/>
                  </a:lnTo>
                  <a:lnTo>
                    <a:pt x="21" y="260"/>
                  </a:lnTo>
                  <a:lnTo>
                    <a:pt x="21" y="260"/>
                  </a:lnTo>
                  <a:lnTo>
                    <a:pt x="21" y="258"/>
                  </a:lnTo>
                  <a:lnTo>
                    <a:pt x="23" y="257"/>
                  </a:lnTo>
                  <a:lnTo>
                    <a:pt x="23" y="255"/>
                  </a:lnTo>
                  <a:lnTo>
                    <a:pt x="23" y="253"/>
                  </a:lnTo>
                  <a:lnTo>
                    <a:pt x="23" y="251"/>
                  </a:lnTo>
                  <a:lnTo>
                    <a:pt x="25" y="251"/>
                  </a:lnTo>
                  <a:lnTo>
                    <a:pt x="27" y="251"/>
                  </a:lnTo>
                  <a:lnTo>
                    <a:pt x="29" y="251"/>
                  </a:lnTo>
                  <a:lnTo>
                    <a:pt x="31" y="249"/>
                  </a:lnTo>
                  <a:lnTo>
                    <a:pt x="31" y="249"/>
                  </a:lnTo>
                  <a:lnTo>
                    <a:pt x="31" y="249"/>
                  </a:lnTo>
                  <a:lnTo>
                    <a:pt x="33" y="247"/>
                  </a:lnTo>
                  <a:lnTo>
                    <a:pt x="33" y="247"/>
                  </a:lnTo>
                  <a:lnTo>
                    <a:pt x="33" y="245"/>
                  </a:lnTo>
                  <a:lnTo>
                    <a:pt x="33" y="245"/>
                  </a:lnTo>
                  <a:lnTo>
                    <a:pt x="31" y="245"/>
                  </a:lnTo>
                  <a:lnTo>
                    <a:pt x="29" y="243"/>
                  </a:lnTo>
                  <a:lnTo>
                    <a:pt x="29" y="241"/>
                  </a:lnTo>
                  <a:lnTo>
                    <a:pt x="27" y="241"/>
                  </a:lnTo>
                  <a:lnTo>
                    <a:pt x="27" y="239"/>
                  </a:lnTo>
                  <a:lnTo>
                    <a:pt x="27" y="238"/>
                  </a:lnTo>
                  <a:lnTo>
                    <a:pt x="27" y="236"/>
                  </a:lnTo>
                  <a:lnTo>
                    <a:pt x="27" y="236"/>
                  </a:lnTo>
                  <a:lnTo>
                    <a:pt x="27" y="234"/>
                  </a:lnTo>
                  <a:lnTo>
                    <a:pt x="27" y="232"/>
                  </a:lnTo>
                  <a:lnTo>
                    <a:pt x="29" y="230"/>
                  </a:lnTo>
                  <a:lnTo>
                    <a:pt x="29" y="230"/>
                  </a:lnTo>
                  <a:lnTo>
                    <a:pt x="29" y="230"/>
                  </a:lnTo>
                  <a:lnTo>
                    <a:pt x="29" y="228"/>
                  </a:lnTo>
                  <a:lnTo>
                    <a:pt x="29" y="226"/>
                  </a:lnTo>
                  <a:lnTo>
                    <a:pt x="31" y="224"/>
                  </a:lnTo>
                  <a:lnTo>
                    <a:pt x="31" y="224"/>
                  </a:lnTo>
                  <a:lnTo>
                    <a:pt x="35" y="220"/>
                  </a:lnTo>
                  <a:lnTo>
                    <a:pt x="35" y="220"/>
                  </a:lnTo>
                  <a:lnTo>
                    <a:pt x="35" y="219"/>
                  </a:lnTo>
                  <a:lnTo>
                    <a:pt x="37" y="217"/>
                  </a:lnTo>
                  <a:lnTo>
                    <a:pt x="37" y="217"/>
                  </a:lnTo>
                  <a:lnTo>
                    <a:pt x="41" y="213"/>
                  </a:lnTo>
                  <a:lnTo>
                    <a:pt x="42" y="211"/>
                  </a:lnTo>
                  <a:lnTo>
                    <a:pt x="42" y="211"/>
                  </a:lnTo>
                  <a:lnTo>
                    <a:pt x="44" y="209"/>
                  </a:lnTo>
                  <a:lnTo>
                    <a:pt x="52" y="209"/>
                  </a:lnTo>
                  <a:lnTo>
                    <a:pt x="58" y="209"/>
                  </a:lnTo>
                  <a:lnTo>
                    <a:pt x="60" y="207"/>
                  </a:lnTo>
                  <a:lnTo>
                    <a:pt x="61" y="207"/>
                  </a:lnTo>
                  <a:lnTo>
                    <a:pt x="63" y="207"/>
                  </a:lnTo>
                  <a:lnTo>
                    <a:pt x="63" y="207"/>
                  </a:lnTo>
                  <a:lnTo>
                    <a:pt x="65" y="205"/>
                  </a:lnTo>
                  <a:lnTo>
                    <a:pt x="67" y="203"/>
                  </a:lnTo>
                  <a:lnTo>
                    <a:pt x="67" y="203"/>
                  </a:lnTo>
                  <a:lnTo>
                    <a:pt x="69" y="203"/>
                  </a:lnTo>
                  <a:lnTo>
                    <a:pt x="73" y="205"/>
                  </a:lnTo>
                  <a:lnTo>
                    <a:pt x="75" y="205"/>
                  </a:lnTo>
                  <a:lnTo>
                    <a:pt x="77" y="205"/>
                  </a:lnTo>
                  <a:lnTo>
                    <a:pt x="77" y="205"/>
                  </a:lnTo>
                  <a:lnTo>
                    <a:pt x="79" y="205"/>
                  </a:lnTo>
                  <a:lnTo>
                    <a:pt x="81" y="205"/>
                  </a:lnTo>
                  <a:lnTo>
                    <a:pt x="82" y="207"/>
                  </a:lnTo>
                  <a:lnTo>
                    <a:pt x="82" y="209"/>
                  </a:lnTo>
                  <a:lnTo>
                    <a:pt x="82" y="209"/>
                  </a:lnTo>
                  <a:lnTo>
                    <a:pt x="82" y="211"/>
                  </a:lnTo>
                  <a:lnTo>
                    <a:pt x="82" y="213"/>
                  </a:lnTo>
                  <a:lnTo>
                    <a:pt x="81" y="213"/>
                  </a:lnTo>
                  <a:lnTo>
                    <a:pt x="81" y="215"/>
                  </a:lnTo>
                  <a:lnTo>
                    <a:pt x="81" y="215"/>
                  </a:lnTo>
                  <a:lnTo>
                    <a:pt x="81" y="215"/>
                  </a:lnTo>
                  <a:lnTo>
                    <a:pt x="82" y="215"/>
                  </a:lnTo>
                  <a:lnTo>
                    <a:pt x="86" y="213"/>
                  </a:lnTo>
                  <a:lnTo>
                    <a:pt x="86" y="211"/>
                  </a:lnTo>
                  <a:lnTo>
                    <a:pt x="86" y="211"/>
                  </a:lnTo>
                  <a:lnTo>
                    <a:pt x="88" y="209"/>
                  </a:lnTo>
                  <a:lnTo>
                    <a:pt x="88" y="209"/>
                  </a:lnTo>
                  <a:lnTo>
                    <a:pt x="88" y="209"/>
                  </a:lnTo>
                  <a:lnTo>
                    <a:pt x="90" y="209"/>
                  </a:lnTo>
                  <a:lnTo>
                    <a:pt x="90" y="211"/>
                  </a:lnTo>
                  <a:lnTo>
                    <a:pt x="90" y="211"/>
                  </a:lnTo>
                  <a:lnTo>
                    <a:pt x="90" y="211"/>
                  </a:lnTo>
                  <a:lnTo>
                    <a:pt x="90" y="213"/>
                  </a:lnTo>
                  <a:lnTo>
                    <a:pt x="92" y="213"/>
                  </a:lnTo>
                  <a:lnTo>
                    <a:pt x="94" y="211"/>
                  </a:lnTo>
                  <a:lnTo>
                    <a:pt x="96" y="211"/>
                  </a:lnTo>
                  <a:lnTo>
                    <a:pt x="101" y="209"/>
                  </a:lnTo>
                  <a:lnTo>
                    <a:pt x="101" y="209"/>
                  </a:lnTo>
                  <a:lnTo>
                    <a:pt x="103" y="209"/>
                  </a:lnTo>
                  <a:lnTo>
                    <a:pt x="103" y="211"/>
                  </a:lnTo>
                  <a:lnTo>
                    <a:pt x="103" y="213"/>
                  </a:lnTo>
                  <a:lnTo>
                    <a:pt x="103" y="213"/>
                  </a:lnTo>
                  <a:lnTo>
                    <a:pt x="103" y="213"/>
                  </a:lnTo>
                  <a:lnTo>
                    <a:pt x="105" y="213"/>
                  </a:lnTo>
                  <a:lnTo>
                    <a:pt x="107" y="211"/>
                  </a:lnTo>
                  <a:lnTo>
                    <a:pt x="109" y="211"/>
                  </a:lnTo>
                  <a:lnTo>
                    <a:pt x="113" y="211"/>
                  </a:lnTo>
                  <a:lnTo>
                    <a:pt x="115" y="211"/>
                  </a:lnTo>
                  <a:lnTo>
                    <a:pt x="117" y="211"/>
                  </a:lnTo>
                  <a:lnTo>
                    <a:pt x="121" y="211"/>
                  </a:lnTo>
                  <a:lnTo>
                    <a:pt x="122" y="211"/>
                  </a:lnTo>
                  <a:lnTo>
                    <a:pt x="122" y="213"/>
                  </a:lnTo>
                  <a:lnTo>
                    <a:pt x="122" y="213"/>
                  </a:lnTo>
                  <a:lnTo>
                    <a:pt x="124" y="215"/>
                  </a:lnTo>
                  <a:lnTo>
                    <a:pt x="124" y="215"/>
                  </a:lnTo>
                  <a:lnTo>
                    <a:pt x="126" y="215"/>
                  </a:lnTo>
                  <a:lnTo>
                    <a:pt x="126" y="215"/>
                  </a:lnTo>
                  <a:lnTo>
                    <a:pt x="126" y="217"/>
                  </a:lnTo>
                  <a:lnTo>
                    <a:pt x="128" y="217"/>
                  </a:lnTo>
                  <a:lnTo>
                    <a:pt x="126" y="219"/>
                  </a:lnTo>
                  <a:lnTo>
                    <a:pt x="126" y="220"/>
                  </a:lnTo>
                  <a:lnTo>
                    <a:pt x="126" y="222"/>
                  </a:lnTo>
                  <a:lnTo>
                    <a:pt x="128" y="222"/>
                  </a:lnTo>
                  <a:lnTo>
                    <a:pt x="128" y="222"/>
                  </a:lnTo>
                  <a:lnTo>
                    <a:pt x="130" y="220"/>
                  </a:lnTo>
                  <a:lnTo>
                    <a:pt x="130" y="220"/>
                  </a:lnTo>
                  <a:lnTo>
                    <a:pt x="130" y="220"/>
                  </a:lnTo>
                  <a:lnTo>
                    <a:pt x="132" y="222"/>
                  </a:lnTo>
                  <a:lnTo>
                    <a:pt x="132" y="222"/>
                  </a:lnTo>
                  <a:lnTo>
                    <a:pt x="134" y="222"/>
                  </a:lnTo>
                  <a:lnTo>
                    <a:pt x="142" y="219"/>
                  </a:lnTo>
                  <a:lnTo>
                    <a:pt x="143" y="219"/>
                  </a:lnTo>
                  <a:lnTo>
                    <a:pt x="143" y="220"/>
                  </a:lnTo>
                  <a:lnTo>
                    <a:pt x="142" y="222"/>
                  </a:lnTo>
                  <a:lnTo>
                    <a:pt x="142" y="224"/>
                  </a:lnTo>
                  <a:lnTo>
                    <a:pt x="143" y="226"/>
                  </a:lnTo>
                  <a:lnTo>
                    <a:pt x="143" y="230"/>
                  </a:lnTo>
                  <a:lnTo>
                    <a:pt x="143" y="232"/>
                  </a:lnTo>
                  <a:lnTo>
                    <a:pt x="145" y="234"/>
                  </a:lnTo>
                  <a:lnTo>
                    <a:pt x="145" y="234"/>
                  </a:lnTo>
                  <a:lnTo>
                    <a:pt x="147" y="232"/>
                  </a:lnTo>
                  <a:lnTo>
                    <a:pt x="149" y="232"/>
                  </a:lnTo>
                  <a:lnTo>
                    <a:pt x="153" y="226"/>
                  </a:lnTo>
                  <a:lnTo>
                    <a:pt x="155" y="224"/>
                  </a:lnTo>
                  <a:lnTo>
                    <a:pt x="157" y="222"/>
                  </a:lnTo>
                  <a:lnTo>
                    <a:pt x="157" y="222"/>
                  </a:lnTo>
                  <a:lnTo>
                    <a:pt x="162" y="220"/>
                  </a:lnTo>
                  <a:lnTo>
                    <a:pt x="168" y="220"/>
                  </a:lnTo>
                  <a:lnTo>
                    <a:pt x="174" y="217"/>
                  </a:lnTo>
                  <a:lnTo>
                    <a:pt x="174" y="217"/>
                  </a:lnTo>
                  <a:lnTo>
                    <a:pt x="174" y="215"/>
                  </a:lnTo>
                  <a:lnTo>
                    <a:pt x="174" y="215"/>
                  </a:lnTo>
                  <a:lnTo>
                    <a:pt x="170" y="217"/>
                  </a:lnTo>
                  <a:lnTo>
                    <a:pt x="170" y="217"/>
                  </a:lnTo>
                  <a:lnTo>
                    <a:pt x="170" y="219"/>
                  </a:lnTo>
                  <a:lnTo>
                    <a:pt x="168" y="217"/>
                  </a:lnTo>
                  <a:lnTo>
                    <a:pt x="168" y="217"/>
                  </a:lnTo>
                  <a:lnTo>
                    <a:pt x="168" y="217"/>
                  </a:lnTo>
                  <a:lnTo>
                    <a:pt x="170" y="215"/>
                  </a:lnTo>
                  <a:lnTo>
                    <a:pt x="170" y="215"/>
                  </a:lnTo>
                  <a:lnTo>
                    <a:pt x="172" y="211"/>
                  </a:lnTo>
                  <a:lnTo>
                    <a:pt x="174" y="209"/>
                  </a:lnTo>
                  <a:lnTo>
                    <a:pt x="176" y="207"/>
                  </a:lnTo>
                  <a:lnTo>
                    <a:pt x="178" y="205"/>
                  </a:lnTo>
                  <a:lnTo>
                    <a:pt x="178" y="205"/>
                  </a:lnTo>
                  <a:lnTo>
                    <a:pt x="178" y="203"/>
                  </a:lnTo>
                  <a:lnTo>
                    <a:pt x="180" y="201"/>
                  </a:lnTo>
                  <a:lnTo>
                    <a:pt x="180" y="201"/>
                  </a:lnTo>
                  <a:lnTo>
                    <a:pt x="182" y="201"/>
                  </a:lnTo>
                  <a:lnTo>
                    <a:pt x="183" y="203"/>
                  </a:lnTo>
                  <a:lnTo>
                    <a:pt x="183" y="203"/>
                  </a:lnTo>
                  <a:lnTo>
                    <a:pt x="183" y="205"/>
                  </a:lnTo>
                  <a:lnTo>
                    <a:pt x="183" y="205"/>
                  </a:lnTo>
                  <a:lnTo>
                    <a:pt x="183" y="207"/>
                  </a:lnTo>
                  <a:lnTo>
                    <a:pt x="183" y="209"/>
                  </a:lnTo>
                  <a:lnTo>
                    <a:pt x="183" y="209"/>
                  </a:lnTo>
                  <a:lnTo>
                    <a:pt x="183" y="211"/>
                  </a:lnTo>
                  <a:lnTo>
                    <a:pt x="183" y="211"/>
                  </a:lnTo>
                  <a:lnTo>
                    <a:pt x="183" y="213"/>
                  </a:lnTo>
                  <a:lnTo>
                    <a:pt x="185" y="213"/>
                  </a:lnTo>
                  <a:lnTo>
                    <a:pt x="187" y="213"/>
                  </a:lnTo>
                  <a:lnTo>
                    <a:pt x="189" y="211"/>
                  </a:lnTo>
                  <a:lnTo>
                    <a:pt x="189" y="211"/>
                  </a:lnTo>
                  <a:lnTo>
                    <a:pt x="191" y="209"/>
                  </a:lnTo>
                  <a:lnTo>
                    <a:pt x="191" y="207"/>
                  </a:lnTo>
                  <a:lnTo>
                    <a:pt x="193" y="205"/>
                  </a:lnTo>
                  <a:lnTo>
                    <a:pt x="193" y="203"/>
                  </a:lnTo>
                  <a:lnTo>
                    <a:pt x="193" y="201"/>
                  </a:lnTo>
                  <a:lnTo>
                    <a:pt x="193" y="201"/>
                  </a:lnTo>
                  <a:lnTo>
                    <a:pt x="197" y="198"/>
                  </a:lnTo>
                  <a:lnTo>
                    <a:pt x="199" y="196"/>
                  </a:lnTo>
                  <a:lnTo>
                    <a:pt x="201" y="196"/>
                  </a:lnTo>
                  <a:lnTo>
                    <a:pt x="202" y="198"/>
                  </a:lnTo>
                  <a:lnTo>
                    <a:pt x="206" y="199"/>
                  </a:lnTo>
                  <a:lnTo>
                    <a:pt x="206" y="201"/>
                  </a:lnTo>
                  <a:lnTo>
                    <a:pt x="208" y="201"/>
                  </a:lnTo>
                  <a:lnTo>
                    <a:pt x="210" y="201"/>
                  </a:lnTo>
                  <a:lnTo>
                    <a:pt x="212" y="201"/>
                  </a:lnTo>
                  <a:lnTo>
                    <a:pt x="218" y="199"/>
                  </a:lnTo>
                  <a:lnTo>
                    <a:pt x="220" y="199"/>
                  </a:lnTo>
                  <a:lnTo>
                    <a:pt x="222" y="199"/>
                  </a:lnTo>
                  <a:lnTo>
                    <a:pt x="222" y="199"/>
                  </a:lnTo>
                  <a:lnTo>
                    <a:pt x="227" y="198"/>
                  </a:lnTo>
                  <a:lnTo>
                    <a:pt x="231" y="198"/>
                  </a:lnTo>
                  <a:lnTo>
                    <a:pt x="231" y="196"/>
                  </a:lnTo>
                  <a:lnTo>
                    <a:pt x="241" y="198"/>
                  </a:lnTo>
                  <a:lnTo>
                    <a:pt x="241" y="198"/>
                  </a:lnTo>
                  <a:lnTo>
                    <a:pt x="241" y="198"/>
                  </a:lnTo>
                  <a:lnTo>
                    <a:pt x="243" y="198"/>
                  </a:lnTo>
                  <a:lnTo>
                    <a:pt x="241" y="199"/>
                  </a:lnTo>
                  <a:lnTo>
                    <a:pt x="233" y="207"/>
                  </a:lnTo>
                  <a:lnTo>
                    <a:pt x="233" y="207"/>
                  </a:lnTo>
                  <a:lnTo>
                    <a:pt x="233" y="207"/>
                  </a:lnTo>
                  <a:lnTo>
                    <a:pt x="233" y="209"/>
                  </a:lnTo>
                  <a:lnTo>
                    <a:pt x="233" y="209"/>
                  </a:lnTo>
                  <a:lnTo>
                    <a:pt x="233" y="211"/>
                  </a:lnTo>
                  <a:lnTo>
                    <a:pt x="235" y="211"/>
                  </a:lnTo>
                  <a:lnTo>
                    <a:pt x="237" y="211"/>
                  </a:lnTo>
                  <a:lnTo>
                    <a:pt x="237" y="213"/>
                  </a:lnTo>
                  <a:lnTo>
                    <a:pt x="237" y="215"/>
                  </a:lnTo>
                  <a:lnTo>
                    <a:pt x="235" y="217"/>
                  </a:lnTo>
                  <a:lnTo>
                    <a:pt x="233" y="220"/>
                  </a:lnTo>
                  <a:lnTo>
                    <a:pt x="233" y="224"/>
                  </a:lnTo>
                  <a:lnTo>
                    <a:pt x="231" y="224"/>
                  </a:lnTo>
                  <a:lnTo>
                    <a:pt x="233" y="226"/>
                  </a:lnTo>
                  <a:lnTo>
                    <a:pt x="233" y="228"/>
                  </a:lnTo>
                  <a:lnTo>
                    <a:pt x="233" y="228"/>
                  </a:lnTo>
                  <a:lnTo>
                    <a:pt x="233" y="230"/>
                  </a:lnTo>
                  <a:lnTo>
                    <a:pt x="233" y="236"/>
                  </a:lnTo>
                  <a:lnTo>
                    <a:pt x="233" y="238"/>
                  </a:lnTo>
                  <a:lnTo>
                    <a:pt x="233" y="238"/>
                  </a:lnTo>
                  <a:lnTo>
                    <a:pt x="233" y="238"/>
                  </a:lnTo>
                  <a:lnTo>
                    <a:pt x="235" y="238"/>
                  </a:lnTo>
                  <a:lnTo>
                    <a:pt x="235" y="236"/>
                  </a:lnTo>
                  <a:lnTo>
                    <a:pt x="237" y="236"/>
                  </a:lnTo>
                  <a:lnTo>
                    <a:pt x="241" y="234"/>
                  </a:lnTo>
                  <a:lnTo>
                    <a:pt x="246" y="234"/>
                  </a:lnTo>
                  <a:lnTo>
                    <a:pt x="248" y="232"/>
                  </a:lnTo>
                  <a:lnTo>
                    <a:pt x="248" y="232"/>
                  </a:lnTo>
                  <a:lnTo>
                    <a:pt x="250" y="230"/>
                  </a:lnTo>
                  <a:lnTo>
                    <a:pt x="250" y="230"/>
                  </a:lnTo>
                  <a:lnTo>
                    <a:pt x="252" y="230"/>
                  </a:lnTo>
                  <a:lnTo>
                    <a:pt x="254" y="230"/>
                  </a:lnTo>
                  <a:lnTo>
                    <a:pt x="256" y="232"/>
                  </a:lnTo>
                  <a:lnTo>
                    <a:pt x="256" y="234"/>
                  </a:lnTo>
                  <a:lnTo>
                    <a:pt x="262" y="236"/>
                  </a:lnTo>
                  <a:lnTo>
                    <a:pt x="265" y="239"/>
                  </a:lnTo>
                  <a:lnTo>
                    <a:pt x="271" y="247"/>
                  </a:lnTo>
                  <a:lnTo>
                    <a:pt x="271" y="247"/>
                  </a:lnTo>
                  <a:lnTo>
                    <a:pt x="271" y="249"/>
                  </a:lnTo>
                  <a:lnTo>
                    <a:pt x="273" y="249"/>
                  </a:lnTo>
                  <a:lnTo>
                    <a:pt x="273" y="249"/>
                  </a:lnTo>
                  <a:lnTo>
                    <a:pt x="273" y="247"/>
                  </a:lnTo>
                  <a:lnTo>
                    <a:pt x="275" y="247"/>
                  </a:lnTo>
                  <a:lnTo>
                    <a:pt x="277" y="245"/>
                  </a:lnTo>
                  <a:lnTo>
                    <a:pt x="277" y="245"/>
                  </a:lnTo>
                  <a:lnTo>
                    <a:pt x="279" y="245"/>
                  </a:lnTo>
                  <a:lnTo>
                    <a:pt x="279" y="245"/>
                  </a:lnTo>
                  <a:lnTo>
                    <a:pt x="279" y="245"/>
                  </a:lnTo>
                  <a:lnTo>
                    <a:pt x="281" y="245"/>
                  </a:lnTo>
                  <a:lnTo>
                    <a:pt x="281" y="247"/>
                  </a:lnTo>
                  <a:lnTo>
                    <a:pt x="279" y="247"/>
                  </a:lnTo>
                  <a:lnTo>
                    <a:pt x="279" y="249"/>
                  </a:lnTo>
                  <a:lnTo>
                    <a:pt x="279" y="249"/>
                  </a:lnTo>
                  <a:lnTo>
                    <a:pt x="277" y="251"/>
                  </a:lnTo>
                  <a:lnTo>
                    <a:pt x="277" y="251"/>
                  </a:lnTo>
                  <a:lnTo>
                    <a:pt x="277" y="253"/>
                  </a:lnTo>
                  <a:lnTo>
                    <a:pt x="275" y="253"/>
                  </a:lnTo>
                  <a:lnTo>
                    <a:pt x="275" y="255"/>
                  </a:lnTo>
                  <a:lnTo>
                    <a:pt x="273" y="255"/>
                  </a:lnTo>
                  <a:lnTo>
                    <a:pt x="271" y="257"/>
                  </a:lnTo>
                  <a:lnTo>
                    <a:pt x="271" y="257"/>
                  </a:lnTo>
                  <a:lnTo>
                    <a:pt x="271" y="258"/>
                  </a:lnTo>
                  <a:lnTo>
                    <a:pt x="271" y="258"/>
                  </a:lnTo>
                  <a:lnTo>
                    <a:pt x="273" y="258"/>
                  </a:lnTo>
                  <a:lnTo>
                    <a:pt x="275" y="260"/>
                  </a:lnTo>
                  <a:lnTo>
                    <a:pt x="275" y="260"/>
                  </a:lnTo>
                  <a:lnTo>
                    <a:pt x="275" y="262"/>
                  </a:lnTo>
                  <a:lnTo>
                    <a:pt x="275" y="262"/>
                  </a:lnTo>
                  <a:lnTo>
                    <a:pt x="279" y="262"/>
                  </a:lnTo>
                  <a:lnTo>
                    <a:pt x="281" y="264"/>
                  </a:lnTo>
                  <a:lnTo>
                    <a:pt x="281" y="264"/>
                  </a:lnTo>
                  <a:lnTo>
                    <a:pt x="281" y="264"/>
                  </a:lnTo>
                  <a:lnTo>
                    <a:pt x="284" y="268"/>
                  </a:lnTo>
                  <a:lnTo>
                    <a:pt x="286" y="270"/>
                  </a:lnTo>
                  <a:lnTo>
                    <a:pt x="286" y="270"/>
                  </a:lnTo>
                  <a:lnTo>
                    <a:pt x="288" y="272"/>
                  </a:lnTo>
                  <a:lnTo>
                    <a:pt x="290" y="272"/>
                  </a:lnTo>
                  <a:lnTo>
                    <a:pt x="290" y="274"/>
                  </a:lnTo>
                  <a:lnTo>
                    <a:pt x="290" y="274"/>
                  </a:lnTo>
                  <a:lnTo>
                    <a:pt x="290" y="276"/>
                  </a:lnTo>
                  <a:lnTo>
                    <a:pt x="290" y="277"/>
                  </a:lnTo>
                  <a:lnTo>
                    <a:pt x="290" y="277"/>
                  </a:lnTo>
                  <a:lnTo>
                    <a:pt x="290" y="279"/>
                  </a:lnTo>
                  <a:lnTo>
                    <a:pt x="290" y="279"/>
                  </a:lnTo>
                  <a:lnTo>
                    <a:pt x="290" y="279"/>
                  </a:lnTo>
                  <a:lnTo>
                    <a:pt x="290" y="281"/>
                  </a:lnTo>
                  <a:lnTo>
                    <a:pt x="290" y="281"/>
                  </a:lnTo>
                  <a:lnTo>
                    <a:pt x="290" y="281"/>
                  </a:lnTo>
                  <a:lnTo>
                    <a:pt x="292" y="283"/>
                  </a:lnTo>
                  <a:lnTo>
                    <a:pt x="292" y="283"/>
                  </a:lnTo>
                  <a:lnTo>
                    <a:pt x="290" y="285"/>
                  </a:lnTo>
                  <a:lnTo>
                    <a:pt x="279" y="289"/>
                  </a:lnTo>
                  <a:lnTo>
                    <a:pt x="277" y="293"/>
                  </a:lnTo>
                  <a:lnTo>
                    <a:pt x="275" y="293"/>
                  </a:lnTo>
                  <a:lnTo>
                    <a:pt x="273" y="293"/>
                  </a:lnTo>
                  <a:lnTo>
                    <a:pt x="271" y="293"/>
                  </a:lnTo>
                  <a:lnTo>
                    <a:pt x="269" y="293"/>
                  </a:lnTo>
                  <a:lnTo>
                    <a:pt x="269" y="293"/>
                  </a:lnTo>
                  <a:lnTo>
                    <a:pt x="269" y="293"/>
                  </a:lnTo>
                  <a:lnTo>
                    <a:pt x="269" y="295"/>
                  </a:lnTo>
                  <a:lnTo>
                    <a:pt x="267" y="295"/>
                  </a:lnTo>
                  <a:lnTo>
                    <a:pt x="267" y="295"/>
                  </a:lnTo>
                  <a:lnTo>
                    <a:pt x="265" y="295"/>
                  </a:lnTo>
                  <a:lnTo>
                    <a:pt x="265" y="295"/>
                  </a:lnTo>
                  <a:lnTo>
                    <a:pt x="263" y="296"/>
                  </a:lnTo>
                  <a:lnTo>
                    <a:pt x="262" y="298"/>
                  </a:lnTo>
                  <a:lnTo>
                    <a:pt x="258" y="300"/>
                  </a:lnTo>
                  <a:lnTo>
                    <a:pt x="254" y="304"/>
                  </a:lnTo>
                  <a:lnTo>
                    <a:pt x="252" y="308"/>
                  </a:lnTo>
                  <a:lnTo>
                    <a:pt x="252" y="308"/>
                  </a:lnTo>
                  <a:lnTo>
                    <a:pt x="252" y="308"/>
                  </a:lnTo>
                  <a:lnTo>
                    <a:pt x="252" y="308"/>
                  </a:lnTo>
                  <a:lnTo>
                    <a:pt x="254" y="308"/>
                  </a:lnTo>
                  <a:lnTo>
                    <a:pt x="254" y="310"/>
                  </a:lnTo>
                  <a:lnTo>
                    <a:pt x="254" y="310"/>
                  </a:lnTo>
                  <a:lnTo>
                    <a:pt x="254" y="310"/>
                  </a:lnTo>
                  <a:lnTo>
                    <a:pt x="254" y="310"/>
                  </a:lnTo>
                  <a:lnTo>
                    <a:pt x="254" y="310"/>
                  </a:lnTo>
                  <a:lnTo>
                    <a:pt x="258" y="312"/>
                  </a:lnTo>
                  <a:lnTo>
                    <a:pt x="258" y="312"/>
                  </a:lnTo>
                  <a:lnTo>
                    <a:pt x="258" y="312"/>
                  </a:lnTo>
                  <a:lnTo>
                    <a:pt x="258" y="312"/>
                  </a:lnTo>
                  <a:lnTo>
                    <a:pt x="260" y="312"/>
                  </a:lnTo>
                  <a:lnTo>
                    <a:pt x="260" y="312"/>
                  </a:lnTo>
                  <a:lnTo>
                    <a:pt x="258" y="314"/>
                  </a:lnTo>
                  <a:lnTo>
                    <a:pt x="258" y="314"/>
                  </a:lnTo>
                  <a:lnTo>
                    <a:pt x="258" y="314"/>
                  </a:lnTo>
                  <a:lnTo>
                    <a:pt x="260" y="314"/>
                  </a:lnTo>
                  <a:lnTo>
                    <a:pt x="260" y="314"/>
                  </a:lnTo>
                  <a:lnTo>
                    <a:pt x="262" y="316"/>
                  </a:lnTo>
                  <a:lnTo>
                    <a:pt x="262" y="317"/>
                  </a:lnTo>
                  <a:lnTo>
                    <a:pt x="262" y="317"/>
                  </a:lnTo>
                  <a:lnTo>
                    <a:pt x="262" y="317"/>
                  </a:lnTo>
                  <a:lnTo>
                    <a:pt x="262" y="319"/>
                  </a:lnTo>
                  <a:lnTo>
                    <a:pt x="262" y="321"/>
                  </a:lnTo>
                  <a:lnTo>
                    <a:pt x="258" y="323"/>
                  </a:lnTo>
                  <a:lnTo>
                    <a:pt x="252" y="325"/>
                  </a:lnTo>
                  <a:lnTo>
                    <a:pt x="250" y="325"/>
                  </a:lnTo>
                  <a:lnTo>
                    <a:pt x="250" y="323"/>
                  </a:lnTo>
                  <a:lnTo>
                    <a:pt x="250" y="323"/>
                  </a:lnTo>
                  <a:lnTo>
                    <a:pt x="250" y="323"/>
                  </a:lnTo>
                  <a:lnTo>
                    <a:pt x="250" y="323"/>
                  </a:lnTo>
                  <a:lnTo>
                    <a:pt x="250" y="323"/>
                  </a:lnTo>
                  <a:lnTo>
                    <a:pt x="250" y="323"/>
                  </a:lnTo>
                  <a:lnTo>
                    <a:pt x="244" y="319"/>
                  </a:lnTo>
                  <a:lnTo>
                    <a:pt x="244" y="319"/>
                  </a:lnTo>
                  <a:lnTo>
                    <a:pt x="241" y="317"/>
                  </a:lnTo>
                  <a:lnTo>
                    <a:pt x="237" y="319"/>
                  </a:lnTo>
                  <a:lnTo>
                    <a:pt x="237" y="321"/>
                  </a:lnTo>
                  <a:lnTo>
                    <a:pt x="237" y="321"/>
                  </a:lnTo>
                  <a:lnTo>
                    <a:pt x="237" y="323"/>
                  </a:lnTo>
                  <a:lnTo>
                    <a:pt x="239" y="325"/>
                  </a:lnTo>
                  <a:lnTo>
                    <a:pt x="239" y="325"/>
                  </a:lnTo>
                  <a:lnTo>
                    <a:pt x="239" y="327"/>
                  </a:lnTo>
                  <a:lnTo>
                    <a:pt x="239" y="329"/>
                  </a:lnTo>
                  <a:lnTo>
                    <a:pt x="239" y="331"/>
                  </a:lnTo>
                  <a:lnTo>
                    <a:pt x="233" y="344"/>
                  </a:lnTo>
                  <a:lnTo>
                    <a:pt x="233" y="348"/>
                  </a:lnTo>
                  <a:lnTo>
                    <a:pt x="233" y="352"/>
                  </a:lnTo>
                  <a:lnTo>
                    <a:pt x="231" y="352"/>
                  </a:lnTo>
                  <a:lnTo>
                    <a:pt x="231" y="354"/>
                  </a:lnTo>
                  <a:lnTo>
                    <a:pt x="231" y="354"/>
                  </a:lnTo>
                  <a:lnTo>
                    <a:pt x="231" y="354"/>
                  </a:lnTo>
                  <a:lnTo>
                    <a:pt x="237" y="359"/>
                  </a:lnTo>
                  <a:lnTo>
                    <a:pt x="239" y="359"/>
                  </a:lnTo>
                  <a:lnTo>
                    <a:pt x="239" y="359"/>
                  </a:lnTo>
                  <a:lnTo>
                    <a:pt x="239" y="361"/>
                  </a:lnTo>
                  <a:lnTo>
                    <a:pt x="239" y="363"/>
                  </a:lnTo>
                  <a:lnTo>
                    <a:pt x="239" y="365"/>
                  </a:lnTo>
                  <a:lnTo>
                    <a:pt x="239" y="365"/>
                  </a:lnTo>
                  <a:lnTo>
                    <a:pt x="241" y="369"/>
                  </a:lnTo>
                  <a:lnTo>
                    <a:pt x="241" y="371"/>
                  </a:lnTo>
                  <a:lnTo>
                    <a:pt x="241" y="373"/>
                  </a:lnTo>
                  <a:lnTo>
                    <a:pt x="241" y="373"/>
                  </a:lnTo>
                  <a:lnTo>
                    <a:pt x="241" y="374"/>
                  </a:lnTo>
                  <a:lnTo>
                    <a:pt x="237" y="382"/>
                  </a:lnTo>
                  <a:lnTo>
                    <a:pt x="237" y="384"/>
                  </a:lnTo>
                  <a:lnTo>
                    <a:pt x="239" y="384"/>
                  </a:lnTo>
                  <a:lnTo>
                    <a:pt x="244" y="384"/>
                  </a:lnTo>
                  <a:lnTo>
                    <a:pt x="250" y="384"/>
                  </a:lnTo>
                  <a:lnTo>
                    <a:pt x="256" y="384"/>
                  </a:lnTo>
                  <a:lnTo>
                    <a:pt x="256" y="384"/>
                  </a:lnTo>
                  <a:lnTo>
                    <a:pt x="256" y="386"/>
                  </a:lnTo>
                  <a:lnTo>
                    <a:pt x="256" y="386"/>
                  </a:lnTo>
                  <a:lnTo>
                    <a:pt x="256" y="386"/>
                  </a:lnTo>
                  <a:lnTo>
                    <a:pt x="256" y="386"/>
                  </a:lnTo>
                  <a:lnTo>
                    <a:pt x="256" y="386"/>
                  </a:lnTo>
                  <a:lnTo>
                    <a:pt x="256" y="388"/>
                  </a:lnTo>
                  <a:lnTo>
                    <a:pt x="256" y="388"/>
                  </a:lnTo>
                  <a:lnTo>
                    <a:pt x="256" y="390"/>
                  </a:lnTo>
                  <a:lnTo>
                    <a:pt x="256" y="392"/>
                  </a:lnTo>
                  <a:lnTo>
                    <a:pt x="256" y="393"/>
                  </a:lnTo>
                  <a:lnTo>
                    <a:pt x="258" y="393"/>
                  </a:lnTo>
                  <a:lnTo>
                    <a:pt x="258" y="395"/>
                  </a:lnTo>
                  <a:lnTo>
                    <a:pt x="258" y="395"/>
                  </a:lnTo>
                  <a:lnTo>
                    <a:pt x="260" y="395"/>
                  </a:lnTo>
                  <a:lnTo>
                    <a:pt x="260" y="395"/>
                  </a:lnTo>
                  <a:lnTo>
                    <a:pt x="262" y="395"/>
                  </a:lnTo>
                  <a:lnTo>
                    <a:pt x="262" y="395"/>
                  </a:lnTo>
                  <a:lnTo>
                    <a:pt x="263" y="395"/>
                  </a:lnTo>
                  <a:lnTo>
                    <a:pt x="263" y="393"/>
                  </a:lnTo>
                  <a:lnTo>
                    <a:pt x="265" y="392"/>
                  </a:lnTo>
                  <a:lnTo>
                    <a:pt x="267" y="390"/>
                  </a:lnTo>
                  <a:lnTo>
                    <a:pt x="271" y="386"/>
                  </a:lnTo>
                  <a:lnTo>
                    <a:pt x="273" y="386"/>
                  </a:lnTo>
                  <a:lnTo>
                    <a:pt x="273" y="386"/>
                  </a:lnTo>
                  <a:lnTo>
                    <a:pt x="273" y="386"/>
                  </a:lnTo>
                  <a:lnTo>
                    <a:pt x="275" y="384"/>
                  </a:lnTo>
                  <a:lnTo>
                    <a:pt x="275" y="384"/>
                  </a:lnTo>
                  <a:lnTo>
                    <a:pt x="275" y="384"/>
                  </a:lnTo>
                  <a:lnTo>
                    <a:pt x="275" y="382"/>
                  </a:lnTo>
                  <a:lnTo>
                    <a:pt x="275" y="380"/>
                  </a:lnTo>
                  <a:lnTo>
                    <a:pt x="275" y="378"/>
                  </a:lnTo>
                  <a:lnTo>
                    <a:pt x="279" y="374"/>
                  </a:lnTo>
                  <a:lnTo>
                    <a:pt x="281" y="373"/>
                  </a:lnTo>
                  <a:lnTo>
                    <a:pt x="283" y="371"/>
                  </a:lnTo>
                  <a:lnTo>
                    <a:pt x="283" y="371"/>
                  </a:lnTo>
                  <a:lnTo>
                    <a:pt x="283" y="369"/>
                  </a:lnTo>
                  <a:lnTo>
                    <a:pt x="286" y="361"/>
                  </a:lnTo>
                  <a:lnTo>
                    <a:pt x="286" y="361"/>
                  </a:lnTo>
                  <a:lnTo>
                    <a:pt x="286" y="359"/>
                  </a:lnTo>
                  <a:lnTo>
                    <a:pt x="288" y="361"/>
                  </a:lnTo>
                  <a:lnTo>
                    <a:pt x="288" y="361"/>
                  </a:lnTo>
                  <a:lnTo>
                    <a:pt x="288" y="363"/>
                  </a:lnTo>
                  <a:lnTo>
                    <a:pt x="294" y="371"/>
                  </a:lnTo>
                  <a:lnTo>
                    <a:pt x="294" y="373"/>
                  </a:lnTo>
                  <a:lnTo>
                    <a:pt x="296" y="373"/>
                  </a:lnTo>
                  <a:lnTo>
                    <a:pt x="296" y="373"/>
                  </a:lnTo>
                  <a:lnTo>
                    <a:pt x="303" y="369"/>
                  </a:lnTo>
                  <a:lnTo>
                    <a:pt x="303" y="371"/>
                  </a:lnTo>
                  <a:lnTo>
                    <a:pt x="307" y="371"/>
                  </a:lnTo>
                  <a:lnTo>
                    <a:pt x="309" y="371"/>
                  </a:lnTo>
                  <a:lnTo>
                    <a:pt x="311" y="369"/>
                  </a:lnTo>
                  <a:lnTo>
                    <a:pt x="309" y="367"/>
                  </a:lnTo>
                  <a:lnTo>
                    <a:pt x="313" y="367"/>
                  </a:lnTo>
                  <a:lnTo>
                    <a:pt x="313" y="363"/>
                  </a:lnTo>
                  <a:lnTo>
                    <a:pt x="313" y="355"/>
                  </a:lnTo>
                  <a:lnTo>
                    <a:pt x="315" y="352"/>
                  </a:lnTo>
                  <a:lnTo>
                    <a:pt x="315" y="352"/>
                  </a:lnTo>
                  <a:lnTo>
                    <a:pt x="317" y="352"/>
                  </a:lnTo>
                  <a:lnTo>
                    <a:pt x="319" y="350"/>
                  </a:lnTo>
                  <a:lnTo>
                    <a:pt x="319" y="350"/>
                  </a:lnTo>
                  <a:lnTo>
                    <a:pt x="317" y="346"/>
                  </a:lnTo>
                  <a:lnTo>
                    <a:pt x="319" y="342"/>
                  </a:lnTo>
                  <a:lnTo>
                    <a:pt x="319" y="340"/>
                  </a:lnTo>
                  <a:lnTo>
                    <a:pt x="319" y="340"/>
                  </a:lnTo>
                  <a:lnTo>
                    <a:pt x="317" y="340"/>
                  </a:lnTo>
                  <a:lnTo>
                    <a:pt x="317" y="338"/>
                  </a:lnTo>
                  <a:lnTo>
                    <a:pt x="317" y="338"/>
                  </a:lnTo>
                  <a:lnTo>
                    <a:pt x="317" y="336"/>
                  </a:lnTo>
                  <a:lnTo>
                    <a:pt x="317" y="336"/>
                  </a:lnTo>
                  <a:lnTo>
                    <a:pt x="319" y="335"/>
                  </a:lnTo>
                  <a:lnTo>
                    <a:pt x="319" y="335"/>
                  </a:lnTo>
                  <a:lnTo>
                    <a:pt x="319" y="331"/>
                  </a:lnTo>
                  <a:lnTo>
                    <a:pt x="321" y="329"/>
                  </a:lnTo>
                  <a:lnTo>
                    <a:pt x="321" y="327"/>
                  </a:lnTo>
                  <a:lnTo>
                    <a:pt x="321" y="327"/>
                  </a:lnTo>
                  <a:lnTo>
                    <a:pt x="321" y="327"/>
                  </a:lnTo>
                  <a:lnTo>
                    <a:pt x="323" y="325"/>
                  </a:lnTo>
                  <a:lnTo>
                    <a:pt x="323" y="325"/>
                  </a:lnTo>
                  <a:lnTo>
                    <a:pt x="323" y="325"/>
                  </a:lnTo>
                  <a:lnTo>
                    <a:pt x="323" y="325"/>
                  </a:lnTo>
                  <a:lnTo>
                    <a:pt x="323" y="325"/>
                  </a:lnTo>
                  <a:lnTo>
                    <a:pt x="324" y="327"/>
                  </a:lnTo>
                  <a:lnTo>
                    <a:pt x="324" y="327"/>
                  </a:lnTo>
                  <a:lnTo>
                    <a:pt x="326" y="327"/>
                  </a:lnTo>
                  <a:lnTo>
                    <a:pt x="326" y="327"/>
                  </a:lnTo>
                  <a:lnTo>
                    <a:pt x="328" y="327"/>
                  </a:lnTo>
                  <a:lnTo>
                    <a:pt x="328" y="325"/>
                  </a:lnTo>
                  <a:lnTo>
                    <a:pt x="328" y="325"/>
                  </a:lnTo>
                  <a:lnTo>
                    <a:pt x="328" y="323"/>
                  </a:lnTo>
                  <a:lnTo>
                    <a:pt x="330" y="319"/>
                  </a:lnTo>
                  <a:lnTo>
                    <a:pt x="332" y="316"/>
                  </a:lnTo>
                  <a:lnTo>
                    <a:pt x="332" y="316"/>
                  </a:lnTo>
                  <a:lnTo>
                    <a:pt x="332" y="316"/>
                  </a:lnTo>
                  <a:lnTo>
                    <a:pt x="332" y="314"/>
                  </a:lnTo>
                  <a:lnTo>
                    <a:pt x="332" y="314"/>
                  </a:lnTo>
                  <a:lnTo>
                    <a:pt x="332" y="314"/>
                  </a:lnTo>
                  <a:lnTo>
                    <a:pt x="332" y="312"/>
                  </a:lnTo>
                  <a:lnTo>
                    <a:pt x="332" y="312"/>
                  </a:lnTo>
                  <a:lnTo>
                    <a:pt x="332" y="312"/>
                  </a:lnTo>
                  <a:lnTo>
                    <a:pt x="334" y="312"/>
                  </a:lnTo>
                  <a:lnTo>
                    <a:pt x="334" y="312"/>
                  </a:lnTo>
                  <a:lnTo>
                    <a:pt x="334" y="310"/>
                  </a:lnTo>
                  <a:lnTo>
                    <a:pt x="334" y="310"/>
                  </a:lnTo>
                  <a:lnTo>
                    <a:pt x="334" y="306"/>
                  </a:lnTo>
                  <a:lnTo>
                    <a:pt x="334" y="304"/>
                  </a:lnTo>
                  <a:lnTo>
                    <a:pt x="334" y="304"/>
                  </a:lnTo>
                  <a:lnTo>
                    <a:pt x="334" y="302"/>
                  </a:lnTo>
                  <a:lnTo>
                    <a:pt x="334" y="302"/>
                  </a:lnTo>
                  <a:lnTo>
                    <a:pt x="336" y="302"/>
                  </a:lnTo>
                  <a:lnTo>
                    <a:pt x="336" y="302"/>
                  </a:lnTo>
                  <a:lnTo>
                    <a:pt x="338" y="302"/>
                  </a:lnTo>
                  <a:lnTo>
                    <a:pt x="338" y="300"/>
                  </a:lnTo>
                  <a:lnTo>
                    <a:pt x="338" y="300"/>
                  </a:lnTo>
                  <a:lnTo>
                    <a:pt x="338" y="298"/>
                  </a:lnTo>
                  <a:lnTo>
                    <a:pt x="340" y="298"/>
                  </a:lnTo>
                  <a:lnTo>
                    <a:pt x="340" y="296"/>
                  </a:lnTo>
                  <a:lnTo>
                    <a:pt x="342" y="295"/>
                  </a:lnTo>
                  <a:lnTo>
                    <a:pt x="343" y="289"/>
                  </a:lnTo>
                  <a:lnTo>
                    <a:pt x="345" y="283"/>
                  </a:lnTo>
                  <a:lnTo>
                    <a:pt x="347" y="281"/>
                  </a:lnTo>
                  <a:lnTo>
                    <a:pt x="347" y="279"/>
                  </a:lnTo>
                  <a:lnTo>
                    <a:pt x="351" y="277"/>
                  </a:lnTo>
                  <a:lnTo>
                    <a:pt x="351" y="276"/>
                  </a:lnTo>
                  <a:lnTo>
                    <a:pt x="351" y="274"/>
                  </a:lnTo>
                  <a:lnTo>
                    <a:pt x="351" y="270"/>
                  </a:lnTo>
                  <a:lnTo>
                    <a:pt x="351" y="268"/>
                  </a:lnTo>
                  <a:lnTo>
                    <a:pt x="351" y="268"/>
                  </a:lnTo>
                  <a:lnTo>
                    <a:pt x="351" y="266"/>
                  </a:lnTo>
                  <a:lnTo>
                    <a:pt x="349" y="264"/>
                  </a:lnTo>
                  <a:lnTo>
                    <a:pt x="349" y="264"/>
                  </a:lnTo>
                  <a:lnTo>
                    <a:pt x="349" y="262"/>
                  </a:lnTo>
                  <a:lnTo>
                    <a:pt x="347" y="262"/>
                  </a:lnTo>
                  <a:lnTo>
                    <a:pt x="347" y="262"/>
                  </a:lnTo>
                  <a:lnTo>
                    <a:pt x="345" y="260"/>
                  </a:lnTo>
                  <a:lnTo>
                    <a:pt x="345" y="260"/>
                  </a:lnTo>
                  <a:lnTo>
                    <a:pt x="345" y="258"/>
                  </a:lnTo>
                  <a:lnTo>
                    <a:pt x="343" y="258"/>
                  </a:lnTo>
                  <a:lnTo>
                    <a:pt x="343" y="257"/>
                  </a:lnTo>
                  <a:lnTo>
                    <a:pt x="343" y="257"/>
                  </a:lnTo>
                  <a:lnTo>
                    <a:pt x="343" y="257"/>
                  </a:lnTo>
                  <a:lnTo>
                    <a:pt x="343" y="257"/>
                  </a:lnTo>
                  <a:lnTo>
                    <a:pt x="342" y="257"/>
                  </a:lnTo>
                  <a:lnTo>
                    <a:pt x="342" y="255"/>
                  </a:lnTo>
                  <a:lnTo>
                    <a:pt x="340" y="255"/>
                  </a:lnTo>
                  <a:lnTo>
                    <a:pt x="340" y="253"/>
                  </a:lnTo>
                  <a:lnTo>
                    <a:pt x="340" y="251"/>
                  </a:lnTo>
                  <a:lnTo>
                    <a:pt x="342" y="251"/>
                  </a:lnTo>
                  <a:lnTo>
                    <a:pt x="343" y="249"/>
                  </a:lnTo>
                  <a:lnTo>
                    <a:pt x="347" y="245"/>
                  </a:lnTo>
                  <a:lnTo>
                    <a:pt x="353" y="241"/>
                  </a:lnTo>
                  <a:lnTo>
                    <a:pt x="357" y="238"/>
                  </a:lnTo>
                  <a:lnTo>
                    <a:pt x="363" y="230"/>
                  </a:lnTo>
                  <a:lnTo>
                    <a:pt x="364" y="228"/>
                  </a:lnTo>
                  <a:lnTo>
                    <a:pt x="374" y="220"/>
                  </a:lnTo>
                  <a:lnTo>
                    <a:pt x="374" y="219"/>
                  </a:lnTo>
                  <a:lnTo>
                    <a:pt x="374" y="219"/>
                  </a:lnTo>
                  <a:lnTo>
                    <a:pt x="374" y="219"/>
                  </a:lnTo>
                  <a:lnTo>
                    <a:pt x="374" y="219"/>
                  </a:lnTo>
                  <a:lnTo>
                    <a:pt x="372" y="217"/>
                  </a:lnTo>
                  <a:lnTo>
                    <a:pt x="372" y="215"/>
                  </a:lnTo>
                  <a:lnTo>
                    <a:pt x="372" y="215"/>
                  </a:lnTo>
                  <a:lnTo>
                    <a:pt x="372" y="215"/>
                  </a:lnTo>
                  <a:lnTo>
                    <a:pt x="372" y="213"/>
                  </a:lnTo>
                  <a:lnTo>
                    <a:pt x="374" y="213"/>
                  </a:lnTo>
                  <a:lnTo>
                    <a:pt x="376" y="211"/>
                  </a:lnTo>
                  <a:lnTo>
                    <a:pt x="378" y="211"/>
                  </a:lnTo>
                  <a:lnTo>
                    <a:pt x="378" y="209"/>
                  </a:lnTo>
                  <a:lnTo>
                    <a:pt x="380" y="209"/>
                  </a:lnTo>
                  <a:lnTo>
                    <a:pt x="380" y="209"/>
                  </a:lnTo>
                  <a:lnTo>
                    <a:pt x="382" y="211"/>
                  </a:lnTo>
                  <a:lnTo>
                    <a:pt x="382" y="211"/>
                  </a:lnTo>
                  <a:lnTo>
                    <a:pt x="384" y="211"/>
                  </a:lnTo>
                  <a:lnTo>
                    <a:pt x="384" y="213"/>
                  </a:lnTo>
                  <a:lnTo>
                    <a:pt x="384" y="215"/>
                  </a:lnTo>
                  <a:lnTo>
                    <a:pt x="384" y="215"/>
                  </a:lnTo>
                  <a:lnTo>
                    <a:pt x="384" y="217"/>
                  </a:lnTo>
                  <a:lnTo>
                    <a:pt x="384" y="219"/>
                  </a:lnTo>
                  <a:lnTo>
                    <a:pt x="382" y="219"/>
                  </a:lnTo>
                  <a:lnTo>
                    <a:pt x="382" y="220"/>
                  </a:lnTo>
                  <a:lnTo>
                    <a:pt x="380" y="220"/>
                  </a:lnTo>
                  <a:lnTo>
                    <a:pt x="380" y="222"/>
                  </a:lnTo>
                  <a:lnTo>
                    <a:pt x="380" y="222"/>
                  </a:lnTo>
                  <a:lnTo>
                    <a:pt x="382" y="222"/>
                  </a:lnTo>
                  <a:lnTo>
                    <a:pt x="382" y="222"/>
                  </a:lnTo>
                  <a:lnTo>
                    <a:pt x="384" y="222"/>
                  </a:lnTo>
                  <a:lnTo>
                    <a:pt x="385" y="222"/>
                  </a:lnTo>
                  <a:lnTo>
                    <a:pt x="391" y="220"/>
                  </a:lnTo>
                  <a:lnTo>
                    <a:pt x="393" y="220"/>
                  </a:lnTo>
                  <a:lnTo>
                    <a:pt x="395" y="219"/>
                  </a:lnTo>
                  <a:lnTo>
                    <a:pt x="397" y="217"/>
                  </a:lnTo>
                  <a:lnTo>
                    <a:pt x="399" y="213"/>
                  </a:lnTo>
                  <a:lnTo>
                    <a:pt x="399" y="213"/>
                  </a:lnTo>
                  <a:lnTo>
                    <a:pt x="401" y="211"/>
                  </a:lnTo>
                  <a:lnTo>
                    <a:pt x="401" y="211"/>
                  </a:lnTo>
                  <a:lnTo>
                    <a:pt x="399" y="209"/>
                  </a:lnTo>
                  <a:lnTo>
                    <a:pt x="399" y="207"/>
                  </a:lnTo>
                  <a:lnTo>
                    <a:pt x="399" y="207"/>
                  </a:lnTo>
                  <a:lnTo>
                    <a:pt x="399" y="207"/>
                  </a:lnTo>
                  <a:lnTo>
                    <a:pt x="399" y="205"/>
                  </a:lnTo>
                  <a:lnTo>
                    <a:pt x="399" y="203"/>
                  </a:lnTo>
                  <a:lnTo>
                    <a:pt x="399" y="201"/>
                  </a:lnTo>
                  <a:lnTo>
                    <a:pt x="401" y="199"/>
                  </a:lnTo>
                  <a:lnTo>
                    <a:pt x="401" y="199"/>
                  </a:lnTo>
                  <a:lnTo>
                    <a:pt x="401" y="199"/>
                  </a:lnTo>
                  <a:lnTo>
                    <a:pt x="401" y="198"/>
                  </a:lnTo>
                  <a:lnTo>
                    <a:pt x="403" y="192"/>
                  </a:lnTo>
                  <a:lnTo>
                    <a:pt x="403" y="190"/>
                  </a:lnTo>
                  <a:lnTo>
                    <a:pt x="401" y="188"/>
                  </a:lnTo>
                  <a:lnTo>
                    <a:pt x="401" y="188"/>
                  </a:lnTo>
                  <a:lnTo>
                    <a:pt x="403" y="186"/>
                  </a:lnTo>
                  <a:lnTo>
                    <a:pt x="410" y="175"/>
                  </a:lnTo>
                  <a:lnTo>
                    <a:pt x="414" y="171"/>
                  </a:lnTo>
                  <a:lnTo>
                    <a:pt x="416" y="169"/>
                  </a:lnTo>
                  <a:lnTo>
                    <a:pt x="418" y="169"/>
                  </a:lnTo>
                  <a:lnTo>
                    <a:pt x="418" y="167"/>
                  </a:lnTo>
                  <a:lnTo>
                    <a:pt x="418" y="165"/>
                  </a:lnTo>
                  <a:lnTo>
                    <a:pt x="420" y="160"/>
                  </a:lnTo>
                  <a:lnTo>
                    <a:pt x="420" y="158"/>
                  </a:lnTo>
                  <a:lnTo>
                    <a:pt x="420" y="156"/>
                  </a:lnTo>
                  <a:lnTo>
                    <a:pt x="424" y="152"/>
                  </a:lnTo>
                  <a:lnTo>
                    <a:pt x="425" y="148"/>
                  </a:lnTo>
                  <a:lnTo>
                    <a:pt x="427" y="150"/>
                  </a:lnTo>
                  <a:lnTo>
                    <a:pt x="429" y="152"/>
                  </a:lnTo>
                  <a:lnTo>
                    <a:pt x="429" y="154"/>
                  </a:lnTo>
                  <a:lnTo>
                    <a:pt x="429" y="154"/>
                  </a:lnTo>
                  <a:lnTo>
                    <a:pt x="429" y="154"/>
                  </a:lnTo>
                  <a:lnTo>
                    <a:pt x="429" y="156"/>
                  </a:lnTo>
                  <a:lnTo>
                    <a:pt x="429" y="156"/>
                  </a:lnTo>
                  <a:lnTo>
                    <a:pt x="431" y="156"/>
                  </a:lnTo>
                  <a:lnTo>
                    <a:pt x="431" y="156"/>
                  </a:lnTo>
                  <a:lnTo>
                    <a:pt x="433" y="156"/>
                  </a:lnTo>
                  <a:lnTo>
                    <a:pt x="435" y="154"/>
                  </a:lnTo>
                  <a:lnTo>
                    <a:pt x="435" y="154"/>
                  </a:lnTo>
                  <a:lnTo>
                    <a:pt x="437" y="152"/>
                  </a:lnTo>
                  <a:lnTo>
                    <a:pt x="439" y="150"/>
                  </a:lnTo>
                  <a:lnTo>
                    <a:pt x="441" y="148"/>
                  </a:lnTo>
                  <a:lnTo>
                    <a:pt x="441" y="146"/>
                  </a:lnTo>
                  <a:lnTo>
                    <a:pt x="441" y="144"/>
                  </a:lnTo>
                  <a:lnTo>
                    <a:pt x="441" y="144"/>
                  </a:lnTo>
                  <a:lnTo>
                    <a:pt x="441" y="142"/>
                  </a:lnTo>
                  <a:lnTo>
                    <a:pt x="444" y="139"/>
                  </a:lnTo>
                  <a:lnTo>
                    <a:pt x="444" y="137"/>
                  </a:lnTo>
                  <a:lnTo>
                    <a:pt x="446" y="137"/>
                  </a:lnTo>
                  <a:lnTo>
                    <a:pt x="446" y="137"/>
                  </a:lnTo>
                  <a:lnTo>
                    <a:pt x="446" y="137"/>
                  </a:lnTo>
                  <a:lnTo>
                    <a:pt x="448" y="137"/>
                  </a:lnTo>
                  <a:lnTo>
                    <a:pt x="450" y="135"/>
                  </a:lnTo>
                  <a:lnTo>
                    <a:pt x="450" y="135"/>
                  </a:lnTo>
                  <a:lnTo>
                    <a:pt x="452" y="133"/>
                  </a:lnTo>
                  <a:lnTo>
                    <a:pt x="452" y="133"/>
                  </a:lnTo>
                  <a:lnTo>
                    <a:pt x="452" y="133"/>
                  </a:lnTo>
                  <a:lnTo>
                    <a:pt x="456" y="133"/>
                  </a:lnTo>
                  <a:lnTo>
                    <a:pt x="464" y="131"/>
                  </a:lnTo>
                  <a:lnTo>
                    <a:pt x="465" y="129"/>
                  </a:lnTo>
                  <a:lnTo>
                    <a:pt x="471" y="125"/>
                  </a:lnTo>
                  <a:lnTo>
                    <a:pt x="475" y="122"/>
                  </a:lnTo>
                  <a:lnTo>
                    <a:pt x="479" y="118"/>
                  </a:lnTo>
                  <a:lnTo>
                    <a:pt x="481" y="112"/>
                  </a:lnTo>
                  <a:lnTo>
                    <a:pt x="483" y="112"/>
                  </a:lnTo>
                  <a:lnTo>
                    <a:pt x="485" y="108"/>
                  </a:lnTo>
                  <a:lnTo>
                    <a:pt x="485" y="108"/>
                  </a:lnTo>
                  <a:lnTo>
                    <a:pt x="486" y="108"/>
                  </a:lnTo>
                  <a:lnTo>
                    <a:pt x="486" y="108"/>
                  </a:lnTo>
                  <a:lnTo>
                    <a:pt x="486" y="108"/>
                  </a:lnTo>
                  <a:lnTo>
                    <a:pt x="490" y="110"/>
                  </a:lnTo>
                  <a:lnTo>
                    <a:pt x="490" y="110"/>
                  </a:lnTo>
                  <a:lnTo>
                    <a:pt x="492" y="110"/>
                  </a:lnTo>
                  <a:lnTo>
                    <a:pt x="494" y="110"/>
                  </a:lnTo>
                  <a:lnTo>
                    <a:pt x="496" y="110"/>
                  </a:lnTo>
                  <a:lnTo>
                    <a:pt x="496" y="110"/>
                  </a:lnTo>
                  <a:lnTo>
                    <a:pt x="507" y="103"/>
                  </a:lnTo>
                  <a:lnTo>
                    <a:pt x="507" y="103"/>
                  </a:lnTo>
                  <a:lnTo>
                    <a:pt x="507" y="103"/>
                  </a:lnTo>
                  <a:lnTo>
                    <a:pt x="507" y="103"/>
                  </a:lnTo>
                  <a:lnTo>
                    <a:pt x="507" y="101"/>
                  </a:lnTo>
                  <a:lnTo>
                    <a:pt x="509" y="101"/>
                  </a:lnTo>
                  <a:lnTo>
                    <a:pt x="509" y="99"/>
                  </a:lnTo>
                  <a:lnTo>
                    <a:pt x="511" y="99"/>
                  </a:lnTo>
                  <a:lnTo>
                    <a:pt x="511" y="99"/>
                  </a:lnTo>
                  <a:lnTo>
                    <a:pt x="511" y="97"/>
                  </a:lnTo>
                  <a:lnTo>
                    <a:pt x="513" y="99"/>
                  </a:lnTo>
                  <a:lnTo>
                    <a:pt x="515" y="99"/>
                  </a:lnTo>
                  <a:lnTo>
                    <a:pt x="517" y="99"/>
                  </a:lnTo>
                  <a:lnTo>
                    <a:pt x="517" y="97"/>
                  </a:lnTo>
                  <a:lnTo>
                    <a:pt x="523" y="95"/>
                  </a:lnTo>
                  <a:lnTo>
                    <a:pt x="526" y="91"/>
                  </a:lnTo>
                  <a:lnTo>
                    <a:pt x="528" y="89"/>
                  </a:lnTo>
                  <a:lnTo>
                    <a:pt x="530" y="89"/>
                  </a:lnTo>
                  <a:lnTo>
                    <a:pt x="530" y="89"/>
                  </a:lnTo>
                  <a:lnTo>
                    <a:pt x="532" y="87"/>
                  </a:lnTo>
                  <a:lnTo>
                    <a:pt x="536" y="85"/>
                  </a:lnTo>
                  <a:lnTo>
                    <a:pt x="536" y="83"/>
                  </a:lnTo>
                  <a:lnTo>
                    <a:pt x="538" y="82"/>
                  </a:lnTo>
                  <a:lnTo>
                    <a:pt x="538" y="82"/>
                  </a:lnTo>
                  <a:lnTo>
                    <a:pt x="538" y="78"/>
                  </a:lnTo>
                  <a:lnTo>
                    <a:pt x="538" y="78"/>
                  </a:lnTo>
                  <a:lnTo>
                    <a:pt x="540" y="76"/>
                  </a:lnTo>
                  <a:lnTo>
                    <a:pt x="540" y="76"/>
                  </a:lnTo>
                  <a:lnTo>
                    <a:pt x="542" y="76"/>
                  </a:lnTo>
                  <a:lnTo>
                    <a:pt x="544" y="74"/>
                  </a:lnTo>
                  <a:lnTo>
                    <a:pt x="544" y="74"/>
                  </a:lnTo>
                  <a:lnTo>
                    <a:pt x="545" y="74"/>
                  </a:lnTo>
                  <a:lnTo>
                    <a:pt x="547" y="76"/>
                  </a:lnTo>
                  <a:lnTo>
                    <a:pt x="549" y="78"/>
                  </a:lnTo>
                  <a:lnTo>
                    <a:pt x="551" y="78"/>
                  </a:lnTo>
                  <a:lnTo>
                    <a:pt x="553" y="80"/>
                  </a:lnTo>
                  <a:lnTo>
                    <a:pt x="568" y="72"/>
                  </a:lnTo>
                  <a:lnTo>
                    <a:pt x="568" y="72"/>
                  </a:lnTo>
                  <a:lnTo>
                    <a:pt x="572" y="74"/>
                  </a:lnTo>
                  <a:lnTo>
                    <a:pt x="572" y="74"/>
                  </a:lnTo>
                  <a:lnTo>
                    <a:pt x="574" y="72"/>
                  </a:lnTo>
                  <a:lnTo>
                    <a:pt x="574" y="72"/>
                  </a:lnTo>
                  <a:lnTo>
                    <a:pt x="574" y="72"/>
                  </a:lnTo>
                  <a:lnTo>
                    <a:pt x="578" y="74"/>
                  </a:lnTo>
                  <a:lnTo>
                    <a:pt x="578" y="74"/>
                  </a:lnTo>
                  <a:lnTo>
                    <a:pt x="578" y="74"/>
                  </a:lnTo>
                  <a:lnTo>
                    <a:pt x="578" y="72"/>
                  </a:lnTo>
                  <a:lnTo>
                    <a:pt x="578" y="72"/>
                  </a:lnTo>
                  <a:lnTo>
                    <a:pt x="580" y="70"/>
                  </a:lnTo>
                  <a:lnTo>
                    <a:pt x="580" y="70"/>
                  </a:lnTo>
                  <a:lnTo>
                    <a:pt x="582" y="70"/>
                  </a:lnTo>
                  <a:lnTo>
                    <a:pt x="582" y="70"/>
                  </a:lnTo>
                  <a:lnTo>
                    <a:pt x="582" y="70"/>
                  </a:lnTo>
                  <a:lnTo>
                    <a:pt x="582" y="70"/>
                  </a:lnTo>
                  <a:lnTo>
                    <a:pt x="584" y="68"/>
                  </a:lnTo>
                  <a:lnTo>
                    <a:pt x="584" y="68"/>
                  </a:lnTo>
                  <a:lnTo>
                    <a:pt x="584" y="66"/>
                  </a:lnTo>
                  <a:lnTo>
                    <a:pt x="584" y="66"/>
                  </a:lnTo>
                  <a:lnTo>
                    <a:pt x="584" y="66"/>
                  </a:lnTo>
                  <a:lnTo>
                    <a:pt x="586" y="64"/>
                  </a:lnTo>
                  <a:lnTo>
                    <a:pt x="586" y="64"/>
                  </a:lnTo>
                  <a:lnTo>
                    <a:pt x="587" y="64"/>
                  </a:lnTo>
                  <a:lnTo>
                    <a:pt x="587" y="64"/>
                  </a:lnTo>
                  <a:lnTo>
                    <a:pt x="587" y="64"/>
                  </a:lnTo>
                  <a:lnTo>
                    <a:pt x="587" y="61"/>
                  </a:lnTo>
                  <a:lnTo>
                    <a:pt x="587" y="61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72">
              <a:extLst>
                <a:ext uri="{FF2B5EF4-FFF2-40B4-BE49-F238E27FC236}">
                  <a16:creationId xmlns:a16="http://schemas.microsoft.com/office/drawing/2014/main" xmlns="" id="{AF22A621-5348-4ED4-9BB0-9E9C5D61AC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4760" y="2843987"/>
              <a:ext cx="846138" cy="450850"/>
            </a:xfrm>
            <a:custGeom>
              <a:avLst/>
              <a:gdLst>
                <a:gd name="T0" fmla="*/ 520 w 533"/>
                <a:gd name="T1" fmla="*/ 111 h 284"/>
                <a:gd name="T2" fmla="*/ 486 w 533"/>
                <a:gd name="T3" fmla="*/ 93 h 284"/>
                <a:gd name="T4" fmla="*/ 451 w 533"/>
                <a:gd name="T5" fmla="*/ 84 h 284"/>
                <a:gd name="T6" fmla="*/ 451 w 533"/>
                <a:gd name="T7" fmla="*/ 42 h 284"/>
                <a:gd name="T8" fmla="*/ 427 w 533"/>
                <a:gd name="T9" fmla="*/ 23 h 284"/>
                <a:gd name="T10" fmla="*/ 430 w 533"/>
                <a:gd name="T11" fmla="*/ 14 h 284"/>
                <a:gd name="T12" fmla="*/ 387 w 533"/>
                <a:gd name="T13" fmla="*/ 2 h 284"/>
                <a:gd name="T14" fmla="*/ 367 w 533"/>
                <a:gd name="T15" fmla="*/ 15 h 284"/>
                <a:gd name="T16" fmla="*/ 354 w 533"/>
                <a:gd name="T17" fmla="*/ 19 h 284"/>
                <a:gd name="T18" fmla="*/ 333 w 533"/>
                <a:gd name="T19" fmla="*/ 29 h 284"/>
                <a:gd name="T20" fmla="*/ 312 w 533"/>
                <a:gd name="T21" fmla="*/ 25 h 284"/>
                <a:gd name="T22" fmla="*/ 282 w 533"/>
                <a:gd name="T23" fmla="*/ 6 h 284"/>
                <a:gd name="T24" fmla="*/ 255 w 533"/>
                <a:gd name="T25" fmla="*/ 21 h 284"/>
                <a:gd name="T26" fmla="*/ 230 w 533"/>
                <a:gd name="T27" fmla="*/ 52 h 284"/>
                <a:gd name="T28" fmla="*/ 215 w 533"/>
                <a:gd name="T29" fmla="*/ 59 h 284"/>
                <a:gd name="T30" fmla="*/ 194 w 533"/>
                <a:gd name="T31" fmla="*/ 71 h 284"/>
                <a:gd name="T32" fmla="*/ 152 w 533"/>
                <a:gd name="T33" fmla="*/ 88 h 284"/>
                <a:gd name="T34" fmla="*/ 122 w 533"/>
                <a:gd name="T35" fmla="*/ 118 h 284"/>
                <a:gd name="T36" fmla="*/ 110 w 533"/>
                <a:gd name="T37" fmla="*/ 124 h 284"/>
                <a:gd name="T38" fmla="*/ 103 w 533"/>
                <a:gd name="T39" fmla="*/ 145 h 284"/>
                <a:gd name="T40" fmla="*/ 80 w 533"/>
                <a:gd name="T41" fmla="*/ 162 h 284"/>
                <a:gd name="T42" fmla="*/ 68 w 533"/>
                <a:gd name="T43" fmla="*/ 162 h 284"/>
                <a:gd name="T44" fmla="*/ 61 w 533"/>
                <a:gd name="T45" fmla="*/ 162 h 284"/>
                <a:gd name="T46" fmla="*/ 26 w 533"/>
                <a:gd name="T47" fmla="*/ 171 h 284"/>
                <a:gd name="T48" fmla="*/ 5 w 533"/>
                <a:gd name="T49" fmla="*/ 196 h 284"/>
                <a:gd name="T50" fmla="*/ 28 w 533"/>
                <a:gd name="T51" fmla="*/ 202 h 284"/>
                <a:gd name="T52" fmla="*/ 42 w 533"/>
                <a:gd name="T53" fmla="*/ 225 h 284"/>
                <a:gd name="T54" fmla="*/ 38 w 533"/>
                <a:gd name="T55" fmla="*/ 240 h 284"/>
                <a:gd name="T56" fmla="*/ 68 w 533"/>
                <a:gd name="T57" fmla="*/ 255 h 284"/>
                <a:gd name="T58" fmla="*/ 114 w 533"/>
                <a:gd name="T59" fmla="*/ 242 h 284"/>
                <a:gd name="T60" fmla="*/ 167 w 533"/>
                <a:gd name="T61" fmla="*/ 249 h 284"/>
                <a:gd name="T62" fmla="*/ 200 w 533"/>
                <a:gd name="T63" fmla="*/ 244 h 284"/>
                <a:gd name="T64" fmla="*/ 209 w 533"/>
                <a:gd name="T65" fmla="*/ 227 h 284"/>
                <a:gd name="T66" fmla="*/ 246 w 533"/>
                <a:gd name="T67" fmla="*/ 189 h 284"/>
                <a:gd name="T68" fmla="*/ 249 w 533"/>
                <a:gd name="T69" fmla="*/ 183 h 284"/>
                <a:gd name="T70" fmla="*/ 276 w 533"/>
                <a:gd name="T71" fmla="*/ 183 h 284"/>
                <a:gd name="T72" fmla="*/ 345 w 533"/>
                <a:gd name="T73" fmla="*/ 154 h 284"/>
                <a:gd name="T74" fmla="*/ 377 w 533"/>
                <a:gd name="T75" fmla="*/ 147 h 284"/>
                <a:gd name="T76" fmla="*/ 387 w 533"/>
                <a:gd name="T77" fmla="*/ 173 h 284"/>
                <a:gd name="T78" fmla="*/ 396 w 533"/>
                <a:gd name="T79" fmla="*/ 189 h 284"/>
                <a:gd name="T80" fmla="*/ 398 w 533"/>
                <a:gd name="T81" fmla="*/ 206 h 284"/>
                <a:gd name="T82" fmla="*/ 406 w 533"/>
                <a:gd name="T83" fmla="*/ 202 h 284"/>
                <a:gd name="T84" fmla="*/ 406 w 533"/>
                <a:gd name="T85" fmla="*/ 211 h 284"/>
                <a:gd name="T86" fmla="*/ 400 w 533"/>
                <a:gd name="T87" fmla="*/ 217 h 284"/>
                <a:gd name="T88" fmla="*/ 375 w 533"/>
                <a:gd name="T89" fmla="*/ 225 h 284"/>
                <a:gd name="T90" fmla="*/ 360 w 533"/>
                <a:gd name="T91" fmla="*/ 223 h 284"/>
                <a:gd name="T92" fmla="*/ 339 w 533"/>
                <a:gd name="T93" fmla="*/ 242 h 284"/>
                <a:gd name="T94" fmla="*/ 335 w 533"/>
                <a:gd name="T95" fmla="*/ 249 h 284"/>
                <a:gd name="T96" fmla="*/ 333 w 533"/>
                <a:gd name="T97" fmla="*/ 263 h 284"/>
                <a:gd name="T98" fmla="*/ 339 w 533"/>
                <a:gd name="T99" fmla="*/ 280 h 284"/>
                <a:gd name="T100" fmla="*/ 366 w 533"/>
                <a:gd name="T101" fmla="*/ 267 h 284"/>
                <a:gd name="T102" fmla="*/ 383 w 533"/>
                <a:gd name="T103" fmla="*/ 253 h 284"/>
                <a:gd name="T104" fmla="*/ 446 w 533"/>
                <a:gd name="T105" fmla="*/ 217 h 284"/>
                <a:gd name="T106" fmla="*/ 467 w 533"/>
                <a:gd name="T107" fmla="*/ 213 h 284"/>
                <a:gd name="T108" fmla="*/ 484 w 533"/>
                <a:gd name="T109" fmla="*/ 217 h 284"/>
                <a:gd name="T110" fmla="*/ 503 w 533"/>
                <a:gd name="T111" fmla="*/ 238 h 284"/>
                <a:gd name="T112" fmla="*/ 512 w 533"/>
                <a:gd name="T113" fmla="*/ 236 h 284"/>
                <a:gd name="T114" fmla="*/ 489 w 533"/>
                <a:gd name="T115" fmla="*/ 202 h 284"/>
                <a:gd name="T116" fmla="*/ 488 w 533"/>
                <a:gd name="T117" fmla="*/ 183 h 284"/>
                <a:gd name="T118" fmla="*/ 507 w 533"/>
                <a:gd name="T119" fmla="*/ 168 h 284"/>
                <a:gd name="T120" fmla="*/ 520 w 533"/>
                <a:gd name="T121" fmla="*/ 154 h 284"/>
                <a:gd name="T122" fmla="*/ 531 w 533"/>
                <a:gd name="T123" fmla="*/ 152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33" h="284">
                  <a:moveTo>
                    <a:pt x="533" y="141"/>
                  </a:moveTo>
                  <a:lnTo>
                    <a:pt x="529" y="137"/>
                  </a:lnTo>
                  <a:lnTo>
                    <a:pt x="528" y="133"/>
                  </a:lnTo>
                  <a:lnTo>
                    <a:pt x="528" y="130"/>
                  </a:lnTo>
                  <a:lnTo>
                    <a:pt x="531" y="124"/>
                  </a:lnTo>
                  <a:lnTo>
                    <a:pt x="529" y="120"/>
                  </a:lnTo>
                  <a:lnTo>
                    <a:pt x="528" y="118"/>
                  </a:lnTo>
                  <a:lnTo>
                    <a:pt x="522" y="114"/>
                  </a:lnTo>
                  <a:lnTo>
                    <a:pt x="520" y="114"/>
                  </a:lnTo>
                  <a:lnTo>
                    <a:pt x="520" y="111"/>
                  </a:lnTo>
                  <a:lnTo>
                    <a:pt x="520" y="111"/>
                  </a:lnTo>
                  <a:lnTo>
                    <a:pt x="518" y="111"/>
                  </a:lnTo>
                  <a:lnTo>
                    <a:pt x="518" y="111"/>
                  </a:lnTo>
                  <a:lnTo>
                    <a:pt x="510" y="105"/>
                  </a:lnTo>
                  <a:lnTo>
                    <a:pt x="508" y="105"/>
                  </a:lnTo>
                  <a:lnTo>
                    <a:pt x="503" y="107"/>
                  </a:lnTo>
                  <a:lnTo>
                    <a:pt x="501" y="109"/>
                  </a:lnTo>
                  <a:lnTo>
                    <a:pt x="497" y="109"/>
                  </a:lnTo>
                  <a:lnTo>
                    <a:pt x="495" y="109"/>
                  </a:lnTo>
                  <a:lnTo>
                    <a:pt x="491" y="107"/>
                  </a:lnTo>
                  <a:lnTo>
                    <a:pt x="489" y="99"/>
                  </a:lnTo>
                  <a:lnTo>
                    <a:pt x="486" y="93"/>
                  </a:lnTo>
                  <a:lnTo>
                    <a:pt x="480" y="90"/>
                  </a:lnTo>
                  <a:lnTo>
                    <a:pt x="472" y="82"/>
                  </a:lnTo>
                  <a:lnTo>
                    <a:pt x="465" y="80"/>
                  </a:lnTo>
                  <a:lnTo>
                    <a:pt x="459" y="82"/>
                  </a:lnTo>
                  <a:lnTo>
                    <a:pt x="457" y="88"/>
                  </a:lnTo>
                  <a:lnTo>
                    <a:pt x="455" y="93"/>
                  </a:lnTo>
                  <a:lnTo>
                    <a:pt x="455" y="99"/>
                  </a:lnTo>
                  <a:lnTo>
                    <a:pt x="453" y="99"/>
                  </a:lnTo>
                  <a:lnTo>
                    <a:pt x="451" y="93"/>
                  </a:lnTo>
                  <a:lnTo>
                    <a:pt x="448" y="90"/>
                  </a:lnTo>
                  <a:lnTo>
                    <a:pt x="451" y="84"/>
                  </a:lnTo>
                  <a:lnTo>
                    <a:pt x="448" y="80"/>
                  </a:lnTo>
                  <a:lnTo>
                    <a:pt x="455" y="76"/>
                  </a:lnTo>
                  <a:lnTo>
                    <a:pt x="463" y="69"/>
                  </a:lnTo>
                  <a:lnTo>
                    <a:pt x="463" y="65"/>
                  </a:lnTo>
                  <a:lnTo>
                    <a:pt x="461" y="59"/>
                  </a:lnTo>
                  <a:lnTo>
                    <a:pt x="457" y="54"/>
                  </a:lnTo>
                  <a:lnTo>
                    <a:pt x="455" y="52"/>
                  </a:lnTo>
                  <a:lnTo>
                    <a:pt x="455" y="46"/>
                  </a:lnTo>
                  <a:lnTo>
                    <a:pt x="453" y="44"/>
                  </a:lnTo>
                  <a:lnTo>
                    <a:pt x="451" y="42"/>
                  </a:lnTo>
                  <a:lnTo>
                    <a:pt x="451" y="42"/>
                  </a:lnTo>
                  <a:lnTo>
                    <a:pt x="449" y="42"/>
                  </a:lnTo>
                  <a:lnTo>
                    <a:pt x="449" y="40"/>
                  </a:lnTo>
                  <a:lnTo>
                    <a:pt x="449" y="40"/>
                  </a:lnTo>
                  <a:lnTo>
                    <a:pt x="442" y="34"/>
                  </a:lnTo>
                  <a:lnTo>
                    <a:pt x="440" y="29"/>
                  </a:lnTo>
                  <a:lnTo>
                    <a:pt x="434" y="31"/>
                  </a:lnTo>
                  <a:lnTo>
                    <a:pt x="427" y="36"/>
                  </a:lnTo>
                  <a:lnTo>
                    <a:pt x="425" y="27"/>
                  </a:lnTo>
                  <a:lnTo>
                    <a:pt x="425" y="25"/>
                  </a:lnTo>
                  <a:lnTo>
                    <a:pt x="427" y="25"/>
                  </a:lnTo>
                  <a:lnTo>
                    <a:pt x="427" y="23"/>
                  </a:lnTo>
                  <a:lnTo>
                    <a:pt x="438" y="21"/>
                  </a:lnTo>
                  <a:lnTo>
                    <a:pt x="438" y="19"/>
                  </a:lnTo>
                  <a:lnTo>
                    <a:pt x="440" y="17"/>
                  </a:lnTo>
                  <a:lnTo>
                    <a:pt x="442" y="14"/>
                  </a:lnTo>
                  <a:lnTo>
                    <a:pt x="442" y="12"/>
                  </a:lnTo>
                  <a:lnTo>
                    <a:pt x="440" y="10"/>
                  </a:lnTo>
                  <a:lnTo>
                    <a:pt x="440" y="10"/>
                  </a:lnTo>
                  <a:lnTo>
                    <a:pt x="438" y="10"/>
                  </a:lnTo>
                  <a:lnTo>
                    <a:pt x="436" y="12"/>
                  </a:lnTo>
                  <a:lnTo>
                    <a:pt x="432" y="14"/>
                  </a:lnTo>
                  <a:lnTo>
                    <a:pt x="430" y="14"/>
                  </a:lnTo>
                  <a:lnTo>
                    <a:pt x="427" y="12"/>
                  </a:lnTo>
                  <a:lnTo>
                    <a:pt x="425" y="8"/>
                  </a:lnTo>
                  <a:lnTo>
                    <a:pt x="423" y="6"/>
                  </a:lnTo>
                  <a:lnTo>
                    <a:pt x="423" y="2"/>
                  </a:lnTo>
                  <a:lnTo>
                    <a:pt x="421" y="0"/>
                  </a:lnTo>
                  <a:lnTo>
                    <a:pt x="415" y="0"/>
                  </a:lnTo>
                  <a:lnTo>
                    <a:pt x="409" y="0"/>
                  </a:lnTo>
                  <a:lnTo>
                    <a:pt x="404" y="0"/>
                  </a:lnTo>
                  <a:lnTo>
                    <a:pt x="396" y="4"/>
                  </a:lnTo>
                  <a:lnTo>
                    <a:pt x="388" y="2"/>
                  </a:lnTo>
                  <a:lnTo>
                    <a:pt x="387" y="2"/>
                  </a:lnTo>
                  <a:lnTo>
                    <a:pt x="385" y="2"/>
                  </a:lnTo>
                  <a:lnTo>
                    <a:pt x="385" y="10"/>
                  </a:lnTo>
                  <a:lnTo>
                    <a:pt x="383" y="15"/>
                  </a:lnTo>
                  <a:lnTo>
                    <a:pt x="375" y="15"/>
                  </a:lnTo>
                  <a:lnTo>
                    <a:pt x="371" y="12"/>
                  </a:lnTo>
                  <a:lnTo>
                    <a:pt x="369" y="14"/>
                  </a:lnTo>
                  <a:lnTo>
                    <a:pt x="369" y="14"/>
                  </a:lnTo>
                  <a:lnTo>
                    <a:pt x="367" y="14"/>
                  </a:lnTo>
                  <a:lnTo>
                    <a:pt x="367" y="14"/>
                  </a:lnTo>
                  <a:lnTo>
                    <a:pt x="366" y="15"/>
                  </a:lnTo>
                  <a:lnTo>
                    <a:pt x="367" y="15"/>
                  </a:lnTo>
                  <a:lnTo>
                    <a:pt x="366" y="17"/>
                  </a:lnTo>
                  <a:lnTo>
                    <a:pt x="364" y="17"/>
                  </a:lnTo>
                  <a:lnTo>
                    <a:pt x="364" y="17"/>
                  </a:lnTo>
                  <a:lnTo>
                    <a:pt x="364" y="21"/>
                  </a:lnTo>
                  <a:lnTo>
                    <a:pt x="364" y="25"/>
                  </a:lnTo>
                  <a:lnTo>
                    <a:pt x="364" y="25"/>
                  </a:lnTo>
                  <a:lnTo>
                    <a:pt x="360" y="25"/>
                  </a:lnTo>
                  <a:lnTo>
                    <a:pt x="358" y="25"/>
                  </a:lnTo>
                  <a:lnTo>
                    <a:pt x="358" y="23"/>
                  </a:lnTo>
                  <a:lnTo>
                    <a:pt x="356" y="19"/>
                  </a:lnTo>
                  <a:lnTo>
                    <a:pt x="354" y="19"/>
                  </a:lnTo>
                  <a:lnTo>
                    <a:pt x="354" y="25"/>
                  </a:lnTo>
                  <a:lnTo>
                    <a:pt x="350" y="25"/>
                  </a:lnTo>
                  <a:lnTo>
                    <a:pt x="345" y="25"/>
                  </a:lnTo>
                  <a:lnTo>
                    <a:pt x="341" y="27"/>
                  </a:lnTo>
                  <a:lnTo>
                    <a:pt x="341" y="33"/>
                  </a:lnTo>
                  <a:lnTo>
                    <a:pt x="337" y="33"/>
                  </a:lnTo>
                  <a:lnTo>
                    <a:pt x="335" y="33"/>
                  </a:lnTo>
                  <a:lnTo>
                    <a:pt x="335" y="31"/>
                  </a:lnTo>
                  <a:lnTo>
                    <a:pt x="335" y="31"/>
                  </a:lnTo>
                  <a:lnTo>
                    <a:pt x="335" y="29"/>
                  </a:lnTo>
                  <a:lnTo>
                    <a:pt x="333" y="29"/>
                  </a:lnTo>
                  <a:lnTo>
                    <a:pt x="333" y="29"/>
                  </a:lnTo>
                  <a:lnTo>
                    <a:pt x="326" y="27"/>
                  </a:lnTo>
                  <a:lnTo>
                    <a:pt x="326" y="27"/>
                  </a:lnTo>
                  <a:lnTo>
                    <a:pt x="320" y="23"/>
                  </a:lnTo>
                  <a:lnTo>
                    <a:pt x="314" y="23"/>
                  </a:lnTo>
                  <a:lnTo>
                    <a:pt x="312" y="21"/>
                  </a:lnTo>
                  <a:lnTo>
                    <a:pt x="312" y="21"/>
                  </a:lnTo>
                  <a:lnTo>
                    <a:pt x="312" y="23"/>
                  </a:lnTo>
                  <a:lnTo>
                    <a:pt x="314" y="25"/>
                  </a:lnTo>
                  <a:lnTo>
                    <a:pt x="314" y="25"/>
                  </a:lnTo>
                  <a:lnTo>
                    <a:pt x="312" y="25"/>
                  </a:lnTo>
                  <a:lnTo>
                    <a:pt x="307" y="21"/>
                  </a:lnTo>
                  <a:lnTo>
                    <a:pt x="303" y="21"/>
                  </a:lnTo>
                  <a:lnTo>
                    <a:pt x="299" y="21"/>
                  </a:lnTo>
                  <a:lnTo>
                    <a:pt x="297" y="21"/>
                  </a:lnTo>
                  <a:lnTo>
                    <a:pt x="295" y="21"/>
                  </a:lnTo>
                  <a:lnTo>
                    <a:pt x="293" y="21"/>
                  </a:lnTo>
                  <a:lnTo>
                    <a:pt x="295" y="15"/>
                  </a:lnTo>
                  <a:lnTo>
                    <a:pt x="293" y="15"/>
                  </a:lnTo>
                  <a:lnTo>
                    <a:pt x="287" y="8"/>
                  </a:lnTo>
                  <a:lnTo>
                    <a:pt x="286" y="6"/>
                  </a:lnTo>
                  <a:lnTo>
                    <a:pt x="282" y="6"/>
                  </a:lnTo>
                  <a:lnTo>
                    <a:pt x="278" y="6"/>
                  </a:lnTo>
                  <a:lnTo>
                    <a:pt x="278" y="6"/>
                  </a:lnTo>
                  <a:lnTo>
                    <a:pt x="272" y="14"/>
                  </a:lnTo>
                  <a:lnTo>
                    <a:pt x="270" y="15"/>
                  </a:lnTo>
                  <a:lnTo>
                    <a:pt x="270" y="15"/>
                  </a:lnTo>
                  <a:lnTo>
                    <a:pt x="266" y="17"/>
                  </a:lnTo>
                  <a:lnTo>
                    <a:pt x="263" y="17"/>
                  </a:lnTo>
                  <a:lnTo>
                    <a:pt x="261" y="17"/>
                  </a:lnTo>
                  <a:lnTo>
                    <a:pt x="257" y="17"/>
                  </a:lnTo>
                  <a:lnTo>
                    <a:pt x="257" y="19"/>
                  </a:lnTo>
                  <a:lnTo>
                    <a:pt x="255" y="21"/>
                  </a:lnTo>
                  <a:lnTo>
                    <a:pt x="255" y="23"/>
                  </a:lnTo>
                  <a:lnTo>
                    <a:pt x="253" y="23"/>
                  </a:lnTo>
                  <a:lnTo>
                    <a:pt x="249" y="23"/>
                  </a:lnTo>
                  <a:lnTo>
                    <a:pt x="247" y="29"/>
                  </a:lnTo>
                  <a:lnTo>
                    <a:pt x="251" y="33"/>
                  </a:lnTo>
                  <a:lnTo>
                    <a:pt x="255" y="36"/>
                  </a:lnTo>
                  <a:lnTo>
                    <a:pt x="249" y="42"/>
                  </a:lnTo>
                  <a:lnTo>
                    <a:pt x="246" y="46"/>
                  </a:lnTo>
                  <a:lnTo>
                    <a:pt x="240" y="46"/>
                  </a:lnTo>
                  <a:lnTo>
                    <a:pt x="236" y="50"/>
                  </a:lnTo>
                  <a:lnTo>
                    <a:pt x="230" y="52"/>
                  </a:lnTo>
                  <a:lnTo>
                    <a:pt x="226" y="54"/>
                  </a:lnTo>
                  <a:lnTo>
                    <a:pt x="225" y="54"/>
                  </a:lnTo>
                  <a:lnTo>
                    <a:pt x="223" y="55"/>
                  </a:lnTo>
                  <a:lnTo>
                    <a:pt x="221" y="55"/>
                  </a:lnTo>
                  <a:lnTo>
                    <a:pt x="219" y="55"/>
                  </a:lnTo>
                  <a:lnTo>
                    <a:pt x="217" y="55"/>
                  </a:lnTo>
                  <a:lnTo>
                    <a:pt x="215" y="57"/>
                  </a:lnTo>
                  <a:lnTo>
                    <a:pt x="215" y="57"/>
                  </a:lnTo>
                  <a:lnTo>
                    <a:pt x="215" y="57"/>
                  </a:lnTo>
                  <a:lnTo>
                    <a:pt x="215" y="59"/>
                  </a:lnTo>
                  <a:lnTo>
                    <a:pt x="215" y="59"/>
                  </a:lnTo>
                  <a:lnTo>
                    <a:pt x="215" y="59"/>
                  </a:lnTo>
                  <a:lnTo>
                    <a:pt x="215" y="61"/>
                  </a:lnTo>
                  <a:lnTo>
                    <a:pt x="213" y="61"/>
                  </a:lnTo>
                  <a:lnTo>
                    <a:pt x="211" y="61"/>
                  </a:lnTo>
                  <a:lnTo>
                    <a:pt x="211" y="61"/>
                  </a:lnTo>
                  <a:lnTo>
                    <a:pt x="211" y="63"/>
                  </a:lnTo>
                  <a:lnTo>
                    <a:pt x="206" y="65"/>
                  </a:lnTo>
                  <a:lnTo>
                    <a:pt x="204" y="65"/>
                  </a:lnTo>
                  <a:lnTo>
                    <a:pt x="198" y="71"/>
                  </a:lnTo>
                  <a:lnTo>
                    <a:pt x="196" y="71"/>
                  </a:lnTo>
                  <a:lnTo>
                    <a:pt x="194" y="71"/>
                  </a:lnTo>
                  <a:lnTo>
                    <a:pt x="194" y="71"/>
                  </a:lnTo>
                  <a:lnTo>
                    <a:pt x="192" y="71"/>
                  </a:lnTo>
                  <a:lnTo>
                    <a:pt x="190" y="73"/>
                  </a:lnTo>
                  <a:lnTo>
                    <a:pt x="188" y="73"/>
                  </a:lnTo>
                  <a:lnTo>
                    <a:pt x="186" y="73"/>
                  </a:lnTo>
                  <a:lnTo>
                    <a:pt x="183" y="73"/>
                  </a:lnTo>
                  <a:lnTo>
                    <a:pt x="173" y="73"/>
                  </a:lnTo>
                  <a:lnTo>
                    <a:pt x="164" y="78"/>
                  </a:lnTo>
                  <a:lnTo>
                    <a:pt x="160" y="80"/>
                  </a:lnTo>
                  <a:lnTo>
                    <a:pt x="156" y="84"/>
                  </a:lnTo>
                  <a:lnTo>
                    <a:pt x="152" y="88"/>
                  </a:lnTo>
                  <a:lnTo>
                    <a:pt x="148" y="90"/>
                  </a:lnTo>
                  <a:lnTo>
                    <a:pt x="145" y="92"/>
                  </a:lnTo>
                  <a:lnTo>
                    <a:pt x="145" y="95"/>
                  </a:lnTo>
                  <a:lnTo>
                    <a:pt x="145" y="99"/>
                  </a:lnTo>
                  <a:lnTo>
                    <a:pt x="143" y="103"/>
                  </a:lnTo>
                  <a:lnTo>
                    <a:pt x="139" y="105"/>
                  </a:lnTo>
                  <a:lnTo>
                    <a:pt x="131" y="111"/>
                  </a:lnTo>
                  <a:lnTo>
                    <a:pt x="129" y="114"/>
                  </a:lnTo>
                  <a:lnTo>
                    <a:pt x="127" y="116"/>
                  </a:lnTo>
                  <a:lnTo>
                    <a:pt x="124" y="116"/>
                  </a:lnTo>
                  <a:lnTo>
                    <a:pt x="122" y="118"/>
                  </a:lnTo>
                  <a:lnTo>
                    <a:pt x="122" y="118"/>
                  </a:lnTo>
                  <a:lnTo>
                    <a:pt x="118" y="122"/>
                  </a:lnTo>
                  <a:lnTo>
                    <a:pt x="118" y="124"/>
                  </a:lnTo>
                  <a:lnTo>
                    <a:pt x="116" y="124"/>
                  </a:lnTo>
                  <a:lnTo>
                    <a:pt x="114" y="126"/>
                  </a:lnTo>
                  <a:lnTo>
                    <a:pt x="112" y="126"/>
                  </a:lnTo>
                  <a:lnTo>
                    <a:pt x="112" y="126"/>
                  </a:lnTo>
                  <a:lnTo>
                    <a:pt x="112" y="124"/>
                  </a:lnTo>
                  <a:lnTo>
                    <a:pt x="110" y="124"/>
                  </a:lnTo>
                  <a:lnTo>
                    <a:pt x="110" y="124"/>
                  </a:lnTo>
                  <a:lnTo>
                    <a:pt x="110" y="124"/>
                  </a:lnTo>
                  <a:lnTo>
                    <a:pt x="105" y="128"/>
                  </a:lnTo>
                  <a:lnTo>
                    <a:pt x="101" y="130"/>
                  </a:lnTo>
                  <a:lnTo>
                    <a:pt x="99" y="133"/>
                  </a:lnTo>
                  <a:lnTo>
                    <a:pt x="97" y="135"/>
                  </a:lnTo>
                  <a:lnTo>
                    <a:pt x="97" y="137"/>
                  </a:lnTo>
                  <a:lnTo>
                    <a:pt x="99" y="139"/>
                  </a:lnTo>
                  <a:lnTo>
                    <a:pt x="103" y="139"/>
                  </a:lnTo>
                  <a:lnTo>
                    <a:pt x="103" y="139"/>
                  </a:lnTo>
                  <a:lnTo>
                    <a:pt x="103" y="141"/>
                  </a:lnTo>
                  <a:lnTo>
                    <a:pt x="103" y="145"/>
                  </a:lnTo>
                  <a:lnTo>
                    <a:pt x="103" y="145"/>
                  </a:lnTo>
                  <a:lnTo>
                    <a:pt x="103" y="145"/>
                  </a:lnTo>
                  <a:lnTo>
                    <a:pt x="103" y="147"/>
                  </a:lnTo>
                  <a:lnTo>
                    <a:pt x="101" y="151"/>
                  </a:lnTo>
                  <a:lnTo>
                    <a:pt x="97" y="152"/>
                  </a:lnTo>
                  <a:lnTo>
                    <a:pt x="95" y="154"/>
                  </a:lnTo>
                  <a:lnTo>
                    <a:pt x="91" y="154"/>
                  </a:lnTo>
                  <a:lnTo>
                    <a:pt x="91" y="154"/>
                  </a:lnTo>
                  <a:lnTo>
                    <a:pt x="89" y="158"/>
                  </a:lnTo>
                  <a:lnTo>
                    <a:pt x="87" y="158"/>
                  </a:lnTo>
                  <a:lnTo>
                    <a:pt x="82" y="160"/>
                  </a:lnTo>
                  <a:lnTo>
                    <a:pt x="80" y="162"/>
                  </a:lnTo>
                  <a:lnTo>
                    <a:pt x="78" y="162"/>
                  </a:lnTo>
                  <a:lnTo>
                    <a:pt x="78" y="162"/>
                  </a:lnTo>
                  <a:lnTo>
                    <a:pt x="76" y="158"/>
                  </a:lnTo>
                  <a:lnTo>
                    <a:pt x="76" y="158"/>
                  </a:lnTo>
                  <a:lnTo>
                    <a:pt x="74" y="160"/>
                  </a:lnTo>
                  <a:lnTo>
                    <a:pt x="74" y="162"/>
                  </a:lnTo>
                  <a:lnTo>
                    <a:pt x="72" y="164"/>
                  </a:lnTo>
                  <a:lnTo>
                    <a:pt x="70" y="164"/>
                  </a:lnTo>
                  <a:lnTo>
                    <a:pt x="70" y="164"/>
                  </a:lnTo>
                  <a:lnTo>
                    <a:pt x="70" y="162"/>
                  </a:lnTo>
                  <a:lnTo>
                    <a:pt x="68" y="162"/>
                  </a:lnTo>
                  <a:lnTo>
                    <a:pt x="68" y="164"/>
                  </a:lnTo>
                  <a:lnTo>
                    <a:pt x="66" y="166"/>
                  </a:lnTo>
                  <a:lnTo>
                    <a:pt x="65" y="166"/>
                  </a:lnTo>
                  <a:lnTo>
                    <a:pt x="65" y="164"/>
                  </a:lnTo>
                  <a:lnTo>
                    <a:pt x="63" y="160"/>
                  </a:lnTo>
                  <a:lnTo>
                    <a:pt x="63" y="158"/>
                  </a:lnTo>
                  <a:lnTo>
                    <a:pt x="61" y="158"/>
                  </a:lnTo>
                  <a:lnTo>
                    <a:pt x="61" y="160"/>
                  </a:lnTo>
                  <a:lnTo>
                    <a:pt x="61" y="160"/>
                  </a:lnTo>
                  <a:lnTo>
                    <a:pt x="61" y="162"/>
                  </a:lnTo>
                  <a:lnTo>
                    <a:pt x="61" y="162"/>
                  </a:lnTo>
                  <a:lnTo>
                    <a:pt x="61" y="164"/>
                  </a:lnTo>
                  <a:lnTo>
                    <a:pt x="59" y="164"/>
                  </a:lnTo>
                  <a:lnTo>
                    <a:pt x="59" y="164"/>
                  </a:lnTo>
                  <a:lnTo>
                    <a:pt x="51" y="164"/>
                  </a:lnTo>
                  <a:lnTo>
                    <a:pt x="49" y="164"/>
                  </a:lnTo>
                  <a:lnTo>
                    <a:pt x="45" y="166"/>
                  </a:lnTo>
                  <a:lnTo>
                    <a:pt x="40" y="171"/>
                  </a:lnTo>
                  <a:lnTo>
                    <a:pt x="36" y="171"/>
                  </a:lnTo>
                  <a:lnTo>
                    <a:pt x="34" y="171"/>
                  </a:lnTo>
                  <a:lnTo>
                    <a:pt x="30" y="171"/>
                  </a:lnTo>
                  <a:lnTo>
                    <a:pt x="26" y="171"/>
                  </a:lnTo>
                  <a:lnTo>
                    <a:pt x="24" y="171"/>
                  </a:lnTo>
                  <a:lnTo>
                    <a:pt x="21" y="170"/>
                  </a:lnTo>
                  <a:lnTo>
                    <a:pt x="19" y="168"/>
                  </a:lnTo>
                  <a:lnTo>
                    <a:pt x="5" y="170"/>
                  </a:lnTo>
                  <a:lnTo>
                    <a:pt x="4" y="173"/>
                  </a:lnTo>
                  <a:lnTo>
                    <a:pt x="0" y="179"/>
                  </a:lnTo>
                  <a:lnTo>
                    <a:pt x="0" y="183"/>
                  </a:lnTo>
                  <a:lnTo>
                    <a:pt x="2" y="190"/>
                  </a:lnTo>
                  <a:lnTo>
                    <a:pt x="2" y="192"/>
                  </a:lnTo>
                  <a:lnTo>
                    <a:pt x="5" y="194"/>
                  </a:lnTo>
                  <a:lnTo>
                    <a:pt x="5" y="196"/>
                  </a:lnTo>
                  <a:lnTo>
                    <a:pt x="7" y="198"/>
                  </a:lnTo>
                  <a:lnTo>
                    <a:pt x="9" y="198"/>
                  </a:lnTo>
                  <a:lnTo>
                    <a:pt x="11" y="198"/>
                  </a:lnTo>
                  <a:lnTo>
                    <a:pt x="13" y="200"/>
                  </a:lnTo>
                  <a:lnTo>
                    <a:pt x="13" y="200"/>
                  </a:lnTo>
                  <a:lnTo>
                    <a:pt x="15" y="202"/>
                  </a:lnTo>
                  <a:lnTo>
                    <a:pt x="15" y="204"/>
                  </a:lnTo>
                  <a:lnTo>
                    <a:pt x="15" y="204"/>
                  </a:lnTo>
                  <a:lnTo>
                    <a:pt x="19" y="204"/>
                  </a:lnTo>
                  <a:lnTo>
                    <a:pt x="26" y="202"/>
                  </a:lnTo>
                  <a:lnTo>
                    <a:pt x="28" y="202"/>
                  </a:lnTo>
                  <a:lnTo>
                    <a:pt x="32" y="202"/>
                  </a:lnTo>
                  <a:lnTo>
                    <a:pt x="32" y="202"/>
                  </a:lnTo>
                  <a:lnTo>
                    <a:pt x="36" y="198"/>
                  </a:lnTo>
                  <a:lnTo>
                    <a:pt x="36" y="198"/>
                  </a:lnTo>
                  <a:lnTo>
                    <a:pt x="38" y="202"/>
                  </a:lnTo>
                  <a:lnTo>
                    <a:pt x="47" y="215"/>
                  </a:lnTo>
                  <a:lnTo>
                    <a:pt x="47" y="217"/>
                  </a:lnTo>
                  <a:lnTo>
                    <a:pt x="45" y="219"/>
                  </a:lnTo>
                  <a:lnTo>
                    <a:pt x="44" y="221"/>
                  </a:lnTo>
                  <a:lnTo>
                    <a:pt x="42" y="223"/>
                  </a:lnTo>
                  <a:lnTo>
                    <a:pt x="42" y="225"/>
                  </a:lnTo>
                  <a:lnTo>
                    <a:pt x="42" y="227"/>
                  </a:lnTo>
                  <a:lnTo>
                    <a:pt x="42" y="227"/>
                  </a:lnTo>
                  <a:lnTo>
                    <a:pt x="42" y="228"/>
                  </a:lnTo>
                  <a:lnTo>
                    <a:pt x="40" y="228"/>
                  </a:lnTo>
                  <a:lnTo>
                    <a:pt x="40" y="228"/>
                  </a:lnTo>
                  <a:lnTo>
                    <a:pt x="40" y="230"/>
                  </a:lnTo>
                  <a:lnTo>
                    <a:pt x="38" y="230"/>
                  </a:lnTo>
                  <a:lnTo>
                    <a:pt x="38" y="232"/>
                  </a:lnTo>
                  <a:lnTo>
                    <a:pt x="38" y="234"/>
                  </a:lnTo>
                  <a:lnTo>
                    <a:pt x="38" y="236"/>
                  </a:lnTo>
                  <a:lnTo>
                    <a:pt x="38" y="240"/>
                  </a:lnTo>
                  <a:lnTo>
                    <a:pt x="44" y="246"/>
                  </a:lnTo>
                  <a:lnTo>
                    <a:pt x="45" y="248"/>
                  </a:lnTo>
                  <a:lnTo>
                    <a:pt x="45" y="248"/>
                  </a:lnTo>
                  <a:lnTo>
                    <a:pt x="47" y="253"/>
                  </a:lnTo>
                  <a:lnTo>
                    <a:pt x="45" y="255"/>
                  </a:lnTo>
                  <a:lnTo>
                    <a:pt x="49" y="255"/>
                  </a:lnTo>
                  <a:lnTo>
                    <a:pt x="59" y="257"/>
                  </a:lnTo>
                  <a:lnTo>
                    <a:pt x="63" y="255"/>
                  </a:lnTo>
                  <a:lnTo>
                    <a:pt x="65" y="255"/>
                  </a:lnTo>
                  <a:lnTo>
                    <a:pt x="68" y="255"/>
                  </a:lnTo>
                  <a:lnTo>
                    <a:pt x="68" y="255"/>
                  </a:lnTo>
                  <a:lnTo>
                    <a:pt x="72" y="253"/>
                  </a:lnTo>
                  <a:lnTo>
                    <a:pt x="84" y="249"/>
                  </a:lnTo>
                  <a:lnTo>
                    <a:pt x="89" y="248"/>
                  </a:lnTo>
                  <a:lnTo>
                    <a:pt x="95" y="248"/>
                  </a:lnTo>
                  <a:lnTo>
                    <a:pt x="97" y="246"/>
                  </a:lnTo>
                  <a:lnTo>
                    <a:pt x="99" y="244"/>
                  </a:lnTo>
                  <a:lnTo>
                    <a:pt x="99" y="244"/>
                  </a:lnTo>
                  <a:lnTo>
                    <a:pt x="101" y="242"/>
                  </a:lnTo>
                  <a:lnTo>
                    <a:pt x="103" y="240"/>
                  </a:lnTo>
                  <a:lnTo>
                    <a:pt x="106" y="242"/>
                  </a:lnTo>
                  <a:lnTo>
                    <a:pt x="114" y="242"/>
                  </a:lnTo>
                  <a:lnTo>
                    <a:pt x="122" y="246"/>
                  </a:lnTo>
                  <a:lnTo>
                    <a:pt x="125" y="248"/>
                  </a:lnTo>
                  <a:lnTo>
                    <a:pt x="125" y="248"/>
                  </a:lnTo>
                  <a:lnTo>
                    <a:pt x="125" y="248"/>
                  </a:lnTo>
                  <a:lnTo>
                    <a:pt x="125" y="249"/>
                  </a:lnTo>
                  <a:lnTo>
                    <a:pt x="125" y="249"/>
                  </a:lnTo>
                  <a:lnTo>
                    <a:pt x="127" y="251"/>
                  </a:lnTo>
                  <a:lnTo>
                    <a:pt x="129" y="251"/>
                  </a:lnTo>
                  <a:lnTo>
                    <a:pt x="133" y="253"/>
                  </a:lnTo>
                  <a:lnTo>
                    <a:pt x="165" y="249"/>
                  </a:lnTo>
                  <a:lnTo>
                    <a:pt x="167" y="249"/>
                  </a:lnTo>
                  <a:lnTo>
                    <a:pt x="169" y="249"/>
                  </a:lnTo>
                  <a:lnTo>
                    <a:pt x="171" y="251"/>
                  </a:lnTo>
                  <a:lnTo>
                    <a:pt x="173" y="253"/>
                  </a:lnTo>
                  <a:lnTo>
                    <a:pt x="175" y="253"/>
                  </a:lnTo>
                  <a:lnTo>
                    <a:pt x="179" y="251"/>
                  </a:lnTo>
                  <a:lnTo>
                    <a:pt x="181" y="251"/>
                  </a:lnTo>
                  <a:lnTo>
                    <a:pt x="186" y="249"/>
                  </a:lnTo>
                  <a:lnTo>
                    <a:pt x="190" y="249"/>
                  </a:lnTo>
                  <a:lnTo>
                    <a:pt x="196" y="248"/>
                  </a:lnTo>
                  <a:lnTo>
                    <a:pt x="198" y="246"/>
                  </a:lnTo>
                  <a:lnTo>
                    <a:pt x="200" y="244"/>
                  </a:lnTo>
                  <a:lnTo>
                    <a:pt x="202" y="242"/>
                  </a:lnTo>
                  <a:lnTo>
                    <a:pt x="202" y="242"/>
                  </a:lnTo>
                  <a:lnTo>
                    <a:pt x="206" y="240"/>
                  </a:lnTo>
                  <a:lnTo>
                    <a:pt x="207" y="238"/>
                  </a:lnTo>
                  <a:lnTo>
                    <a:pt x="207" y="236"/>
                  </a:lnTo>
                  <a:lnTo>
                    <a:pt x="207" y="236"/>
                  </a:lnTo>
                  <a:lnTo>
                    <a:pt x="207" y="232"/>
                  </a:lnTo>
                  <a:lnTo>
                    <a:pt x="207" y="230"/>
                  </a:lnTo>
                  <a:lnTo>
                    <a:pt x="207" y="228"/>
                  </a:lnTo>
                  <a:lnTo>
                    <a:pt x="209" y="227"/>
                  </a:lnTo>
                  <a:lnTo>
                    <a:pt x="209" y="227"/>
                  </a:lnTo>
                  <a:lnTo>
                    <a:pt x="219" y="215"/>
                  </a:lnTo>
                  <a:lnTo>
                    <a:pt x="223" y="213"/>
                  </a:lnTo>
                  <a:lnTo>
                    <a:pt x="223" y="213"/>
                  </a:lnTo>
                  <a:lnTo>
                    <a:pt x="226" y="209"/>
                  </a:lnTo>
                  <a:lnTo>
                    <a:pt x="230" y="208"/>
                  </a:lnTo>
                  <a:lnTo>
                    <a:pt x="234" y="204"/>
                  </a:lnTo>
                  <a:lnTo>
                    <a:pt x="246" y="192"/>
                  </a:lnTo>
                  <a:lnTo>
                    <a:pt x="246" y="192"/>
                  </a:lnTo>
                  <a:lnTo>
                    <a:pt x="247" y="190"/>
                  </a:lnTo>
                  <a:lnTo>
                    <a:pt x="247" y="190"/>
                  </a:lnTo>
                  <a:lnTo>
                    <a:pt x="246" y="189"/>
                  </a:lnTo>
                  <a:lnTo>
                    <a:pt x="246" y="189"/>
                  </a:lnTo>
                  <a:lnTo>
                    <a:pt x="244" y="187"/>
                  </a:lnTo>
                  <a:lnTo>
                    <a:pt x="244" y="185"/>
                  </a:lnTo>
                  <a:lnTo>
                    <a:pt x="244" y="185"/>
                  </a:lnTo>
                  <a:lnTo>
                    <a:pt x="244" y="183"/>
                  </a:lnTo>
                  <a:lnTo>
                    <a:pt x="246" y="181"/>
                  </a:lnTo>
                  <a:lnTo>
                    <a:pt x="247" y="181"/>
                  </a:lnTo>
                  <a:lnTo>
                    <a:pt x="247" y="181"/>
                  </a:lnTo>
                  <a:lnTo>
                    <a:pt x="247" y="181"/>
                  </a:lnTo>
                  <a:lnTo>
                    <a:pt x="249" y="181"/>
                  </a:lnTo>
                  <a:lnTo>
                    <a:pt x="249" y="183"/>
                  </a:lnTo>
                  <a:lnTo>
                    <a:pt x="249" y="183"/>
                  </a:lnTo>
                  <a:lnTo>
                    <a:pt x="251" y="185"/>
                  </a:lnTo>
                  <a:lnTo>
                    <a:pt x="253" y="185"/>
                  </a:lnTo>
                  <a:lnTo>
                    <a:pt x="255" y="187"/>
                  </a:lnTo>
                  <a:lnTo>
                    <a:pt x="265" y="183"/>
                  </a:lnTo>
                  <a:lnTo>
                    <a:pt x="266" y="187"/>
                  </a:lnTo>
                  <a:lnTo>
                    <a:pt x="270" y="185"/>
                  </a:lnTo>
                  <a:lnTo>
                    <a:pt x="270" y="185"/>
                  </a:lnTo>
                  <a:lnTo>
                    <a:pt x="272" y="185"/>
                  </a:lnTo>
                  <a:lnTo>
                    <a:pt x="274" y="185"/>
                  </a:lnTo>
                  <a:lnTo>
                    <a:pt x="276" y="183"/>
                  </a:lnTo>
                  <a:lnTo>
                    <a:pt x="280" y="181"/>
                  </a:lnTo>
                  <a:lnTo>
                    <a:pt x="284" y="179"/>
                  </a:lnTo>
                  <a:lnTo>
                    <a:pt x="289" y="177"/>
                  </a:lnTo>
                  <a:lnTo>
                    <a:pt x="297" y="175"/>
                  </a:lnTo>
                  <a:lnTo>
                    <a:pt x="297" y="175"/>
                  </a:lnTo>
                  <a:lnTo>
                    <a:pt x="299" y="173"/>
                  </a:lnTo>
                  <a:lnTo>
                    <a:pt x="307" y="170"/>
                  </a:lnTo>
                  <a:lnTo>
                    <a:pt x="310" y="168"/>
                  </a:lnTo>
                  <a:lnTo>
                    <a:pt x="339" y="158"/>
                  </a:lnTo>
                  <a:lnTo>
                    <a:pt x="343" y="154"/>
                  </a:lnTo>
                  <a:lnTo>
                    <a:pt x="345" y="154"/>
                  </a:lnTo>
                  <a:lnTo>
                    <a:pt x="345" y="154"/>
                  </a:lnTo>
                  <a:lnTo>
                    <a:pt x="347" y="156"/>
                  </a:lnTo>
                  <a:lnTo>
                    <a:pt x="348" y="156"/>
                  </a:lnTo>
                  <a:lnTo>
                    <a:pt x="350" y="156"/>
                  </a:lnTo>
                  <a:lnTo>
                    <a:pt x="350" y="158"/>
                  </a:lnTo>
                  <a:lnTo>
                    <a:pt x="354" y="158"/>
                  </a:lnTo>
                  <a:lnTo>
                    <a:pt x="362" y="156"/>
                  </a:lnTo>
                  <a:lnTo>
                    <a:pt x="366" y="154"/>
                  </a:lnTo>
                  <a:lnTo>
                    <a:pt x="367" y="152"/>
                  </a:lnTo>
                  <a:lnTo>
                    <a:pt x="369" y="151"/>
                  </a:lnTo>
                  <a:lnTo>
                    <a:pt x="377" y="147"/>
                  </a:lnTo>
                  <a:lnTo>
                    <a:pt x="383" y="145"/>
                  </a:lnTo>
                  <a:lnTo>
                    <a:pt x="406" y="145"/>
                  </a:lnTo>
                  <a:lnTo>
                    <a:pt x="406" y="145"/>
                  </a:lnTo>
                  <a:lnTo>
                    <a:pt x="406" y="145"/>
                  </a:lnTo>
                  <a:lnTo>
                    <a:pt x="406" y="147"/>
                  </a:lnTo>
                  <a:lnTo>
                    <a:pt x="404" y="149"/>
                  </a:lnTo>
                  <a:lnTo>
                    <a:pt x="402" y="152"/>
                  </a:lnTo>
                  <a:lnTo>
                    <a:pt x="398" y="158"/>
                  </a:lnTo>
                  <a:lnTo>
                    <a:pt x="390" y="168"/>
                  </a:lnTo>
                  <a:lnTo>
                    <a:pt x="388" y="171"/>
                  </a:lnTo>
                  <a:lnTo>
                    <a:pt x="387" y="173"/>
                  </a:lnTo>
                  <a:lnTo>
                    <a:pt x="388" y="175"/>
                  </a:lnTo>
                  <a:lnTo>
                    <a:pt x="388" y="175"/>
                  </a:lnTo>
                  <a:lnTo>
                    <a:pt x="388" y="181"/>
                  </a:lnTo>
                  <a:lnTo>
                    <a:pt x="390" y="183"/>
                  </a:lnTo>
                  <a:lnTo>
                    <a:pt x="390" y="183"/>
                  </a:lnTo>
                  <a:lnTo>
                    <a:pt x="390" y="185"/>
                  </a:lnTo>
                  <a:lnTo>
                    <a:pt x="392" y="185"/>
                  </a:lnTo>
                  <a:lnTo>
                    <a:pt x="392" y="185"/>
                  </a:lnTo>
                  <a:lnTo>
                    <a:pt x="392" y="187"/>
                  </a:lnTo>
                  <a:lnTo>
                    <a:pt x="394" y="187"/>
                  </a:lnTo>
                  <a:lnTo>
                    <a:pt x="396" y="189"/>
                  </a:lnTo>
                  <a:lnTo>
                    <a:pt x="396" y="189"/>
                  </a:lnTo>
                  <a:lnTo>
                    <a:pt x="398" y="190"/>
                  </a:lnTo>
                  <a:lnTo>
                    <a:pt x="398" y="194"/>
                  </a:lnTo>
                  <a:lnTo>
                    <a:pt x="398" y="196"/>
                  </a:lnTo>
                  <a:lnTo>
                    <a:pt x="396" y="200"/>
                  </a:lnTo>
                  <a:lnTo>
                    <a:pt x="396" y="200"/>
                  </a:lnTo>
                  <a:lnTo>
                    <a:pt x="396" y="200"/>
                  </a:lnTo>
                  <a:lnTo>
                    <a:pt x="398" y="202"/>
                  </a:lnTo>
                  <a:lnTo>
                    <a:pt x="398" y="202"/>
                  </a:lnTo>
                  <a:lnTo>
                    <a:pt x="398" y="204"/>
                  </a:lnTo>
                  <a:lnTo>
                    <a:pt x="398" y="206"/>
                  </a:lnTo>
                  <a:lnTo>
                    <a:pt x="398" y="206"/>
                  </a:lnTo>
                  <a:lnTo>
                    <a:pt x="398" y="206"/>
                  </a:lnTo>
                  <a:lnTo>
                    <a:pt x="398" y="206"/>
                  </a:lnTo>
                  <a:lnTo>
                    <a:pt x="402" y="202"/>
                  </a:lnTo>
                  <a:lnTo>
                    <a:pt x="402" y="202"/>
                  </a:lnTo>
                  <a:lnTo>
                    <a:pt x="402" y="202"/>
                  </a:lnTo>
                  <a:lnTo>
                    <a:pt x="404" y="202"/>
                  </a:lnTo>
                  <a:lnTo>
                    <a:pt x="404" y="202"/>
                  </a:lnTo>
                  <a:lnTo>
                    <a:pt x="404" y="200"/>
                  </a:lnTo>
                  <a:lnTo>
                    <a:pt x="406" y="200"/>
                  </a:lnTo>
                  <a:lnTo>
                    <a:pt x="406" y="202"/>
                  </a:lnTo>
                  <a:lnTo>
                    <a:pt x="408" y="202"/>
                  </a:lnTo>
                  <a:lnTo>
                    <a:pt x="408" y="204"/>
                  </a:lnTo>
                  <a:lnTo>
                    <a:pt x="409" y="206"/>
                  </a:lnTo>
                  <a:lnTo>
                    <a:pt x="409" y="206"/>
                  </a:lnTo>
                  <a:lnTo>
                    <a:pt x="409" y="209"/>
                  </a:lnTo>
                  <a:lnTo>
                    <a:pt x="409" y="209"/>
                  </a:lnTo>
                  <a:lnTo>
                    <a:pt x="409" y="209"/>
                  </a:lnTo>
                  <a:lnTo>
                    <a:pt x="408" y="209"/>
                  </a:lnTo>
                  <a:lnTo>
                    <a:pt x="408" y="209"/>
                  </a:lnTo>
                  <a:lnTo>
                    <a:pt x="406" y="211"/>
                  </a:lnTo>
                  <a:lnTo>
                    <a:pt x="406" y="211"/>
                  </a:lnTo>
                  <a:lnTo>
                    <a:pt x="406" y="211"/>
                  </a:lnTo>
                  <a:lnTo>
                    <a:pt x="406" y="213"/>
                  </a:lnTo>
                  <a:lnTo>
                    <a:pt x="406" y="213"/>
                  </a:lnTo>
                  <a:lnTo>
                    <a:pt x="404" y="215"/>
                  </a:lnTo>
                  <a:lnTo>
                    <a:pt x="404" y="215"/>
                  </a:lnTo>
                  <a:lnTo>
                    <a:pt x="404" y="215"/>
                  </a:lnTo>
                  <a:lnTo>
                    <a:pt x="404" y="215"/>
                  </a:lnTo>
                  <a:lnTo>
                    <a:pt x="402" y="215"/>
                  </a:lnTo>
                  <a:lnTo>
                    <a:pt x="402" y="215"/>
                  </a:lnTo>
                  <a:lnTo>
                    <a:pt x="400" y="217"/>
                  </a:lnTo>
                  <a:lnTo>
                    <a:pt x="400" y="217"/>
                  </a:lnTo>
                  <a:lnTo>
                    <a:pt x="400" y="219"/>
                  </a:lnTo>
                  <a:lnTo>
                    <a:pt x="400" y="219"/>
                  </a:lnTo>
                  <a:lnTo>
                    <a:pt x="400" y="219"/>
                  </a:lnTo>
                  <a:lnTo>
                    <a:pt x="396" y="217"/>
                  </a:lnTo>
                  <a:lnTo>
                    <a:pt x="396" y="217"/>
                  </a:lnTo>
                  <a:lnTo>
                    <a:pt x="396" y="217"/>
                  </a:lnTo>
                  <a:lnTo>
                    <a:pt x="394" y="219"/>
                  </a:lnTo>
                  <a:lnTo>
                    <a:pt x="394" y="219"/>
                  </a:lnTo>
                  <a:lnTo>
                    <a:pt x="390" y="217"/>
                  </a:lnTo>
                  <a:lnTo>
                    <a:pt x="390" y="217"/>
                  </a:lnTo>
                  <a:lnTo>
                    <a:pt x="375" y="225"/>
                  </a:lnTo>
                  <a:lnTo>
                    <a:pt x="373" y="223"/>
                  </a:lnTo>
                  <a:lnTo>
                    <a:pt x="371" y="223"/>
                  </a:lnTo>
                  <a:lnTo>
                    <a:pt x="369" y="221"/>
                  </a:lnTo>
                  <a:lnTo>
                    <a:pt x="367" y="219"/>
                  </a:lnTo>
                  <a:lnTo>
                    <a:pt x="366" y="219"/>
                  </a:lnTo>
                  <a:lnTo>
                    <a:pt x="366" y="219"/>
                  </a:lnTo>
                  <a:lnTo>
                    <a:pt x="364" y="221"/>
                  </a:lnTo>
                  <a:lnTo>
                    <a:pt x="362" y="221"/>
                  </a:lnTo>
                  <a:lnTo>
                    <a:pt x="362" y="221"/>
                  </a:lnTo>
                  <a:lnTo>
                    <a:pt x="360" y="223"/>
                  </a:lnTo>
                  <a:lnTo>
                    <a:pt x="360" y="223"/>
                  </a:lnTo>
                  <a:lnTo>
                    <a:pt x="360" y="227"/>
                  </a:lnTo>
                  <a:lnTo>
                    <a:pt x="360" y="227"/>
                  </a:lnTo>
                  <a:lnTo>
                    <a:pt x="358" y="228"/>
                  </a:lnTo>
                  <a:lnTo>
                    <a:pt x="358" y="230"/>
                  </a:lnTo>
                  <a:lnTo>
                    <a:pt x="354" y="232"/>
                  </a:lnTo>
                  <a:lnTo>
                    <a:pt x="352" y="234"/>
                  </a:lnTo>
                  <a:lnTo>
                    <a:pt x="352" y="234"/>
                  </a:lnTo>
                  <a:lnTo>
                    <a:pt x="350" y="234"/>
                  </a:lnTo>
                  <a:lnTo>
                    <a:pt x="348" y="236"/>
                  </a:lnTo>
                  <a:lnTo>
                    <a:pt x="345" y="240"/>
                  </a:lnTo>
                  <a:lnTo>
                    <a:pt x="339" y="242"/>
                  </a:lnTo>
                  <a:lnTo>
                    <a:pt x="339" y="244"/>
                  </a:lnTo>
                  <a:lnTo>
                    <a:pt x="337" y="244"/>
                  </a:lnTo>
                  <a:lnTo>
                    <a:pt x="335" y="244"/>
                  </a:lnTo>
                  <a:lnTo>
                    <a:pt x="333" y="242"/>
                  </a:lnTo>
                  <a:lnTo>
                    <a:pt x="333" y="244"/>
                  </a:lnTo>
                  <a:lnTo>
                    <a:pt x="333" y="244"/>
                  </a:lnTo>
                  <a:lnTo>
                    <a:pt x="331" y="244"/>
                  </a:lnTo>
                  <a:lnTo>
                    <a:pt x="333" y="248"/>
                  </a:lnTo>
                  <a:lnTo>
                    <a:pt x="333" y="248"/>
                  </a:lnTo>
                  <a:lnTo>
                    <a:pt x="333" y="248"/>
                  </a:lnTo>
                  <a:lnTo>
                    <a:pt x="335" y="249"/>
                  </a:lnTo>
                  <a:lnTo>
                    <a:pt x="337" y="249"/>
                  </a:lnTo>
                  <a:lnTo>
                    <a:pt x="337" y="251"/>
                  </a:lnTo>
                  <a:lnTo>
                    <a:pt x="337" y="253"/>
                  </a:lnTo>
                  <a:lnTo>
                    <a:pt x="337" y="257"/>
                  </a:lnTo>
                  <a:lnTo>
                    <a:pt x="337" y="259"/>
                  </a:lnTo>
                  <a:lnTo>
                    <a:pt x="337" y="259"/>
                  </a:lnTo>
                  <a:lnTo>
                    <a:pt x="335" y="259"/>
                  </a:lnTo>
                  <a:lnTo>
                    <a:pt x="335" y="261"/>
                  </a:lnTo>
                  <a:lnTo>
                    <a:pt x="335" y="261"/>
                  </a:lnTo>
                  <a:lnTo>
                    <a:pt x="335" y="261"/>
                  </a:lnTo>
                  <a:lnTo>
                    <a:pt x="333" y="263"/>
                  </a:lnTo>
                  <a:lnTo>
                    <a:pt x="333" y="265"/>
                  </a:lnTo>
                  <a:lnTo>
                    <a:pt x="335" y="265"/>
                  </a:lnTo>
                  <a:lnTo>
                    <a:pt x="335" y="267"/>
                  </a:lnTo>
                  <a:lnTo>
                    <a:pt x="337" y="268"/>
                  </a:lnTo>
                  <a:lnTo>
                    <a:pt x="337" y="268"/>
                  </a:lnTo>
                  <a:lnTo>
                    <a:pt x="337" y="268"/>
                  </a:lnTo>
                  <a:lnTo>
                    <a:pt x="337" y="272"/>
                  </a:lnTo>
                  <a:lnTo>
                    <a:pt x="337" y="274"/>
                  </a:lnTo>
                  <a:lnTo>
                    <a:pt x="337" y="276"/>
                  </a:lnTo>
                  <a:lnTo>
                    <a:pt x="337" y="276"/>
                  </a:lnTo>
                  <a:lnTo>
                    <a:pt x="339" y="280"/>
                  </a:lnTo>
                  <a:lnTo>
                    <a:pt x="339" y="284"/>
                  </a:lnTo>
                  <a:lnTo>
                    <a:pt x="339" y="284"/>
                  </a:lnTo>
                  <a:lnTo>
                    <a:pt x="339" y="284"/>
                  </a:lnTo>
                  <a:lnTo>
                    <a:pt x="341" y="284"/>
                  </a:lnTo>
                  <a:lnTo>
                    <a:pt x="345" y="282"/>
                  </a:lnTo>
                  <a:lnTo>
                    <a:pt x="352" y="280"/>
                  </a:lnTo>
                  <a:lnTo>
                    <a:pt x="354" y="278"/>
                  </a:lnTo>
                  <a:lnTo>
                    <a:pt x="356" y="274"/>
                  </a:lnTo>
                  <a:lnTo>
                    <a:pt x="358" y="270"/>
                  </a:lnTo>
                  <a:lnTo>
                    <a:pt x="362" y="267"/>
                  </a:lnTo>
                  <a:lnTo>
                    <a:pt x="366" y="267"/>
                  </a:lnTo>
                  <a:lnTo>
                    <a:pt x="367" y="267"/>
                  </a:lnTo>
                  <a:lnTo>
                    <a:pt x="369" y="267"/>
                  </a:lnTo>
                  <a:lnTo>
                    <a:pt x="369" y="267"/>
                  </a:lnTo>
                  <a:lnTo>
                    <a:pt x="371" y="265"/>
                  </a:lnTo>
                  <a:lnTo>
                    <a:pt x="373" y="261"/>
                  </a:lnTo>
                  <a:lnTo>
                    <a:pt x="373" y="261"/>
                  </a:lnTo>
                  <a:lnTo>
                    <a:pt x="375" y="259"/>
                  </a:lnTo>
                  <a:lnTo>
                    <a:pt x="379" y="259"/>
                  </a:lnTo>
                  <a:lnTo>
                    <a:pt x="381" y="259"/>
                  </a:lnTo>
                  <a:lnTo>
                    <a:pt x="381" y="257"/>
                  </a:lnTo>
                  <a:lnTo>
                    <a:pt x="383" y="253"/>
                  </a:lnTo>
                  <a:lnTo>
                    <a:pt x="388" y="248"/>
                  </a:lnTo>
                  <a:lnTo>
                    <a:pt x="390" y="248"/>
                  </a:lnTo>
                  <a:lnTo>
                    <a:pt x="396" y="246"/>
                  </a:lnTo>
                  <a:lnTo>
                    <a:pt x="398" y="246"/>
                  </a:lnTo>
                  <a:lnTo>
                    <a:pt x="400" y="242"/>
                  </a:lnTo>
                  <a:lnTo>
                    <a:pt x="402" y="240"/>
                  </a:lnTo>
                  <a:lnTo>
                    <a:pt x="406" y="232"/>
                  </a:lnTo>
                  <a:lnTo>
                    <a:pt x="409" y="228"/>
                  </a:lnTo>
                  <a:lnTo>
                    <a:pt x="415" y="225"/>
                  </a:lnTo>
                  <a:lnTo>
                    <a:pt x="421" y="221"/>
                  </a:lnTo>
                  <a:lnTo>
                    <a:pt x="446" y="217"/>
                  </a:lnTo>
                  <a:lnTo>
                    <a:pt x="451" y="217"/>
                  </a:lnTo>
                  <a:lnTo>
                    <a:pt x="453" y="217"/>
                  </a:lnTo>
                  <a:lnTo>
                    <a:pt x="455" y="217"/>
                  </a:lnTo>
                  <a:lnTo>
                    <a:pt x="457" y="217"/>
                  </a:lnTo>
                  <a:lnTo>
                    <a:pt x="459" y="215"/>
                  </a:lnTo>
                  <a:lnTo>
                    <a:pt x="461" y="213"/>
                  </a:lnTo>
                  <a:lnTo>
                    <a:pt x="461" y="211"/>
                  </a:lnTo>
                  <a:lnTo>
                    <a:pt x="463" y="211"/>
                  </a:lnTo>
                  <a:lnTo>
                    <a:pt x="465" y="211"/>
                  </a:lnTo>
                  <a:lnTo>
                    <a:pt x="465" y="211"/>
                  </a:lnTo>
                  <a:lnTo>
                    <a:pt x="467" y="213"/>
                  </a:lnTo>
                  <a:lnTo>
                    <a:pt x="467" y="213"/>
                  </a:lnTo>
                  <a:lnTo>
                    <a:pt x="468" y="213"/>
                  </a:lnTo>
                  <a:lnTo>
                    <a:pt x="468" y="211"/>
                  </a:lnTo>
                  <a:lnTo>
                    <a:pt x="470" y="211"/>
                  </a:lnTo>
                  <a:lnTo>
                    <a:pt x="472" y="209"/>
                  </a:lnTo>
                  <a:lnTo>
                    <a:pt x="472" y="209"/>
                  </a:lnTo>
                  <a:lnTo>
                    <a:pt x="474" y="211"/>
                  </a:lnTo>
                  <a:lnTo>
                    <a:pt x="478" y="211"/>
                  </a:lnTo>
                  <a:lnTo>
                    <a:pt x="480" y="213"/>
                  </a:lnTo>
                  <a:lnTo>
                    <a:pt x="480" y="215"/>
                  </a:lnTo>
                  <a:lnTo>
                    <a:pt x="484" y="217"/>
                  </a:lnTo>
                  <a:lnTo>
                    <a:pt x="484" y="219"/>
                  </a:lnTo>
                  <a:lnTo>
                    <a:pt x="488" y="221"/>
                  </a:lnTo>
                  <a:lnTo>
                    <a:pt x="488" y="223"/>
                  </a:lnTo>
                  <a:lnTo>
                    <a:pt x="488" y="225"/>
                  </a:lnTo>
                  <a:lnTo>
                    <a:pt x="486" y="227"/>
                  </a:lnTo>
                  <a:lnTo>
                    <a:pt x="486" y="228"/>
                  </a:lnTo>
                  <a:lnTo>
                    <a:pt x="488" y="230"/>
                  </a:lnTo>
                  <a:lnTo>
                    <a:pt x="501" y="236"/>
                  </a:lnTo>
                  <a:lnTo>
                    <a:pt x="501" y="236"/>
                  </a:lnTo>
                  <a:lnTo>
                    <a:pt x="503" y="238"/>
                  </a:lnTo>
                  <a:lnTo>
                    <a:pt x="503" y="238"/>
                  </a:lnTo>
                  <a:lnTo>
                    <a:pt x="505" y="238"/>
                  </a:lnTo>
                  <a:lnTo>
                    <a:pt x="505" y="238"/>
                  </a:lnTo>
                  <a:lnTo>
                    <a:pt x="507" y="238"/>
                  </a:lnTo>
                  <a:lnTo>
                    <a:pt x="507" y="238"/>
                  </a:lnTo>
                  <a:lnTo>
                    <a:pt x="507" y="238"/>
                  </a:lnTo>
                  <a:lnTo>
                    <a:pt x="508" y="238"/>
                  </a:lnTo>
                  <a:lnTo>
                    <a:pt x="508" y="238"/>
                  </a:lnTo>
                  <a:lnTo>
                    <a:pt x="510" y="240"/>
                  </a:lnTo>
                  <a:lnTo>
                    <a:pt x="510" y="238"/>
                  </a:lnTo>
                  <a:lnTo>
                    <a:pt x="512" y="238"/>
                  </a:lnTo>
                  <a:lnTo>
                    <a:pt x="512" y="236"/>
                  </a:lnTo>
                  <a:lnTo>
                    <a:pt x="512" y="234"/>
                  </a:lnTo>
                  <a:lnTo>
                    <a:pt x="512" y="234"/>
                  </a:lnTo>
                  <a:lnTo>
                    <a:pt x="512" y="232"/>
                  </a:lnTo>
                  <a:lnTo>
                    <a:pt x="510" y="232"/>
                  </a:lnTo>
                  <a:lnTo>
                    <a:pt x="510" y="232"/>
                  </a:lnTo>
                  <a:lnTo>
                    <a:pt x="510" y="230"/>
                  </a:lnTo>
                  <a:lnTo>
                    <a:pt x="510" y="228"/>
                  </a:lnTo>
                  <a:lnTo>
                    <a:pt x="508" y="228"/>
                  </a:lnTo>
                  <a:lnTo>
                    <a:pt x="507" y="225"/>
                  </a:lnTo>
                  <a:lnTo>
                    <a:pt x="491" y="206"/>
                  </a:lnTo>
                  <a:lnTo>
                    <a:pt x="489" y="202"/>
                  </a:lnTo>
                  <a:lnTo>
                    <a:pt x="489" y="200"/>
                  </a:lnTo>
                  <a:lnTo>
                    <a:pt x="489" y="196"/>
                  </a:lnTo>
                  <a:lnTo>
                    <a:pt x="489" y="194"/>
                  </a:lnTo>
                  <a:lnTo>
                    <a:pt x="489" y="194"/>
                  </a:lnTo>
                  <a:lnTo>
                    <a:pt x="489" y="192"/>
                  </a:lnTo>
                  <a:lnTo>
                    <a:pt x="489" y="190"/>
                  </a:lnTo>
                  <a:lnTo>
                    <a:pt x="489" y="190"/>
                  </a:lnTo>
                  <a:lnTo>
                    <a:pt x="488" y="189"/>
                  </a:lnTo>
                  <a:lnTo>
                    <a:pt x="488" y="189"/>
                  </a:lnTo>
                  <a:lnTo>
                    <a:pt x="488" y="185"/>
                  </a:lnTo>
                  <a:lnTo>
                    <a:pt x="488" y="183"/>
                  </a:lnTo>
                  <a:lnTo>
                    <a:pt x="489" y="181"/>
                  </a:lnTo>
                  <a:lnTo>
                    <a:pt x="491" y="181"/>
                  </a:lnTo>
                  <a:lnTo>
                    <a:pt x="495" y="177"/>
                  </a:lnTo>
                  <a:lnTo>
                    <a:pt x="497" y="177"/>
                  </a:lnTo>
                  <a:lnTo>
                    <a:pt x="499" y="171"/>
                  </a:lnTo>
                  <a:lnTo>
                    <a:pt x="501" y="171"/>
                  </a:lnTo>
                  <a:lnTo>
                    <a:pt x="503" y="171"/>
                  </a:lnTo>
                  <a:lnTo>
                    <a:pt x="505" y="170"/>
                  </a:lnTo>
                  <a:lnTo>
                    <a:pt x="505" y="170"/>
                  </a:lnTo>
                  <a:lnTo>
                    <a:pt x="507" y="170"/>
                  </a:lnTo>
                  <a:lnTo>
                    <a:pt x="507" y="168"/>
                  </a:lnTo>
                  <a:lnTo>
                    <a:pt x="507" y="168"/>
                  </a:lnTo>
                  <a:lnTo>
                    <a:pt x="507" y="168"/>
                  </a:lnTo>
                  <a:lnTo>
                    <a:pt x="508" y="166"/>
                  </a:lnTo>
                  <a:lnTo>
                    <a:pt x="508" y="166"/>
                  </a:lnTo>
                  <a:lnTo>
                    <a:pt x="510" y="164"/>
                  </a:lnTo>
                  <a:lnTo>
                    <a:pt x="510" y="164"/>
                  </a:lnTo>
                  <a:lnTo>
                    <a:pt x="512" y="164"/>
                  </a:lnTo>
                  <a:lnTo>
                    <a:pt x="512" y="162"/>
                  </a:lnTo>
                  <a:lnTo>
                    <a:pt x="518" y="158"/>
                  </a:lnTo>
                  <a:lnTo>
                    <a:pt x="518" y="156"/>
                  </a:lnTo>
                  <a:lnTo>
                    <a:pt x="520" y="154"/>
                  </a:lnTo>
                  <a:lnTo>
                    <a:pt x="522" y="154"/>
                  </a:lnTo>
                  <a:lnTo>
                    <a:pt x="522" y="152"/>
                  </a:lnTo>
                  <a:lnTo>
                    <a:pt x="524" y="152"/>
                  </a:lnTo>
                  <a:lnTo>
                    <a:pt x="526" y="152"/>
                  </a:lnTo>
                  <a:lnTo>
                    <a:pt x="528" y="154"/>
                  </a:lnTo>
                  <a:lnTo>
                    <a:pt x="528" y="156"/>
                  </a:lnTo>
                  <a:lnTo>
                    <a:pt x="528" y="156"/>
                  </a:lnTo>
                  <a:lnTo>
                    <a:pt x="529" y="156"/>
                  </a:lnTo>
                  <a:lnTo>
                    <a:pt x="531" y="154"/>
                  </a:lnTo>
                  <a:lnTo>
                    <a:pt x="531" y="154"/>
                  </a:lnTo>
                  <a:lnTo>
                    <a:pt x="531" y="152"/>
                  </a:lnTo>
                  <a:lnTo>
                    <a:pt x="531" y="151"/>
                  </a:lnTo>
                  <a:lnTo>
                    <a:pt x="531" y="149"/>
                  </a:lnTo>
                  <a:lnTo>
                    <a:pt x="533" y="145"/>
                  </a:lnTo>
                  <a:lnTo>
                    <a:pt x="533" y="145"/>
                  </a:lnTo>
                  <a:lnTo>
                    <a:pt x="533" y="141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73">
              <a:extLst>
                <a:ext uri="{FF2B5EF4-FFF2-40B4-BE49-F238E27FC236}">
                  <a16:creationId xmlns:a16="http://schemas.microsoft.com/office/drawing/2014/main" xmlns="" id="{24396A71-8658-4FE3-AB66-C78CB64BEDD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4760" y="2843987"/>
              <a:ext cx="846138" cy="450850"/>
            </a:xfrm>
            <a:custGeom>
              <a:avLst/>
              <a:gdLst>
                <a:gd name="T0" fmla="*/ 520 w 533"/>
                <a:gd name="T1" fmla="*/ 111 h 284"/>
                <a:gd name="T2" fmla="*/ 486 w 533"/>
                <a:gd name="T3" fmla="*/ 93 h 284"/>
                <a:gd name="T4" fmla="*/ 451 w 533"/>
                <a:gd name="T5" fmla="*/ 84 h 284"/>
                <a:gd name="T6" fmla="*/ 451 w 533"/>
                <a:gd name="T7" fmla="*/ 42 h 284"/>
                <a:gd name="T8" fmla="*/ 427 w 533"/>
                <a:gd name="T9" fmla="*/ 23 h 284"/>
                <a:gd name="T10" fmla="*/ 430 w 533"/>
                <a:gd name="T11" fmla="*/ 14 h 284"/>
                <a:gd name="T12" fmla="*/ 387 w 533"/>
                <a:gd name="T13" fmla="*/ 2 h 284"/>
                <a:gd name="T14" fmla="*/ 367 w 533"/>
                <a:gd name="T15" fmla="*/ 15 h 284"/>
                <a:gd name="T16" fmla="*/ 354 w 533"/>
                <a:gd name="T17" fmla="*/ 19 h 284"/>
                <a:gd name="T18" fmla="*/ 333 w 533"/>
                <a:gd name="T19" fmla="*/ 29 h 284"/>
                <a:gd name="T20" fmla="*/ 312 w 533"/>
                <a:gd name="T21" fmla="*/ 25 h 284"/>
                <a:gd name="T22" fmla="*/ 282 w 533"/>
                <a:gd name="T23" fmla="*/ 6 h 284"/>
                <a:gd name="T24" fmla="*/ 255 w 533"/>
                <a:gd name="T25" fmla="*/ 21 h 284"/>
                <a:gd name="T26" fmla="*/ 230 w 533"/>
                <a:gd name="T27" fmla="*/ 52 h 284"/>
                <a:gd name="T28" fmla="*/ 215 w 533"/>
                <a:gd name="T29" fmla="*/ 59 h 284"/>
                <a:gd name="T30" fmla="*/ 194 w 533"/>
                <a:gd name="T31" fmla="*/ 71 h 284"/>
                <a:gd name="T32" fmla="*/ 152 w 533"/>
                <a:gd name="T33" fmla="*/ 88 h 284"/>
                <a:gd name="T34" fmla="*/ 122 w 533"/>
                <a:gd name="T35" fmla="*/ 118 h 284"/>
                <a:gd name="T36" fmla="*/ 110 w 533"/>
                <a:gd name="T37" fmla="*/ 124 h 284"/>
                <a:gd name="T38" fmla="*/ 103 w 533"/>
                <a:gd name="T39" fmla="*/ 145 h 284"/>
                <a:gd name="T40" fmla="*/ 80 w 533"/>
                <a:gd name="T41" fmla="*/ 162 h 284"/>
                <a:gd name="T42" fmla="*/ 68 w 533"/>
                <a:gd name="T43" fmla="*/ 162 h 284"/>
                <a:gd name="T44" fmla="*/ 61 w 533"/>
                <a:gd name="T45" fmla="*/ 162 h 284"/>
                <a:gd name="T46" fmla="*/ 26 w 533"/>
                <a:gd name="T47" fmla="*/ 171 h 284"/>
                <a:gd name="T48" fmla="*/ 5 w 533"/>
                <a:gd name="T49" fmla="*/ 196 h 284"/>
                <a:gd name="T50" fmla="*/ 28 w 533"/>
                <a:gd name="T51" fmla="*/ 202 h 284"/>
                <a:gd name="T52" fmla="*/ 42 w 533"/>
                <a:gd name="T53" fmla="*/ 225 h 284"/>
                <a:gd name="T54" fmla="*/ 38 w 533"/>
                <a:gd name="T55" fmla="*/ 240 h 284"/>
                <a:gd name="T56" fmla="*/ 68 w 533"/>
                <a:gd name="T57" fmla="*/ 255 h 284"/>
                <a:gd name="T58" fmla="*/ 114 w 533"/>
                <a:gd name="T59" fmla="*/ 242 h 284"/>
                <a:gd name="T60" fmla="*/ 167 w 533"/>
                <a:gd name="T61" fmla="*/ 249 h 284"/>
                <a:gd name="T62" fmla="*/ 200 w 533"/>
                <a:gd name="T63" fmla="*/ 244 h 284"/>
                <a:gd name="T64" fmla="*/ 209 w 533"/>
                <a:gd name="T65" fmla="*/ 227 h 284"/>
                <a:gd name="T66" fmla="*/ 246 w 533"/>
                <a:gd name="T67" fmla="*/ 189 h 284"/>
                <a:gd name="T68" fmla="*/ 249 w 533"/>
                <a:gd name="T69" fmla="*/ 183 h 284"/>
                <a:gd name="T70" fmla="*/ 276 w 533"/>
                <a:gd name="T71" fmla="*/ 183 h 284"/>
                <a:gd name="T72" fmla="*/ 345 w 533"/>
                <a:gd name="T73" fmla="*/ 154 h 284"/>
                <a:gd name="T74" fmla="*/ 377 w 533"/>
                <a:gd name="T75" fmla="*/ 147 h 284"/>
                <a:gd name="T76" fmla="*/ 387 w 533"/>
                <a:gd name="T77" fmla="*/ 173 h 284"/>
                <a:gd name="T78" fmla="*/ 396 w 533"/>
                <a:gd name="T79" fmla="*/ 189 h 284"/>
                <a:gd name="T80" fmla="*/ 398 w 533"/>
                <a:gd name="T81" fmla="*/ 206 h 284"/>
                <a:gd name="T82" fmla="*/ 406 w 533"/>
                <a:gd name="T83" fmla="*/ 202 h 284"/>
                <a:gd name="T84" fmla="*/ 406 w 533"/>
                <a:gd name="T85" fmla="*/ 211 h 284"/>
                <a:gd name="T86" fmla="*/ 400 w 533"/>
                <a:gd name="T87" fmla="*/ 217 h 284"/>
                <a:gd name="T88" fmla="*/ 375 w 533"/>
                <a:gd name="T89" fmla="*/ 225 h 284"/>
                <a:gd name="T90" fmla="*/ 360 w 533"/>
                <a:gd name="T91" fmla="*/ 223 h 284"/>
                <a:gd name="T92" fmla="*/ 339 w 533"/>
                <a:gd name="T93" fmla="*/ 242 h 284"/>
                <a:gd name="T94" fmla="*/ 335 w 533"/>
                <a:gd name="T95" fmla="*/ 249 h 284"/>
                <a:gd name="T96" fmla="*/ 333 w 533"/>
                <a:gd name="T97" fmla="*/ 263 h 284"/>
                <a:gd name="T98" fmla="*/ 339 w 533"/>
                <a:gd name="T99" fmla="*/ 280 h 284"/>
                <a:gd name="T100" fmla="*/ 366 w 533"/>
                <a:gd name="T101" fmla="*/ 267 h 284"/>
                <a:gd name="T102" fmla="*/ 383 w 533"/>
                <a:gd name="T103" fmla="*/ 253 h 284"/>
                <a:gd name="T104" fmla="*/ 446 w 533"/>
                <a:gd name="T105" fmla="*/ 217 h 284"/>
                <a:gd name="T106" fmla="*/ 467 w 533"/>
                <a:gd name="T107" fmla="*/ 213 h 284"/>
                <a:gd name="T108" fmla="*/ 484 w 533"/>
                <a:gd name="T109" fmla="*/ 217 h 284"/>
                <a:gd name="T110" fmla="*/ 503 w 533"/>
                <a:gd name="T111" fmla="*/ 238 h 284"/>
                <a:gd name="T112" fmla="*/ 512 w 533"/>
                <a:gd name="T113" fmla="*/ 236 h 284"/>
                <a:gd name="T114" fmla="*/ 489 w 533"/>
                <a:gd name="T115" fmla="*/ 202 h 284"/>
                <a:gd name="T116" fmla="*/ 488 w 533"/>
                <a:gd name="T117" fmla="*/ 183 h 284"/>
                <a:gd name="T118" fmla="*/ 507 w 533"/>
                <a:gd name="T119" fmla="*/ 168 h 284"/>
                <a:gd name="T120" fmla="*/ 520 w 533"/>
                <a:gd name="T121" fmla="*/ 154 h 284"/>
                <a:gd name="T122" fmla="*/ 531 w 533"/>
                <a:gd name="T123" fmla="*/ 152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33" h="284">
                  <a:moveTo>
                    <a:pt x="533" y="141"/>
                  </a:moveTo>
                  <a:lnTo>
                    <a:pt x="529" y="137"/>
                  </a:lnTo>
                  <a:lnTo>
                    <a:pt x="528" y="133"/>
                  </a:lnTo>
                  <a:lnTo>
                    <a:pt x="528" y="130"/>
                  </a:lnTo>
                  <a:lnTo>
                    <a:pt x="531" y="124"/>
                  </a:lnTo>
                  <a:lnTo>
                    <a:pt x="529" y="120"/>
                  </a:lnTo>
                  <a:lnTo>
                    <a:pt x="528" y="118"/>
                  </a:lnTo>
                  <a:lnTo>
                    <a:pt x="522" y="114"/>
                  </a:lnTo>
                  <a:lnTo>
                    <a:pt x="520" y="114"/>
                  </a:lnTo>
                  <a:lnTo>
                    <a:pt x="520" y="111"/>
                  </a:lnTo>
                  <a:lnTo>
                    <a:pt x="520" y="111"/>
                  </a:lnTo>
                  <a:lnTo>
                    <a:pt x="518" y="111"/>
                  </a:lnTo>
                  <a:lnTo>
                    <a:pt x="518" y="111"/>
                  </a:lnTo>
                  <a:lnTo>
                    <a:pt x="510" y="105"/>
                  </a:lnTo>
                  <a:lnTo>
                    <a:pt x="508" y="105"/>
                  </a:lnTo>
                  <a:lnTo>
                    <a:pt x="503" y="107"/>
                  </a:lnTo>
                  <a:lnTo>
                    <a:pt x="501" y="109"/>
                  </a:lnTo>
                  <a:lnTo>
                    <a:pt x="497" y="109"/>
                  </a:lnTo>
                  <a:lnTo>
                    <a:pt x="495" y="109"/>
                  </a:lnTo>
                  <a:lnTo>
                    <a:pt x="491" y="107"/>
                  </a:lnTo>
                  <a:lnTo>
                    <a:pt x="489" y="99"/>
                  </a:lnTo>
                  <a:lnTo>
                    <a:pt x="486" y="93"/>
                  </a:lnTo>
                  <a:lnTo>
                    <a:pt x="480" y="90"/>
                  </a:lnTo>
                  <a:lnTo>
                    <a:pt x="472" y="82"/>
                  </a:lnTo>
                  <a:lnTo>
                    <a:pt x="465" y="80"/>
                  </a:lnTo>
                  <a:lnTo>
                    <a:pt x="459" y="82"/>
                  </a:lnTo>
                  <a:lnTo>
                    <a:pt x="457" y="88"/>
                  </a:lnTo>
                  <a:lnTo>
                    <a:pt x="455" y="93"/>
                  </a:lnTo>
                  <a:lnTo>
                    <a:pt x="455" y="99"/>
                  </a:lnTo>
                  <a:lnTo>
                    <a:pt x="453" y="99"/>
                  </a:lnTo>
                  <a:lnTo>
                    <a:pt x="451" y="93"/>
                  </a:lnTo>
                  <a:lnTo>
                    <a:pt x="448" y="90"/>
                  </a:lnTo>
                  <a:lnTo>
                    <a:pt x="451" y="84"/>
                  </a:lnTo>
                  <a:lnTo>
                    <a:pt x="448" y="80"/>
                  </a:lnTo>
                  <a:lnTo>
                    <a:pt x="455" y="76"/>
                  </a:lnTo>
                  <a:lnTo>
                    <a:pt x="463" y="69"/>
                  </a:lnTo>
                  <a:lnTo>
                    <a:pt x="463" y="65"/>
                  </a:lnTo>
                  <a:lnTo>
                    <a:pt x="461" y="59"/>
                  </a:lnTo>
                  <a:lnTo>
                    <a:pt x="457" y="54"/>
                  </a:lnTo>
                  <a:lnTo>
                    <a:pt x="455" y="52"/>
                  </a:lnTo>
                  <a:lnTo>
                    <a:pt x="455" y="46"/>
                  </a:lnTo>
                  <a:lnTo>
                    <a:pt x="453" y="44"/>
                  </a:lnTo>
                  <a:lnTo>
                    <a:pt x="451" y="42"/>
                  </a:lnTo>
                  <a:lnTo>
                    <a:pt x="451" y="42"/>
                  </a:lnTo>
                  <a:lnTo>
                    <a:pt x="449" y="42"/>
                  </a:lnTo>
                  <a:lnTo>
                    <a:pt x="449" y="40"/>
                  </a:lnTo>
                  <a:lnTo>
                    <a:pt x="449" y="40"/>
                  </a:lnTo>
                  <a:lnTo>
                    <a:pt x="442" y="34"/>
                  </a:lnTo>
                  <a:lnTo>
                    <a:pt x="440" y="29"/>
                  </a:lnTo>
                  <a:lnTo>
                    <a:pt x="434" y="31"/>
                  </a:lnTo>
                  <a:lnTo>
                    <a:pt x="427" y="36"/>
                  </a:lnTo>
                  <a:lnTo>
                    <a:pt x="425" y="27"/>
                  </a:lnTo>
                  <a:lnTo>
                    <a:pt x="425" y="25"/>
                  </a:lnTo>
                  <a:lnTo>
                    <a:pt x="427" y="25"/>
                  </a:lnTo>
                  <a:lnTo>
                    <a:pt x="427" y="23"/>
                  </a:lnTo>
                  <a:lnTo>
                    <a:pt x="438" y="21"/>
                  </a:lnTo>
                  <a:lnTo>
                    <a:pt x="438" y="19"/>
                  </a:lnTo>
                  <a:lnTo>
                    <a:pt x="440" y="17"/>
                  </a:lnTo>
                  <a:lnTo>
                    <a:pt x="442" y="14"/>
                  </a:lnTo>
                  <a:lnTo>
                    <a:pt x="442" y="12"/>
                  </a:lnTo>
                  <a:lnTo>
                    <a:pt x="440" y="10"/>
                  </a:lnTo>
                  <a:lnTo>
                    <a:pt x="440" y="10"/>
                  </a:lnTo>
                  <a:lnTo>
                    <a:pt x="438" y="10"/>
                  </a:lnTo>
                  <a:lnTo>
                    <a:pt x="436" y="12"/>
                  </a:lnTo>
                  <a:lnTo>
                    <a:pt x="432" y="14"/>
                  </a:lnTo>
                  <a:lnTo>
                    <a:pt x="430" y="14"/>
                  </a:lnTo>
                  <a:lnTo>
                    <a:pt x="427" y="12"/>
                  </a:lnTo>
                  <a:lnTo>
                    <a:pt x="425" y="8"/>
                  </a:lnTo>
                  <a:lnTo>
                    <a:pt x="423" y="6"/>
                  </a:lnTo>
                  <a:lnTo>
                    <a:pt x="423" y="2"/>
                  </a:lnTo>
                  <a:lnTo>
                    <a:pt x="421" y="0"/>
                  </a:lnTo>
                  <a:lnTo>
                    <a:pt x="415" y="0"/>
                  </a:lnTo>
                  <a:lnTo>
                    <a:pt x="409" y="0"/>
                  </a:lnTo>
                  <a:lnTo>
                    <a:pt x="404" y="0"/>
                  </a:lnTo>
                  <a:lnTo>
                    <a:pt x="396" y="4"/>
                  </a:lnTo>
                  <a:lnTo>
                    <a:pt x="388" y="2"/>
                  </a:lnTo>
                  <a:lnTo>
                    <a:pt x="387" y="2"/>
                  </a:lnTo>
                  <a:lnTo>
                    <a:pt x="385" y="2"/>
                  </a:lnTo>
                  <a:lnTo>
                    <a:pt x="385" y="10"/>
                  </a:lnTo>
                  <a:lnTo>
                    <a:pt x="383" y="15"/>
                  </a:lnTo>
                  <a:lnTo>
                    <a:pt x="375" y="15"/>
                  </a:lnTo>
                  <a:lnTo>
                    <a:pt x="371" y="12"/>
                  </a:lnTo>
                  <a:lnTo>
                    <a:pt x="369" y="14"/>
                  </a:lnTo>
                  <a:lnTo>
                    <a:pt x="369" y="14"/>
                  </a:lnTo>
                  <a:lnTo>
                    <a:pt x="367" y="14"/>
                  </a:lnTo>
                  <a:lnTo>
                    <a:pt x="367" y="14"/>
                  </a:lnTo>
                  <a:lnTo>
                    <a:pt x="366" y="15"/>
                  </a:lnTo>
                  <a:lnTo>
                    <a:pt x="367" y="15"/>
                  </a:lnTo>
                  <a:lnTo>
                    <a:pt x="366" y="17"/>
                  </a:lnTo>
                  <a:lnTo>
                    <a:pt x="364" y="17"/>
                  </a:lnTo>
                  <a:lnTo>
                    <a:pt x="364" y="17"/>
                  </a:lnTo>
                  <a:lnTo>
                    <a:pt x="364" y="21"/>
                  </a:lnTo>
                  <a:lnTo>
                    <a:pt x="364" y="25"/>
                  </a:lnTo>
                  <a:lnTo>
                    <a:pt x="364" y="25"/>
                  </a:lnTo>
                  <a:lnTo>
                    <a:pt x="360" y="25"/>
                  </a:lnTo>
                  <a:lnTo>
                    <a:pt x="358" y="25"/>
                  </a:lnTo>
                  <a:lnTo>
                    <a:pt x="358" y="23"/>
                  </a:lnTo>
                  <a:lnTo>
                    <a:pt x="356" y="19"/>
                  </a:lnTo>
                  <a:lnTo>
                    <a:pt x="354" y="19"/>
                  </a:lnTo>
                  <a:lnTo>
                    <a:pt x="354" y="25"/>
                  </a:lnTo>
                  <a:lnTo>
                    <a:pt x="350" y="25"/>
                  </a:lnTo>
                  <a:lnTo>
                    <a:pt x="345" y="25"/>
                  </a:lnTo>
                  <a:lnTo>
                    <a:pt x="341" y="27"/>
                  </a:lnTo>
                  <a:lnTo>
                    <a:pt x="341" y="33"/>
                  </a:lnTo>
                  <a:lnTo>
                    <a:pt x="337" y="33"/>
                  </a:lnTo>
                  <a:lnTo>
                    <a:pt x="335" y="33"/>
                  </a:lnTo>
                  <a:lnTo>
                    <a:pt x="335" y="31"/>
                  </a:lnTo>
                  <a:lnTo>
                    <a:pt x="335" y="31"/>
                  </a:lnTo>
                  <a:lnTo>
                    <a:pt x="335" y="29"/>
                  </a:lnTo>
                  <a:lnTo>
                    <a:pt x="333" y="29"/>
                  </a:lnTo>
                  <a:lnTo>
                    <a:pt x="333" y="29"/>
                  </a:lnTo>
                  <a:lnTo>
                    <a:pt x="326" y="27"/>
                  </a:lnTo>
                  <a:lnTo>
                    <a:pt x="326" y="27"/>
                  </a:lnTo>
                  <a:lnTo>
                    <a:pt x="320" y="23"/>
                  </a:lnTo>
                  <a:lnTo>
                    <a:pt x="314" y="23"/>
                  </a:lnTo>
                  <a:lnTo>
                    <a:pt x="312" y="21"/>
                  </a:lnTo>
                  <a:lnTo>
                    <a:pt x="312" y="21"/>
                  </a:lnTo>
                  <a:lnTo>
                    <a:pt x="312" y="23"/>
                  </a:lnTo>
                  <a:lnTo>
                    <a:pt x="314" y="25"/>
                  </a:lnTo>
                  <a:lnTo>
                    <a:pt x="314" y="25"/>
                  </a:lnTo>
                  <a:lnTo>
                    <a:pt x="312" y="25"/>
                  </a:lnTo>
                  <a:lnTo>
                    <a:pt x="307" y="21"/>
                  </a:lnTo>
                  <a:lnTo>
                    <a:pt x="303" y="21"/>
                  </a:lnTo>
                  <a:lnTo>
                    <a:pt x="299" y="21"/>
                  </a:lnTo>
                  <a:lnTo>
                    <a:pt x="297" y="21"/>
                  </a:lnTo>
                  <a:lnTo>
                    <a:pt x="295" y="21"/>
                  </a:lnTo>
                  <a:lnTo>
                    <a:pt x="293" y="21"/>
                  </a:lnTo>
                  <a:lnTo>
                    <a:pt x="295" y="15"/>
                  </a:lnTo>
                  <a:lnTo>
                    <a:pt x="293" y="15"/>
                  </a:lnTo>
                  <a:lnTo>
                    <a:pt x="287" y="8"/>
                  </a:lnTo>
                  <a:lnTo>
                    <a:pt x="286" y="6"/>
                  </a:lnTo>
                  <a:lnTo>
                    <a:pt x="282" y="6"/>
                  </a:lnTo>
                  <a:lnTo>
                    <a:pt x="278" y="6"/>
                  </a:lnTo>
                  <a:lnTo>
                    <a:pt x="278" y="6"/>
                  </a:lnTo>
                  <a:lnTo>
                    <a:pt x="272" y="14"/>
                  </a:lnTo>
                  <a:lnTo>
                    <a:pt x="270" y="15"/>
                  </a:lnTo>
                  <a:lnTo>
                    <a:pt x="270" y="15"/>
                  </a:lnTo>
                  <a:lnTo>
                    <a:pt x="266" y="17"/>
                  </a:lnTo>
                  <a:lnTo>
                    <a:pt x="263" y="17"/>
                  </a:lnTo>
                  <a:lnTo>
                    <a:pt x="261" y="17"/>
                  </a:lnTo>
                  <a:lnTo>
                    <a:pt x="257" y="17"/>
                  </a:lnTo>
                  <a:lnTo>
                    <a:pt x="257" y="19"/>
                  </a:lnTo>
                  <a:lnTo>
                    <a:pt x="255" y="21"/>
                  </a:lnTo>
                  <a:lnTo>
                    <a:pt x="255" y="23"/>
                  </a:lnTo>
                  <a:lnTo>
                    <a:pt x="253" y="23"/>
                  </a:lnTo>
                  <a:lnTo>
                    <a:pt x="249" y="23"/>
                  </a:lnTo>
                  <a:lnTo>
                    <a:pt x="247" y="29"/>
                  </a:lnTo>
                  <a:lnTo>
                    <a:pt x="251" y="33"/>
                  </a:lnTo>
                  <a:lnTo>
                    <a:pt x="255" y="36"/>
                  </a:lnTo>
                  <a:lnTo>
                    <a:pt x="249" y="42"/>
                  </a:lnTo>
                  <a:lnTo>
                    <a:pt x="246" y="46"/>
                  </a:lnTo>
                  <a:lnTo>
                    <a:pt x="240" y="46"/>
                  </a:lnTo>
                  <a:lnTo>
                    <a:pt x="236" y="50"/>
                  </a:lnTo>
                  <a:lnTo>
                    <a:pt x="230" y="52"/>
                  </a:lnTo>
                  <a:lnTo>
                    <a:pt x="226" y="54"/>
                  </a:lnTo>
                  <a:lnTo>
                    <a:pt x="225" y="54"/>
                  </a:lnTo>
                  <a:lnTo>
                    <a:pt x="223" y="55"/>
                  </a:lnTo>
                  <a:lnTo>
                    <a:pt x="221" y="55"/>
                  </a:lnTo>
                  <a:lnTo>
                    <a:pt x="219" y="55"/>
                  </a:lnTo>
                  <a:lnTo>
                    <a:pt x="217" y="55"/>
                  </a:lnTo>
                  <a:lnTo>
                    <a:pt x="215" y="57"/>
                  </a:lnTo>
                  <a:lnTo>
                    <a:pt x="215" y="57"/>
                  </a:lnTo>
                  <a:lnTo>
                    <a:pt x="215" y="57"/>
                  </a:lnTo>
                  <a:lnTo>
                    <a:pt x="215" y="59"/>
                  </a:lnTo>
                  <a:lnTo>
                    <a:pt x="215" y="59"/>
                  </a:lnTo>
                  <a:lnTo>
                    <a:pt x="215" y="59"/>
                  </a:lnTo>
                  <a:lnTo>
                    <a:pt x="215" y="61"/>
                  </a:lnTo>
                  <a:lnTo>
                    <a:pt x="213" y="61"/>
                  </a:lnTo>
                  <a:lnTo>
                    <a:pt x="211" y="61"/>
                  </a:lnTo>
                  <a:lnTo>
                    <a:pt x="211" y="61"/>
                  </a:lnTo>
                  <a:lnTo>
                    <a:pt x="211" y="63"/>
                  </a:lnTo>
                  <a:lnTo>
                    <a:pt x="206" y="65"/>
                  </a:lnTo>
                  <a:lnTo>
                    <a:pt x="204" y="65"/>
                  </a:lnTo>
                  <a:lnTo>
                    <a:pt x="198" y="71"/>
                  </a:lnTo>
                  <a:lnTo>
                    <a:pt x="196" y="71"/>
                  </a:lnTo>
                  <a:lnTo>
                    <a:pt x="194" y="71"/>
                  </a:lnTo>
                  <a:lnTo>
                    <a:pt x="194" y="71"/>
                  </a:lnTo>
                  <a:lnTo>
                    <a:pt x="192" y="71"/>
                  </a:lnTo>
                  <a:lnTo>
                    <a:pt x="190" y="73"/>
                  </a:lnTo>
                  <a:lnTo>
                    <a:pt x="188" y="73"/>
                  </a:lnTo>
                  <a:lnTo>
                    <a:pt x="186" y="73"/>
                  </a:lnTo>
                  <a:lnTo>
                    <a:pt x="183" y="73"/>
                  </a:lnTo>
                  <a:lnTo>
                    <a:pt x="173" y="73"/>
                  </a:lnTo>
                  <a:lnTo>
                    <a:pt x="164" y="78"/>
                  </a:lnTo>
                  <a:lnTo>
                    <a:pt x="160" y="80"/>
                  </a:lnTo>
                  <a:lnTo>
                    <a:pt x="156" y="84"/>
                  </a:lnTo>
                  <a:lnTo>
                    <a:pt x="152" y="88"/>
                  </a:lnTo>
                  <a:lnTo>
                    <a:pt x="148" y="90"/>
                  </a:lnTo>
                  <a:lnTo>
                    <a:pt x="145" y="92"/>
                  </a:lnTo>
                  <a:lnTo>
                    <a:pt x="145" y="95"/>
                  </a:lnTo>
                  <a:lnTo>
                    <a:pt x="145" y="99"/>
                  </a:lnTo>
                  <a:lnTo>
                    <a:pt x="143" y="103"/>
                  </a:lnTo>
                  <a:lnTo>
                    <a:pt x="139" y="105"/>
                  </a:lnTo>
                  <a:lnTo>
                    <a:pt x="131" y="111"/>
                  </a:lnTo>
                  <a:lnTo>
                    <a:pt x="129" y="114"/>
                  </a:lnTo>
                  <a:lnTo>
                    <a:pt x="127" y="116"/>
                  </a:lnTo>
                  <a:lnTo>
                    <a:pt x="124" y="116"/>
                  </a:lnTo>
                  <a:lnTo>
                    <a:pt x="122" y="118"/>
                  </a:lnTo>
                  <a:lnTo>
                    <a:pt x="122" y="118"/>
                  </a:lnTo>
                  <a:lnTo>
                    <a:pt x="118" y="122"/>
                  </a:lnTo>
                  <a:lnTo>
                    <a:pt x="118" y="124"/>
                  </a:lnTo>
                  <a:lnTo>
                    <a:pt x="116" y="124"/>
                  </a:lnTo>
                  <a:lnTo>
                    <a:pt x="114" y="126"/>
                  </a:lnTo>
                  <a:lnTo>
                    <a:pt x="112" y="126"/>
                  </a:lnTo>
                  <a:lnTo>
                    <a:pt x="112" y="126"/>
                  </a:lnTo>
                  <a:lnTo>
                    <a:pt x="112" y="124"/>
                  </a:lnTo>
                  <a:lnTo>
                    <a:pt x="110" y="124"/>
                  </a:lnTo>
                  <a:lnTo>
                    <a:pt x="110" y="124"/>
                  </a:lnTo>
                  <a:lnTo>
                    <a:pt x="110" y="124"/>
                  </a:lnTo>
                  <a:lnTo>
                    <a:pt x="105" y="128"/>
                  </a:lnTo>
                  <a:lnTo>
                    <a:pt x="101" y="130"/>
                  </a:lnTo>
                  <a:lnTo>
                    <a:pt x="99" y="133"/>
                  </a:lnTo>
                  <a:lnTo>
                    <a:pt x="97" y="135"/>
                  </a:lnTo>
                  <a:lnTo>
                    <a:pt x="97" y="137"/>
                  </a:lnTo>
                  <a:lnTo>
                    <a:pt x="99" y="139"/>
                  </a:lnTo>
                  <a:lnTo>
                    <a:pt x="103" y="139"/>
                  </a:lnTo>
                  <a:lnTo>
                    <a:pt x="103" y="139"/>
                  </a:lnTo>
                  <a:lnTo>
                    <a:pt x="103" y="141"/>
                  </a:lnTo>
                  <a:lnTo>
                    <a:pt x="103" y="145"/>
                  </a:lnTo>
                  <a:lnTo>
                    <a:pt x="103" y="145"/>
                  </a:lnTo>
                  <a:lnTo>
                    <a:pt x="103" y="145"/>
                  </a:lnTo>
                  <a:lnTo>
                    <a:pt x="103" y="147"/>
                  </a:lnTo>
                  <a:lnTo>
                    <a:pt x="101" y="151"/>
                  </a:lnTo>
                  <a:lnTo>
                    <a:pt x="97" y="152"/>
                  </a:lnTo>
                  <a:lnTo>
                    <a:pt x="95" y="154"/>
                  </a:lnTo>
                  <a:lnTo>
                    <a:pt x="91" y="154"/>
                  </a:lnTo>
                  <a:lnTo>
                    <a:pt x="91" y="154"/>
                  </a:lnTo>
                  <a:lnTo>
                    <a:pt x="89" y="158"/>
                  </a:lnTo>
                  <a:lnTo>
                    <a:pt x="87" y="158"/>
                  </a:lnTo>
                  <a:lnTo>
                    <a:pt x="82" y="160"/>
                  </a:lnTo>
                  <a:lnTo>
                    <a:pt x="80" y="162"/>
                  </a:lnTo>
                  <a:lnTo>
                    <a:pt x="78" y="162"/>
                  </a:lnTo>
                  <a:lnTo>
                    <a:pt x="78" y="162"/>
                  </a:lnTo>
                  <a:lnTo>
                    <a:pt x="76" y="158"/>
                  </a:lnTo>
                  <a:lnTo>
                    <a:pt x="76" y="158"/>
                  </a:lnTo>
                  <a:lnTo>
                    <a:pt x="74" y="160"/>
                  </a:lnTo>
                  <a:lnTo>
                    <a:pt x="74" y="162"/>
                  </a:lnTo>
                  <a:lnTo>
                    <a:pt x="72" y="164"/>
                  </a:lnTo>
                  <a:lnTo>
                    <a:pt x="70" y="164"/>
                  </a:lnTo>
                  <a:lnTo>
                    <a:pt x="70" y="164"/>
                  </a:lnTo>
                  <a:lnTo>
                    <a:pt x="70" y="162"/>
                  </a:lnTo>
                  <a:lnTo>
                    <a:pt x="68" y="162"/>
                  </a:lnTo>
                  <a:lnTo>
                    <a:pt x="68" y="164"/>
                  </a:lnTo>
                  <a:lnTo>
                    <a:pt x="66" y="166"/>
                  </a:lnTo>
                  <a:lnTo>
                    <a:pt x="65" y="166"/>
                  </a:lnTo>
                  <a:lnTo>
                    <a:pt x="65" y="164"/>
                  </a:lnTo>
                  <a:lnTo>
                    <a:pt x="63" y="160"/>
                  </a:lnTo>
                  <a:lnTo>
                    <a:pt x="63" y="158"/>
                  </a:lnTo>
                  <a:lnTo>
                    <a:pt x="61" y="158"/>
                  </a:lnTo>
                  <a:lnTo>
                    <a:pt x="61" y="160"/>
                  </a:lnTo>
                  <a:lnTo>
                    <a:pt x="61" y="160"/>
                  </a:lnTo>
                  <a:lnTo>
                    <a:pt x="61" y="162"/>
                  </a:lnTo>
                  <a:lnTo>
                    <a:pt x="61" y="162"/>
                  </a:lnTo>
                  <a:lnTo>
                    <a:pt x="61" y="164"/>
                  </a:lnTo>
                  <a:lnTo>
                    <a:pt x="59" y="164"/>
                  </a:lnTo>
                  <a:lnTo>
                    <a:pt x="59" y="164"/>
                  </a:lnTo>
                  <a:lnTo>
                    <a:pt x="51" y="164"/>
                  </a:lnTo>
                  <a:lnTo>
                    <a:pt x="49" y="164"/>
                  </a:lnTo>
                  <a:lnTo>
                    <a:pt x="45" y="166"/>
                  </a:lnTo>
                  <a:lnTo>
                    <a:pt x="40" y="171"/>
                  </a:lnTo>
                  <a:lnTo>
                    <a:pt x="36" y="171"/>
                  </a:lnTo>
                  <a:lnTo>
                    <a:pt x="34" y="171"/>
                  </a:lnTo>
                  <a:lnTo>
                    <a:pt x="30" y="171"/>
                  </a:lnTo>
                  <a:lnTo>
                    <a:pt x="26" y="171"/>
                  </a:lnTo>
                  <a:lnTo>
                    <a:pt x="24" y="171"/>
                  </a:lnTo>
                  <a:lnTo>
                    <a:pt x="21" y="170"/>
                  </a:lnTo>
                  <a:lnTo>
                    <a:pt x="19" y="168"/>
                  </a:lnTo>
                  <a:lnTo>
                    <a:pt x="5" y="170"/>
                  </a:lnTo>
                  <a:lnTo>
                    <a:pt x="4" y="173"/>
                  </a:lnTo>
                  <a:lnTo>
                    <a:pt x="0" y="179"/>
                  </a:lnTo>
                  <a:lnTo>
                    <a:pt x="0" y="183"/>
                  </a:lnTo>
                  <a:lnTo>
                    <a:pt x="2" y="190"/>
                  </a:lnTo>
                  <a:lnTo>
                    <a:pt x="2" y="192"/>
                  </a:lnTo>
                  <a:lnTo>
                    <a:pt x="5" y="194"/>
                  </a:lnTo>
                  <a:lnTo>
                    <a:pt x="5" y="196"/>
                  </a:lnTo>
                  <a:lnTo>
                    <a:pt x="7" y="198"/>
                  </a:lnTo>
                  <a:lnTo>
                    <a:pt x="9" y="198"/>
                  </a:lnTo>
                  <a:lnTo>
                    <a:pt x="11" y="198"/>
                  </a:lnTo>
                  <a:lnTo>
                    <a:pt x="13" y="200"/>
                  </a:lnTo>
                  <a:lnTo>
                    <a:pt x="13" y="200"/>
                  </a:lnTo>
                  <a:lnTo>
                    <a:pt x="15" y="202"/>
                  </a:lnTo>
                  <a:lnTo>
                    <a:pt x="15" y="204"/>
                  </a:lnTo>
                  <a:lnTo>
                    <a:pt x="15" y="204"/>
                  </a:lnTo>
                  <a:lnTo>
                    <a:pt x="19" y="204"/>
                  </a:lnTo>
                  <a:lnTo>
                    <a:pt x="26" y="202"/>
                  </a:lnTo>
                  <a:lnTo>
                    <a:pt x="28" y="202"/>
                  </a:lnTo>
                  <a:lnTo>
                    <a:pt x="32" y="202"/>
                  </a:lnTo>
                  <a:lnTo>
                    <a:pt x="32" y="202"/>
                  </a:lnTo>
                  <a:lnTo>
                    <a:pt x="36" y="198"/>
                  </a:lnTo>
                  <a:lnTo>
                    <a:pt x="36" y="198"/>
                  </a:lnTo>
                  <a:lnTo>
                    <a:pt x="38" y="202"/>
                  </a:lnTo>
                  <a:lnTo>
                    <a:pt x="47" y="215"/>
                  </a:lnTo>
                  <a:lnTo>
                    <a:pt x="47" y="217"/>
                  </a:lnTo>
                  <a:lnTo>
                    <a:pt x="45" y="219"/>
                  </a:lnTo>
                  <a:lnTo>
                    <a:pt x="44" y="221"/>
                  </a:lnTo>
                  <a:lnTo>
                    <a:pt x="42" y="223"/>
                  </a:lnTo>
                  <a:lnTo>
                    <a:pt x="42" y="225"/>
                  </a:lnTo>
                  <a:lnTo>
                    <a:pt x="42" y="227"/>
                  </a:lnTo>
                  <a:lnTo>
                    <a:pt x="42" y="227"/>
                  </a:lnTo>
                  <a:lnTo>
                    <a:pt x="42" y="228"/>
                  </a:lnTo>
                  <a:lnTo>
                    <a:pt x="40" y="228"/>
                  </a:lnTo>
                  <a:lnTo>
                    <a:pt x="40" y="228"/>
                  </a:lnTo>
                  <a:lnTo>
                    <a:pt x="40" y="230"/>
                  </a:lnTo>
                  <a:lnTo>
                    <a:pt x="38" y="230"/>
                  </a:lnTo>
                  <a:lnTo>
                    <a:pt x="38" y="232"/>
                  </a:lnTo>
                  <a:lnTo>
                    <a:pt x="38" y="234"/>
                  </a:lnTo>
                  <a:lnTo>
                    <a:pt x="38" y="236"/>
                  </a:lnTo>
                  <a:lnTo>
                    <a:pt x="38" y="240"/>
                  </a:lnTo>
                  <a:lnTo>
                    <a:pt x="44" y="246"/>
                  </a:lnTo>
                  <a:lnTo>
                    <a:pt x="45" y="248"/>
                  </a:lnTo>
                  <a:lnTo>
                    <a:pt x="45" y="248"/>
                  </a:lnTo>
                  <a:lnTo>
                    <a:pt x="47" y="253"/>
                  </a:lnTo>
                  <a:lnTo>
                    <a:pt x="45" y="255"/>
                  </a:lnTo>
                  <a:lnTo>
                    <a:pt x="49" y="255"/>
                  </a:lnTo>
                  <a:lnTo>
                    <a:pt x="59" y="257"/>
                  </a:lnTo>
                  <a:lnTo>
                    <a:pt x="63" y="255"/>
                  </a:lnTo>
                  <a:lnTo>
                    <a:pt x="65" y="255"/>
                  </a:lnTo>
                  <a:lnTo>
                    <a:pt x="68" y="255"/>
                  </a:lnTo>
                  <a:lnTo>
                    <a:pt x="68" y="255"/>
                  </a:lnTo>
                  <a:lnTo>
                    <a:pt x="72" y="253"/>
                  </a:lnTo>
                  <a:lnTo>
                    <a:pt x="84" y="249"/>
                  </a:lnTo>
                  <a:lnTo>
                    <a:pt x="89" y="248"/>
                  </a:lnTo>
                  <a:lnTo>
                    <a:pt x="95" y="248"/>
                  </a:lnTo>
                  <a:lnTo>
                    <a:pt x="97" y="246"/>
                  </a:lnTo>
                  <a:lnTo>
                    <a:pt x="99" y="244"/>
                  </a:lnTo>
                  <a:lnTo>
                    <a:pt x="99" y="244"/>
                  </a:lnTo>
                  <a:lnTo>
                    <a:pt x="101" y="242"/>
                  </a:lnTo>
                  <a:lnTo>
                    <a:pt x="103" y="240"/>
                  </a:lnTo>
                  <a:lnTo>
                    <a:pt x="106" y="242"/>
                  </a:lnTo>
                  <a:lnTo>
                    <a:pt x="114" y="242"/>
                  </a:lnTo>
                  <a:lnTo>
                    <a:pt x="122" y="246"/>
                  </a:lnTo>
                  <a:lnTo>
                    <a:pt x="125" y="248"/>
                  </a:lnTo>
                  <a:lnTo>
                    <a:pt x="125" y="248"/>
                  </a:lnTo>
                  <a:lnTo>
                    <a:pt x="125" y="248"/>
                  </a:lnTo>
                  <a:lnTo>
                    <a:pt x="125" y="249"/>
                  </a:lnTo>
                  <a:lnTo>
                    <a:pt x="125" y="249"/>
                  </a:lnTo>
                  <a:lnTo>
                    <a:pt x="127" y="251"/>
                  </a:lnTo>
                  <a:lnTo>
                    <a:pt x="129" y="251"/>
                  </a:lnTo>
                  <a:lnTo>
                    <a:pt x="133" y="253"/>
                  </a:lnTo>
                  <a:lnTo>
                    <a:pt x="165" y="249"/>
                  </a:lnTo>
                  <a:lnTo>
                    <a:pt x="167" y="249"/>
                  </a:lnTo>
                  <a:lnTo>
                    <a:pt x="169" y="249"/>
                  </a:lnTo>
                  <a:lnTo>
                    <a:pt x="171" y="251"/>
                  </a:lnTo>
                  <a:lnTo>
                    <a:pt x="173" y="253"/>
                  </a:lnTo>
                  <a:lnTo>
                    <a:pt x="175" y="253"/>
                  </a:lnTo>
                  <a:lnTo>
                    <a:pt x="179" y="251"/>
                  </a:lnTo>
                  <a:lnTo>
                    <a:pt x="181" y="251"/>
                  </a:lnTo>
                  <a:lnTo>
                    <a:pt x="186" y="249"/>
                  </a:lnTo>
                  <a:lnTo>
                    <a:pt x="190" y="249"/>
                  </a:lnTo>
                  <a:lnTo>
                    <a:pt x="196" y="248"/>
                  </a:lnTo>
                  <a:lnTo>
                    <a:pt x="198" y="246"/>
                  </a:lnTo>
                  <a:lnTo>
                    <a:pt x="200" y="244"/>
                  </a:lnTo>
                  <a:lnTo>
                    <a:pt x="202" y="242"/>
                  </a:lnTo>
                  <a:lnTo>
                    <a:pt x="202" y="242"/>
                  </a:lnTo>
                  <a:lnTo>
                    <a:pt x="206" y="240"/>
                  </a:lnTo>
                  <a:lnTo>
                    <a:pt x="207" y="238"/>
                  </a:lnTo>
                  <a:lnTo>
                    <a:pt x="207" y="236"/>
                  </a:lnTo>
                  <a:lnTo>
                    <a:pt x="207" y="236"/>
                  </a:lnTo>
                  <a:lnTo>
                    <a:pt x="207" y="232"/>
                  </a:lnTo>
                  <a:lnTo>
                    <a:pt x="207" y="230"/>
                  </a:lnTo>
                  <a:lnTo>
                    <a:pt x="207" y="228"/>
                  </a:lnTo>
                  <a:lnTo>
                    <a:pt x="209" y="227"/>
                  </a:lnTo>
                  <a:lnTo>
                    <a:pt x="209" y="227"/>
                  </a:lnTo>
                  <a:lnTo>
                    <a:pt x="219" y="215"/>
                  </a:lnTo>
                  <a:lnTo>
                    <a:pt x="223" y="213"/>
                  </a:lnTo>
                  <a:lnTo>
                    <a:pt x="223" y="213"/>
                  </a:lnTo>
                  <a:lnTo>
                    <a:pt x="226" y="209"/>
                  </a:lnTo>
                  <a:lnTo>
                    <a:pt x="230" y="208"/>
                  </a:lnTo>
                  <a:lnTo>
                    <a:pt x="234" y="204"/>
                  </a:lnTo>
                  <a:lnTo>
                    <a:pt x="246" y="192"/>
                  </a:lnTo>
                  <a:lnTo>
                    <a:pt x="246" y="192"/>
                  </a:lnTo>
                  <a:lnTo>
                    <a:pt x="247" y="190"/>
                  </a:lnTo>
                  <a:lnTo>
                    <a:pt x="247" y="190"/>
                  </a:lnTo>
                  <a:lnTo>
                    <a:pt x="246" y="189"/>
                  </a:lnTo>
                  <a:lnTo>
                    <a:pt x="246" y="189"/>
                  </a:lnTo>
                  <a:lnTo>
                    <a:pt x="244" y="187"/>
                  </a:lnTo>
                  <a:lnTo>
                    <a:pt x="244" y="185"/>
                  </a:lnTo>
                  <a:lnTo>
                    <a:pt x="244" y="185"/>
                  </a:lnTo>
                  <a:lnTo>
                    <a:pt x="244" y="183"/>
                  </a:lnTo>
                  <a:lnTo>
                    <a:pt x="246" y="181"/>
                  </a:lnTo>
                  <a:lnTo>
                    <a:pt x="247" y="181"/>
                  </a:lnTo>
                  <a:lnTo>
                    <a:pt x="247" y="181"/>
                  </a:lnTo>
                  <a:lnTo>
                    <a:pt x="247" y="181"/>
                  </a:lnTo>
                  <a:lnTo>
                    <a:pt x="249" y="181"/>
                  </a:lnTo>
                  <a:lnTo>
                    <a:pt x="249" y="183"/>
                  </a:lnTo>
                  <a:lnTo>
                    <a:pt x="249" y="183"/>
                  </a:lnTo>
                  <a:lnTo>
                    <a:pt x="251" y="185"/>
                  </a:lnTo>
                  <a:lnTo>
                    <a:pt x="253" y="185"/>
                  </a:lnTo>
                  <a:lnTo>
                    <a:pt x="255" y="187"/>
                  </a:lnTo>
                  <a:lnTo>
                    <a:pt x="265" y="183"/>
                  </a:lnTo>
                  <a:lnTo>
                    <a:pt x="266" y="187"/>
                  </a:lnTo>
                  <a:lnTo>
                    <a:pt x="270" y="185"/>
                  </a:lnTo>
                  <a:lnTo>
                    <a:pt x="270" y="185"/>
                  </a:lnTo>
                  <a:lnTo>
                    <a:pt x="272" y="185"/>
                  </a:lnTo>
                  <a:lnTo>
                    <a:pt x="274" y="185"/>
                  </a:lnTo>
                  <a:lnTo>
                    <a:pt x="276" y="183"/>
                  </a:lnTo>
                  <a:lnTo>
                    <a:pt x="280" y="181"/>
                  </a:lnTo>
                  <a:lnTo>
                    <a:pt x="284" y="179"/>
                  </a:lnTo>
                  <a:lnTo>
                    <a:pt x="289" y="177"/>
                  </a:lnTo>
                  <a:lnTo>
                    <a:pt x="297" y="175"/>
                  </a:lnTo>
                  <a:lnTo>
                    <a:pt x="297" y="175"/>
                  </a:lnTo>
                  <a:lnTo>
                    <a:pt x="299" y="173"/>
                  </a:lnTo>
                  <a:lnTo>
                    <a:pt x="307" y="170"/>
                  </a:lnTo>
                  <a:lnTo>
                    <a:pt x="310" y="168"/>
                  </a:lnTo>
                  <a:lnTo>
                    <a:pt x="339" y="158"/>
                  </a:lnTo>
                  <a:lnTo>
                    <a:pt x="343" y="154"/>
                  </a:lnTo>
                  <a:lnTo>
                    <a:pt x="345" y="154"/>
                  </a:lnTo>
                  <a:lnTo>
                    <a:pt x="345" y="154"/>
                  </a:lnTo>
                  <a:lnTo>
                    <a:pt x="347" y="156"/>
                  </a:lnTo>
                  <a:lnTo>
                    <a:pt x="348" y="156"/>
                  </a:lnTo>
                  <a:lnTo>
                    <a:pt x="350" y="156"/>
                  </a:lnTo>
                  <a:lnTo>
                    <a:pt x="350" y="158"/>
                  </a:lnTo>
                  <a:lnTo>
                    <a:pt x="354" y="158"/>
                  </a:lnTo>
                  <a:lnTo>
                    <a:pt x="362" y="156"/>
                  </a:lnTo>
                  <a:lnTo>
                    <a:pt x="366" y="154"/>
                  </a:lnTo>
                  <a:lnTo>
                    <a:pt x="367" y="152"/>
                  </a:lnTo>
                  <a:lnTo>
                    <a:pt x="369" y="151"/>
                  </a:lnTo>
                  <a:lnTo>
                    <a:pt x="377" y="147"/>
                  </a:lnTo>
                  <a:lnTo>
                    <a:pt x="383" y="145"/>
                  </a:lnTo>
                  <a:lnTo>
                    <a:pt x="406" y="145"/>
                  </a:lnTo>
                  <a:lnTo>
                    <a:pt x="406" y="145"/>
                  </a:lnTo>
                  <a:lnTo>
                    <a:pt x="406" y="145"/>
                  </a:lnTo>
                  <a:lnTo>
                    <a:pt x="406" y="147"/>
                  </a:lnTo>
                  <a:lnTo>
                    <a:pt x="404" y="149"/>
                  </a:lnTo>
                  <a:lnTo>
                    <a:pt x="402" y="152"/>
                  </a:lnTo>
                  <a:lnTo>
                    <a:pt x="398" y="158"/>
                  </a:lnTo>
                  <a:lnTo>
                    <a:pt x="390" y="168"/>
                  </a:lnTo>
                  <a:lnTo>
                    <a:pt x="388" y="171"/>
                  </a:lnTo>
                  <a:lnTo>
                    <a:pt x="387" y="173"/>
                  </a:lnTo>
                  <a:lnTo>
                    <a:pt x="388" y="175"/>
                  </a:lnTo>
                  <a:lnTo>
                    <a:pt x="388" y="175"/>
                  </a:lnTo>
                  <a:lnTo>
                    <a:pt x="388" y="181"/>
                  </a:lnTo>
                  <a:lnTo>
                    <a:pt x="390" y="183"/>
                  </a:lnTo>
                  <a:lnTo>
                    <a:pt x="390" y="183"/>
                  </a:lnTo>
                  <a:lnTo>
                    <a:pt x="390" y="185"/>
                  </a:lnTo>
                  <a:lnTo>
                    <a:pt x="392" y="185"/>
                  </a:lnTo>
                  <a:lnTo>
                    <a:pt x="392" y="185"/>
                  </a:lnTo>
                  <a:lnTo>
                    <a:pt x="392" y="187"/>
                  </a:lnTo>
                  <a:lnTo>
                    <a:pt x="394" y="187"/>
                  </a:lnTo>
                  <a:lnTo>
                    <a:pt x="396" y="189"/>
                  </a:lnTo>
                  <a:lnTo>
                    <a:pt x="396" y="189"/>
                  </a:lnTo>
                  <a:lnTo>
                    <a:pt x="398" y="190"/>
                  </a:lnTo>
                  <a:lnTo>
                    <a:pt x="398" y="194"/>
                  </a:lnTo>
                  <a:lnTo>
                    <a:pt x="398" y="196"/>
                  </a:lnTo>
                  <a:lnTo>
                    <a:pt x="396" y="200"/>
                  </a:lnTo>
                  <a:lnTo>
                    <a:pt x="396" y="200"/>
                  </a:lnTo>
                  <a:lnTo>
                    <a:pt x="396" y="200"/>
                  </a:lnTo>
                  <a:lnTo>
                    <a:pt x="398" y="202"/>
                  </a:lnTo>
                  <a:lnTo>
                    <a:pt x="398" y="202"/>
                  </a:lnTo>
                  <a:lnTo>
                    <a:pt x="398" y="204"/>
                  </a:lnTo>
                  <a:lnTo>
                    <a:pt x="398" y="206"/>
                  </a:lnTo>
                  <a:lnTo>
                    <a:pt x="398" y="206"/>
                  </a:lnTo>
                  <a:lnTo>
                    <a:pt x="398" y="206"/>
                  </a:lnTo>
                  <a:lnTo>
                    <a:pt x="398" y="206"/>
                  </a:lnTo>
                  <a:lnTo>
                    <a:pt x="402" y="202"/>
                  </a:lnTo>
                  <a:lnTo>
                    <a:pt x="402" y="202"/>
                  </a:lnTo>
                  <a:lnTo>
                    <a:pt x="402" y="202"/>
                  </a:lnTo>
                  <a:lnTo>
                    <a:pt x="404" y="202"/>
                  </a:lnTo>
                  <a:lnTo>
                    <a:pt x="404" y="202"/>
                  </a:lnTo>
                  <a:lnTo>
                    <a:pt x="404" y="200"/>
                  </a:lnTo>
                  <a:lnTo>
                    <a:pt x="406" y="200"/>
                  </a:lnTo>
                  <a:lnTo>
                    <a:pt x="406" y="202"/>
                  </a:lnTo>
                  <a:lnTo>
                    <a:pt x="408" y="202"/>
                  </a:lnTo>
                  <a:lnTo>
                    <a:pt x="408" y="204"/>
                  </a:lnTo>
                  <a:lnTo>
                    <a:pt x="409" y="206"/>
                  </a:lnTo>
                  <a:lnTo>
                    <a:pt x="409" y="206"/>
                  </a:lnTo>
                  <a:lnTo>
                    <a:pt x="409" y="209"/>
                  </a:lnTo>
                  <a:lnTo>
                    <a:pt x="409" y="209"/>
                  </a:lnTo>
                  <a:lnTo>
                    <a:pt x="409" y="209"/>
                  </a:lnTo>
                  <a:lnTo>
                    <a:pt x="408" y="209"/>
                  </a:lnTo>
                  <a:lnTo>
                    <a:pt x="408" y="209"/>
                  </a:lnTo>
                  <a:lnTo>
                    <a:pt x="406" y="211"/>
                  </a:lnTo>
                  <a:lnTo>
                    <a:pt x="406" y="211"/>
                  </a:lnTo>
                  <a:lnTo>
                    <a:pt x="406" y="211"/>
                  </a:lnTo>
                  <a:lnTo>
                    <a:pt x="406" y="213"/>
                  </a:lnTo>
                  <a:lnTo>
                    <a:pt x="406" y="213"/>
                  </a:lnTo>
                  <a:lnTo>
                    <a:pt x="404" y="215"/>
                  </a:lnTo>
                  <a:lnTo>
                    <a:pt x="404" y="215"/>
                  </a:lnTo>
                  <a:lnTo>
                    <a:pt x="404" y="215"/>
                  </a:lnTo>
                  <a:lnTo>
                    <a:pt x="404" y="215"/>
                  </a:lnTo>
                  <a:lnTo>
                    <a:pt x="402" y="215"/>
                  </a:lnTo>
                  <a:lnTo>
                    <a:pt x="402" y="215"/>
                  </a:lnTo>
                  <a:lnTo>
                    <a:pt x="400" y="217"/>
                  </a:lnTo>
                  <a:lnTo>
                    <a:pt x="400" y="217"/>
                  </a:lnTo>
                  <a:lnTo>
                    <a:pt x="400" y="219"/>
                  </a:lnTo>
                  <a:lnTo>
                    <a:pt x="400" y="219"/>
                  </a:lnTo>
                  <a:lnTo>
                    <a:pt x="400" y="219"/>
                  </a:lnTo>
                  <a:lnTo>
                    <a:pt x="396" y="217"/>
                  </a:lnTo>
                  <a:lnTo>
                    <a:pt x="396" y="217"/>
                  </a:lnTo>
                  <a:lnTo>
                    <a:pt x="396" y="217"/>
                  </a:lnTo>
                  <a:lnTo>
                    <a:pt x="394" y="219"/>
                  </a:lnTo>
                  <a:lnTo>
                    <a:pt x="394" y="219"/>
                  </a:lnTo>
                  <a:lnTo>
                    <a:pt x="390" y="217"/>
                  </a:lnTo>
                  <a:lnTo>
                    <a:pt x="390" y="217"/>
                  </a:lnTo>
                  <a:lnTo>
                    <a:pt x="375" y="225"/>
                  </a:lnTo>
                  <a:lnTo>
                    <a:pt x="373" y="223"/>
                  </a:lnTo>
                  <a:lnTo>
                    <a:pt x="371" y="223"/>
                  </a:lnTo>
                  <a:lnTo>
                    <a:pt x="369" y="221"/>
                  </a:lnTo>
                  <a:lnTo>
                    <a:pt x="367" y="219"/>
                  </a:lnTo>
                  <a:lnTo>
                    <a:pt x="366" y="219"/>
                  </a:lnTo>
                  <a:lnTo>
                    <a:pt x="366" y="219"/>
                  </a:lnTo>
                  <a:lnTo>
                    <a:pt x="364" y="221"/>
                  </a:lnTo>
                  <a:lnTo>
                    <a:pt x="362" y="221"/>
                  </a:lnTo>
                  <a:lnTo>
                    <a:pt x="362" y="221"/>
                  </a:lnTo>
                  <a:lnTo>
                    <a:pt x="360" y="223"/>
                  </a:lnTo>
                  <a:lnTo>
                    <a:pt x="360" y="223"/>
                  </a:lnTo>
                  <a:lnTo>
                    <a:pt x="360" y="227"/>
                  </a:lnTo>
                  <a:lnTo>
                    <a:pt x="360" y="227"/>
                  </a:lnTo>
                  <a:lnTo>
                    <a:pt x="358" y="228"/>
                  </a:lnTo>
                  <a:lnTo>
                    <a:pt x="358" y="230"/>
                  </a:lnTo>
                  <a:lnTo>
                    <a:pt x="354" y="232"/>
                  </a:lnTo>
                  <a:lnTo>
                    <a:pt x="352" y="234"/>
                  </a:lnTo>
                  <a:lnTo>
                    <a:pt x="352" y="234"/>
                  </a:lnTo>
                  <a:lnTo>
                    <a:pt x="350" y="234"/>
                  </a:lnTo>
                  <a:lnTo>
                    <a:pt x="348" y="236"/>
                  </a:lnTo>
                  <a:lnTo>
                    <a:pt x="345" y="240"/>
                  </a:lnTo>
                  <a:lnTo>
                    <a:pt x="339" y="242"/>
                  </a:lnTo>
                  <a:lnTo>
                    <a:pt x="339" y="244"/>
                  </a:lnTo>
                  <a:lnTo>
                    <a:pt x="337" y="244"/>
                  </a:lnTo>
                  <a:lnTo>
                    <a:pt x="335" y="244"/>
                  </a:lnTo>
                  <a:lnTo>
                    <a:pt x="333" y="242"/>
                  </a:lnTo>
                  <a:lnTo>
                    <a:pt x="333" y="244"/>
                  </a:lnTo>
                  <a:lnTo>
                    <a:pt x="333" y="244"/>
                  </a:lnTo>
                  <a:lnTo>
                    <a:pt x="331" y="244"/>
                  </a:lnTo>
                  <a:lnTo>
                    <a:pt x="333" y="248"/>
                  </a:lnTo>
                  <a:lnTo>
                    <a:pt x="333" y="248"/>
                  </a:lnTo>
                  <a:lnTo>
                    <a:pt x="333" y="248"/>
                  </a:lnTo>
                  <a:lnTo>
                    <a:pt x="335" y="249"/>
                  </a:lnTo>
                  <a:lnTo>
                    <a:pt x="337" y="249"/>
                  </a:lnTo>
                  <a:lnTo>
                    <a:pt x="337" y="251"/>
                  </a:lnTo>
                  <a:lnTo>
                    <a:pt x="337" y="253"/>
                  </a:lnTo>
                  <a:lnTo>
                    <a:pt x="337" y="257"/>
                  </a:lnTo>
                  <a:lnTo>
                    <a:pt x="337" y="259"/>
                  </a:lnTo>
                  <a:lnTo>
                    <a:pt x="337" y="259"/>
                  </a:lnTo>
                  <a:lnTo>
                    <a:pt x="335" y="259"/>
                  </a:lnTo>
                  <a:lnTo>
                    <a:pt x="335" y="261"/>
                  </a:lnTo>
                  <a:lnTo>
                    <a:pt x="335" y="261"/>
                  </a:lnTo>
                  <a:lnTo>
                    <a:pt x="335" y="261"/>
                  </a:lnTo>
                  <a:lnTo>
                    <a:pt x="333" y="263"/>
                  </a:lnTo>
                  <a:lnTo>
                    <a:pt x="333" y="265"/>
                  </a:lnTo>
                  <a:lnTo>
                    <a:pt x="335" y="265"/>
                  </a:lnTo>
                  <a:lnTo>
                    <a:pt x="335" y="267"/>
                  </a:lnTo>
                  <a:lnTo>
                    <a:pt x="337" y="268"/>
                  </a:lnTo>
                  <a:lnTo>
                    <a:pt x="337" y="268"/>
                  </a:lnTo>
                  <a:lnTo>
                    <a:pt x="337" y="268"/>
                  </a:lnTo>
                  <a:lnTo>
                    <a:pt x="337" y="272"/>
                  </a:lnTo>
                  <a:lnTo>
                    <a:pt x="337" y="274"/>
                  </a:lnTo>
                  <a:lnTo>
                    <a:pt x="337" y="276"/>
                  </a:lnTo>
                  <a:lnTo>
                    <a:pt x="337" y="276"/>
                  </a:lnTo>
                  <a:lnTo>
                    <a:pt x="339" y="280"/>
                  </a:lnTo>
                  <a:lnTo>
                    <a:pt x="339" y="284"/>
                  </a:lnTo>
                  <a:lnTo>
                    <a:pt x="339" y="284"/>
                  </a:lnTo>
                  <a:lnTo>
                    <a:pt x="339" y="284"/>
                  </a:lnTo>
                  <a:lnTo>
                    <a:pt x="341" y="284"/>
                  </a:lnTo>
                  <a:lnTo>
                    <a:pt x="345" y="282"/>
                  </a:lnTo>
                  <a:lnTo>
                    <a:pt x="352" y="280"/>
                  </a:lnTo>
                  <a:lnTo>
                    <a:pt x="354" y="278"/>
                  </a:lnTo>
                  <a:lnTo>
                    <a:pt x="356" y="274"/>
                  </a:lnTo>
                  <a:lnTo>
                    <a:pt x="358" y="270"/>
                  </a:lnTo>
                  <a:lnTo>
                    <a:pt x="362" y="267"/>
                  </a:lnTo>
                  <a:lnTo>
                    <a:pt x="366" y="267"/>
                  </a:lnTo>
                  <a:lnTo>
                    <a:pt x="367" y="267"/>
                  </a:lnTo>
                  <a:lnTo>
                    <a:pt x="369" y="267"/>
                  </a:lnTo>
                  <a:lnTo>
                    <a:pt x="369" y="267"/>
                  </a:lnTo>
                  <a:lnTo>
                    <a:pt x="371" y="265"/>
                  </a:lnTo>
                  <a:lnTo>
                    <a:pt x="373" y="261"/>
                  </a:lnTo>
                  <a:lnTo>
                    <a:pt x="373" y="261"/>
                  </a:lnTo>
                  <a:lnTo>
                    <a:pt x="375" y="259"/>
                  </a:lnTo>
                  <a:lnTo>
                    <a:pt x="379" y="259"/>
                  </a:lnTo>
                  <a:lnTo>
                    <a:pt x="381" y="259"/>
                  </a:lnTo>
                  <a:lnTo>
                    <a:pt x="381" y="257"/>
                  </a:lnTo>
                  <a:lnTo>
                    <a:pt x="383" y="253"/>
                  </a:lnTo>
                  <a:lnTo>
                    <a:pt x="388" y="248"/>
                  </a:lnTo>
                  <a:lnTo>
                    <a:pt x="390" y="248"/>
                  </a:lnTo>
                  <a:lnTo>
                    <a:pt x="396" y="246"/>
                  </a:lnTo>
                  <a:lnTo>
                    <a:pt x="398" y="246"/>
                  </a:lnTo>
                  <a:lnTo>
                    <a:pt x="400" y="242"/>
                  </a:lnTo>
                  <a:lnTo>
                    <a:pt x="402" y="240"/>
                  </a:lnTo>
                  <a:lnTo>
                    <a:pt x="406" y="232"/>
                  </a:lnTo>
                  <a:lnTo>
                    <a:pt x="409" y="228"/>
                  </a:lnTo>
                  <a:lnTo>
                    <a:pt x="415" y="225"/>
                  </a:lnTo>
                  <a:lnTo>
                    <a:pt x="421" y="221"/>
                  </a:lnTo>
                  <a:lnTo>
                    <a:pt x="446" y="217"/>
                  </a:lnTo>
                  <a:lnTo>
                    <a:pt x="451" y="217"/>
                  </a:lnTo>
                  <a:lnTo>
                    <a:pt x="453" y="217"/>
                  </a:lnTo>
                  <a:lnTo>
                    <a:pt x="455" y="217"/>
                  </a:lnTo>
                  <a:lnTo>
                    <a:pt x="457" y="217"/>
                  </a:lnTo>
                  <a:lnTo>
                    <a:pt x="459" y="215"/>
                  </a:lnTo>
                  <a:lnTo>
                    <a:pt x="461" y="213"/>
                  </a:lnTo>
                  <a:lnTo>
                    <a:pt x="461" y="211"/>
                  </a:lnTo>
                  <a:lnTo>
                    <a:pt x="463" y="211"/>
                  </a:lnTo>
                  <a:lnTo>
                    <a:pt x="465" y="211"/>
                  </a:lnTo>
                  <a:lnTo>
                    <a:pt x="465" y="211"/>
                  </a:lnTo>
                  <a:lnTo>
                    <a:pt x="467" y="213"/>
                  </a:lnTo>
                  <a:lnTo>
                    <a:pt x="467" y="213"/>
                  </a:lnTo>
                  <a:lnTo>
                    <a:pt x="468" y="213"/>
                  </a:lnTo>
                  <a:lnTo>
                    <a:pt x="468" y="211"/>
                  </a:lnTo>
                  <a:lnTo>
                    <a:pt x="470" y="211"/>
                  </a:lnTo>
                  <a:lnTo>
                    <a:pt x="472" y="209"/>
                  </a:lnTo>
                  <a:lnTo>
                    <a:pt x="472" y="209"/>
                  </a:lnTo>
                  <a:lnTo>
                    <a:pt x="474" y="211"/>
                  </a:lnTo>
                  <a:lnTo>
                    <a:pt x="478" y="211"/>
                  </a:lnTo>
                  <a:lnTo>
                    <a:pt x="480" y="213"/>
                  </a:lnTo>
                  <a:lnTo>
                    <a:pt x="480" y="215"/>
                  </a:lnTo>
                  <a:lnTo>
                    <a:pt x="484" y="217"/>
                  </a:lnTo>
                  <a:lnTo>
                    <a:pt x="484" y="219"/>
                  </a:lnTo>
                  <a:lnTo>
                    <a:pt x="488" y="221"/>
                  </a:lnTo>
                  <a:lnTo>
                    <a:pt x="488" y="223"/>
                  </a:lnTo>
                  <a:lnTo>
                    <a:pt x="488" y="225"/>
                  </a:lnTo>
                  <a:lnTo>
                    <a:pt x="486" y="227"/>
                  </a:lnTo>
                  <a:lnTo>
                    <a:pt x="486" y="228"/>
                  </a:lnTo>
                  <a:lnTo>
                    <a:pt x="488" y="230"/>
                  </a:lnTo>
                  <a:lnTo>
                    <a:pt x="501" y="236"/>
                  </a:lnTo>
                  <a:lnTo>
                    <a:pt x="501" y="236"/>
                  </a:lnTo>
                  <a:lnTo>
                    <a:pt x="503" y="238"/>
                  </a:lnTo>
                  <a:lnTo>
                    <a:pt x="503" y="238"/>
                  </a:lnTo>
                  <a:lnTo>
                    <a:pt x="505" y="238"/>
                  </a:lnTo>
                  <a:lnTo>
                    <a:pt x="505" y="238"/>
                  </a:lnTo>
                  <a:lnTo>
                    <a:pt x="507" y="238"/>
                  </a:lnTo>
                  <a:lnTo>
                    <a:pt x="507" y="238"/>
                  </a:lnTo>
                  <a:lnTo>
                    <a:pt x="507" y="238"/>
                  </a:lnTo>
                  <a:lnTo>
                    <a:pt x="508" y="238"/>
                  </a:lnTo>
                  <a:lnTo>
                    <a:pt x="508" y="238"/>
                  </a:lnTo>
                  <a:lnTo>
                    <a:pt x="510" y="240"/>
                  </a:lnTo>
                  <a:lnTo>
                    <a:pt x="510" y="238"/>
                  </a:lnTo>
                  <a:lnTo>
                    <a:pt x="512" y="238"/>
                  </a:lnTo>
                  <a:lnTo>
                    <a:pt x="512" y="236"/>
                  </a:lnTo>
                  <a:lnTo>
                    <a:pt x="512" y="234"/>
                  </a:lnTo>
                  <a:lnTo>
                    <a:pt x="512" y="234"/>
                  </a:lnTo>
                  <a:lnTo>
                    <a:pt x="512" y="232"/>
                  </a:lnTo>
                  <a:lnTo>
                    <a:pt x="510" y="232"/>
                  </a:lnTo>
                  <a:lnTo>
                    <a:pt x="510" y="232"/>
                  </a:lnTo>
                  <a:lnTo>
                    <a:pt x="510" y="230"/>
                  </a:lnTo>
                  <a:lnTo>
                    <a:pt x="510" y="228"/>
                  </a:lnTo>
                  <a:lnTo>
                    <a:pt x="508" y="228"/>
                  </a:lnTo>
                  <a:lnTo>
                    <a:pt x="507" y="225"/>
                  </a:lnTo>
                  <a:lnTo>
                    <a:pt x="491" y="206"/>
                  </a:lnTo>
                  <a:lnTo>
                    <a:pt x="489" y="202"/>
                  </a:lnTo>
                  <a:lnTo>
                    <a:pt x="489" y="200"/>
                  </a:lnTo>
                  <a:lnTo>
                    <a:pt x="489" y="196"/>
                  </a:lnTo>
                  <a:lnTo>
                    <a:pt x="489" y="194"/>
                  </a:lnTo>
                  <a:lnTo>
                    <a:pt x="489" y="194"/>
                  </a:lnTo>
                  <a:lnTo>
                    <a:pt x="489" y="192"/>
                  </a:lnTo>
                  <a:lnTo>
                    <a:pt x="489" y="190"/>
                  </a:lnTo>
                  <a:lnTo>
                    <a:pt x="489" y="190"/>
                  </a:lnTo>
                  <a:lnTo>
                    <a:pt x="488" y="189"/>
                  </a:lnTo>
                  <a:lnTo>
                    <a:pt x="488" y="189"/>
                  </a:lnTo>
                  <a:lnTo>
                    <a:pt x="488" y="185"/>
                  </a:lnTo>
                  <a:lnTo>
                    <a:pt x="488" y="183"/>
                  </a:lnTo>
                  <a:lnTo>
                    <a:pt x="489" y="181"/>
                  </a:lnTo>
                  <a:lnTo>
                    <a:pt x="491" y="181"/>
                  </a:lnTo>
                  <a:lnTo>
                    <a:pt x="495" y="177"/>
                  </a:lnTo>
                  <a:lnTo>
                    <a:pt x="497" y="177"/>
                  </a:lnTo>
                  <a:lnTo>
                    <a:pt x="499" y="171"/>
                  </a:lnTo>
                  <a:lnTo>
                    <a:pt x="501" y="171"/>
                  </a:lnTo>
                  <a:lnTo>
                    <a:pt x="503" y="171"/>
                  </a:lnTo>
                  <a:lnTo>
                    <a:pt x="505" y="170"/>
                  </a:lnTo>
                  <a:lnTo>
                    <a:pt x="505" y="170"/>
                  </a:lnTo>
                  <a:lnTo>
                    <a:pt x="507" y="170"/>
                  </a:lnTo>
                  <a:lnTo>
                    <a:pt x="507" y="168"/>
                  </a:lnTo>
                  <a:lnTo>
                    <a:pt x="507" y="168"/>
                  </a:lnTo>
                  <a:lnTo>
                    <a:pt x="507" y="168"/>
                  </a:lnTo>
                  <a:lnTo>
                    <a:pt x="508" y="166"/>
                  </a:lnTo>
                  <a:lnTo>
                    <a:pt x="508" y="166"/>
                  </a:lnTo>
                  <a:lnTo>
                    <a:pt x="510" y="164"/>
                  </a:lnTo>
                  <a:lnTo>
                    <a:pt x="510" y="164"/>
                  </a:lnTo>
                  <a:lnTo>
                    <a:pt x="512" y="164"/>
                  </a:lnTo>
                  <a:lnTo>
                    <a:pt x="512" y="162"/>
                  </a:lnTo>
                  <a:lnTo>
                    <a:pt x="518" y="158"/>
                  </a:lnTo>
                  <a:lnTo>
                    <a:pt x="518" y="156"/>
                  </a:lnTo>
                  <a:lnTo>
                    <a:pt x="520" y="154"/>
                  </a:lnTo>
                  <a:lnTo>
                    <a:pt x="522" y="154"/>
                  </a:lnTo>
                  <a:lnTo>
                    <a:pt x="522" y="152"/>
                  </a:lnTo>
                  <a:lnTo>
                    <a:pt x="524" y="152"/>
                  </a:lnTo>
                  <a:lnTo>
                    <a:pt x="526" y="152"/>
                  </a:lnTo>
                  <a:lnTo>
                    <a:pt x="528" y="154"/>
                  </a:lnTo>
                  <a:lnTo>
                    <a:pt x="528" y="156"/>
                  </a:lnTo>
                  <a:lnTo>
                    <a:pt x="528" y="156"/>
                  </a:lnTo>
                  <a:lnTo>
                    <a:pt x="529" y="156"/>
                  </a:lnTo>
                  <a:lnTo>
                    <a:pt x="531" y="154"/>
                  </a:lnTo>
                  <a:lnTo>
                    <a:pt x="531" y="154"/>
                  </a:lnTo>
                  <a:lnTo>
                    <a:pt x="531" y="152"/>
                  </a:lnTo>
                  <a:lnTo>
                    <a:pt x="531" y="151"/>
                  </a:lnTo>
                  <a:lnTo>
                    <a:pt x="531" y="149"/>
                  </a:lnTo>
                  <a:lnTo>
                    <a:pt x="533" y="145"/>
                  </a:lnTo>
                  <a:lnTo>
                    <a:pt x="533" y="145"/>
                  </a:lnTo>
                  <a:lnTo>
                    <a:pt x="533" y="141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74">
              <a:extLst>
                <a:ext uri="{FF2B5EF4-FFF2-40B4-BE49-F238E27FC236}">
                  <a16:creationId xmlns:a16="http://schemas.microsoft.com/office/drawing/2014/main" xmlns="" id="{1AF98CFA-F747-4776-905A-6A740C14CA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66710" y="4483874"/>
              <a:ext cx="1182688" cy="993775"/>
            </a:xfrm>
            <a:custGeom>
              <a:avLst/>
              <a:gdLst>
                <a:gd name="T0" fmla="*/ 724 w 745"/>
                <a:gd name="T1" fmla="*/ 9 h 626"/>
                <a:gd name="T2" fmla="*/ 684 w 745"/>
                <a:gd name="T3" fmla="*/ 36 h 626"/>
                <a:gd name="T4" fmla="*/ 650 w 745"/>
                <a:gd name="T5" fmla="*/ 21 h 626"/>
                <a:gd name="T6" fmla="*/ 623 w 745"/>
                <a:gd name="T7" fmla="*/ 15 h 626"/>
                <a:gd name="T8" fmla="*/ 615 w 745"/>
                <a:gd name="T9" fmla="*/ 28 h 626"/>
                <a:gd name="T10" fmla="*/ 585 w 745"/>
                <a:gd name="T11" fmla="*/ 61 h 626"/>
                <a:gd name="T12" fmla="*/ 560 w 745"/>
                <a:gd name="T13" fmla="*/ 72 h 626"/>
                <a:gd name="T14" fmla="*/ 535 w 745"/>
                <a:gd name="T15" fmla="*/ 70 h 626"/>
                <a:gd name="T16" fmla="*/ 520 w 745"/>
                <a:gd name="T17" fmla="*/ 99 h 626"/>
                <a:gd name="T18" fmla="*/ 467 w 745"/>
                <a:gd name="T19" fmla="*/ 124 h 626"/>
                <a:gd name="T20" fmla="*/ 444 w 745"/>
                <a:gd name="T21" fmla="*/ 150 h 626"/>
                <a:gd name="T22" fmla="*/ 428 w 745"/>
                <a:gd name="T23" fmla="*/ 175 h 626"/>
                <a:gd name="T24" fmla="*/ 398 w 745"/>
                <a:gd name="T25" fmla="*/ 192 h 626"/>
                <a:gd name="T26" fmla="*/ 381 w 745"/>
                <a:gd name="T27" fmla="*/ 205 h 626"/>
                <a:gd name="T28" fmla="*/ 356 w 745"/>
                <a:gd name="T29" fmla="*/ 198 h 626"/>
                <a:gd name="T30" fmla="*/ 337 w 745"/>
                <a:gd name="T31" fmla="*/ 207 h 626"/>
                <a:gd name="T32" fmla="*/ 356 w 745"/>
                <a:gd name="T33" fmla="*/ 221 h 626"/>
                <a:gd name="T34" fmla="*/ 341 w 745"/>
                <a:gd name="T35" fmla="*/ 224 h 626"/>
                <a:gd name="T36" fmla="*/ 322 w 745"/>
                <a:gd name="T37" fmla="*/ 207 h 626"/>
                <a:gd name="T38" fmla="*/ 307 w 745"/>
                <a:gd name="T39" fmla="*/ 234 h 626"/>
                <a:gd name="T40" fmla="*/ 261 w 745"/>
                <a:gd name="T41" fmla="*/ 245 h 626"/>
                <a:gd name="T42" fmla="*/ 226 w 745"/>
                <a:gd name="T43" fmla="*/ 285 h 626"/>
                <a:gd name="T44" fmla="*/ 196 w 745"/>
                <a:gd name="T45" fmla="*/ 295 h 626"/>
                <a:gd name="T46" fmla="*/ 148 w 745"/>
                <a:gd name="T47" fmla="*/ 302 h 626"/>
                <a:gd name="T48" fmla="*/ 124 w 745"/>
                <a:gd name="T49" fmla="*/ 321 h 626"/>
                <a:gd name="T50" fmla="*/ 91 w 745"/>
                <a:gd name="T51" fmla="*/ 318 h 626"/>
                <a:gd name="T52" fmla="*/ 30 w 745"/>
                <a:gd name="T53" fmla="*/ 331 h 626"/>
                <a:gd name="T54" fmla="*/ 26 w 745"/>
                <a:gd name="T55" fmla="*/ 361 h 626"/>
                <a:gd name="T56" fmla="*/ 21 w 745"/>
                <a:gd name="T57" fmla="*/ 399 h 626"/>
                <a:gd name="T58" fmla="*/ 4 w 745"/>
                <a:gd name="T59" fmla="*/ 424 h 626"/>
                <a:gd name="T60" fmla="*/ 17 w 745"/>
                <a:gd name="T61" fmla="*/ 458 h 626"/>
                <a:gd name="T62" fmla="*/ 34 w 745"/>
                <a:gd name="T63" fmla="*/ 470 h 626"/>
                <a:gd name="T64" fmla="*/ 63 w 745"/>
                <a:gd name="T65" fmla="*/ 466 h 626"/>
                <a:gd name="T66" fmla="*/ 59 w 745"/>
                <a:gd name="T67" fmla="*/ 487 h 626"/>
                <a:gd name="T68" fmla="*/ 53 w 745"/>
                <a:gd name="T69" fmla="*/ 496 h 626"/>
                <a:gd name="T70" fmla="*/ 19 w 745"/>
                <a:gd name="T71" fmla="*/ 479 h 626"/>
                <a:gd name="T72" fmla="*/ 23 w 745"/>
                <a:gd name="T73" fmla="*/ 512 h 626"/>
                <a:gd name="T74" fmla="*/ 38 w 745"/>
                <a:gd name="T75" fmla="*/ 513 h 626"/>
                <a:gd name="T76" fmla="*/ 53 w 745"/>
                <a:gd name="T77" fmla="*/ 512 h 626"/>
                <a:gd name="T78" fmla="*/ 82 w 745"/>
                <a:gd name="T79" fmla="*/ 517 h 626"/>
                <a:gd name="T80" fmla="*/ 105 w 745"/>
                <a:gd name="T81" fmla="*/ 504 h 626"/>
                <a:gd name="T82" fmla="*/ 118 w 745"/>
                <a:gd name="T83" fmla="*/ 510 h 626"/>
                <a:gd name="T84" fmla="*/ 141 w 745"/>
                <a:gd name="T85" fmla="*/ 536 h 626"/>
                <a:gd name="T86" fmla="*/ 152 w 745"/>
                <a:gd name="T87" fmla="*/ 559 h 626"/>
                <a:gd name="T88" fmla="*/ 169 w 745"/>
                <a:gd name="T89" fmla="*/ 576 h 626"/>
                <a:gd name="T90" fmla="*/ 150 w 745"/>
                <a:gd name="T91" fmla="*/ 601 h 626"/>
                <a:gd name="T92" fmla="*/ 164 w 745"/>
                <a:gd name="T93" fmla="*/ 622 h 626"/>
                <a:gd name="T94" fmla="*/ 200 w 745"/>
                <a:gd name="T95" fmla="*/ 588 h 626"/>
                <a:gd name="T96" fmla="*/ 238 w 745"/>
                <a:gd name="T97" fmla="*/ 580 h 626"/>
                <a:gd name="T98" fmla="*/ 274 w 745"/>
                <a:gd name="T99" fmla="*/ 569 h 626"/>
                <a:gd name="T100" fmla="*/ 308 w 745"/>
                <a:gd name="T101" fmla="*/ 546 h 626"/>
                <a:gd name="T102" fmla="*/ 320 w 745"/>
                <a:gd name="T103" fmla="*/ 546 h 626"/>
                <a:gd name="T104" fmla="*/ 326 w 745"/>
                <a:gd name="T105" fmla="*/ 512 h 626"/>
                <a:gd name="T106" fmla="*/ 318 w 745"/>
                <a:gd name="T107" fmla="*/ 437 h 626"/>
                <a:gd name="T108" fmla="*/ 347 w 745"/>
                <a:gd name="T109" fmla="*/ 321 h 626"/>
                <a:gd name="T110" fmla="*/ 387 w 745"/>
                <a:gd name="T111" fmla="*/ 308 h 626"/>
                <a:gd name="T112" fmla="*/ 419 w 745"/>
                <a:gd name="T113" fmla="*/ 274 h 626"/>
                <a:gd name="T114" fmla="*/ 482 w 745"/>
                <a:gd name="T115" fmla="*/ 268 h 626"/>
                <a:gd name="T116" fmla="*/ 522 w 745"/>
                <a:gd name="T117" fmla="*/ 224 h 626"/>
                <a:gd name="T118" fmla="*/ 579 w 745"/>
                <a:gd name="T119" fmla="*/ 164 h 626"/>
                <a:gd name="T120" fmla="*/ 619 w 745"/>
                <a:gd name="T121" fmla="*/ 129 h 626"/>
                <a:gd name="T122" fmla="*/ 697 w 745"/>
                <a:gd name="T123" fmla="*/ 65 h 626"/>
                <a:gd name="T124" fmla="*/ 514 w 745"/>
                <a:gd name="T125" fmla="*/ 238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45" h="626">
                  <a:moveTo>
                    <a:pt x="743" y="6"/>
                  </a:moveTo>
                  <a:lnTo>
                    <a:pt x="743" y="6"/>
                  </a:lnTo>
                  <a:lnTo>
                    <a:pt x="743" y="6"/>
                  </a:lnTo>
                  <a:lnTo>
                    <a:pt x="743" y="8"/>
                  </a:lnTo>
                  <a:lnTo>
                    <a:pt x="741" y="9"/>
                  </a:lnTo>
                  <a:lnTo>
                    <a:pt x="739" y="8"/>
                  </a:lnTo>
                  <a:lnTo>
                    <a:pt x="739" y="8"/>
                  </a:lnTo>
                  <a:lnTo>
                    <a:pt x="739" y="6"/>
                  </a:lnTo>
                  <a:lnTo>
                    <a:pt x="739" y="6"/>
                  </a:lnTo>
                  <a:lnTo>
                    <a:pt x="739" y="4"/>
                  </a:lnTo>
                  <a:lnTo>
                    <a:pt x="739" y="2"/>
                  </a:lnTo>
                  <a:lnTo>
                    <a:pt x="741" y="2"/>
                  </a:lnTo>
                  <a:lnTo>
                    <a:pt x="741" y="2"/>
                  </a:lnTo>
                  <a:lnTo>
                    <a:pt x="743" y="4"/>
                  </a:lnTo>
                  <a:lnTo>
                    <a:pt x="743" y="6"/>
                  </a:lnTo>
                  <a:lnTo>
                    <a:pt x="745" y="6"/>
                  </a:lnTo>
                  <a:lnTo>
                    <a:pt x="743" y="2"/>
                  </a:lnTo>
                  <a:lnTo>
                    <a:pt x="743" y="2"/>
                  </a:lnTo>
                  <a:lnTo>
                    <a:pt x="743" y="2"/>
                  </a:lnTo>
                  <a:lnTo>
                    <a:pt x="741" y="0"/>
                  </a:lnTo>
                  <a:lnTo>
                    <a:pt x="741" y="0"/>
                  </a:lnTo>
                  <a:lnTo>
                    <a:pt x="737" y="0"/>
                  </a:lnTo>
                  <a:lnTo>
                    <a:pt x="737" y="0"/>
                  </a:lnTo>
                  <a:lnTo>
                    <a:pt x="735" y="0"/>
                  </a:lnTo>
                  <a:lnTo>
                    <a:pt x="735" y="2"/>
                  </a:lnTo>
                  <a:lnTo>
                    <a:pt x="735" y="2"/>
                  </a:lnTo>
                  <a:lnTo>
                    <a:pt x="735" y="2"/>
                  </a:lnTo>
                  <a:lnTo>
                    <a:pt x="735" y="4"/>
                  </a:lnTo>
                  <a:lnTo>
                    <a:pt x="735" y="4"/>
                  </a:lnTo>
                  <a:lnTo>
                    <a:pt x="735" y="6"/>
                  </a:lnTo>
                  <a:lnTo>
                    <a:pt x="735" y="6"/>
                  </a:lnTo>
                  <a:lnTo>
                    <a:pt x="733" y="8"/>
                  </a:lnTo>
                  <a:lnTo>
                    <a:pt x="733" y="8"/>
                  </a:lnTo>
                  <a:lnTo>
                    <a:pt x="733" y="8"/>
                  </a:lnTo>
                  <a:lnTo>
                    <a:pt x="731" y="8"/>
                  </a:lnTo>
                  <a:lnTo>
                    <a:pt x="731" y="6"/>
                  </a:lnTo>
                  <a:lnTo>
                    <a:pt x="724" y="9"/>
                  </a:lnTo>
                  <a:lnTo>
                    <a:pt x="724" y="11"/>
                  </a:lnTo>
                  <a:lnTo>
                    <a:pt x="720" y="13"/>
                  </a:lnTo>
                  <a:lnTo>
                    <a:pt x="720" y="13"/>
                  </a:lnTo>
                  <a:lnTo>
                    <a:pt x="718" y="13"/>
                  </a:lnTo>
                  <a:lnTo>
                    <a:pt x="718" y="13"/>
                  </a:lnTo>
                  <a:lnTo>
                    <a:pt x="716" y="13"/>
                  </a:lnTo>
                  <a:lnTo>
                    <a:pt x="716" y="13"/>
                  </a:lnTo>
                  <a:lnTo>
                    <a:pt x="716" y="13"/>
                  </a:lnTo>
                  <a:lnTo>
                    <a:pt x="716" y="15"/>
                  </a:lnTo>
                  <a:lnTo>
                    <a:pt x="716" y="15"/>
                  </a:lnTo>
                  <a:lnTo>
                    <a:pt x="716" y="17"/>
                  </a:lnTo>
                  <a:lnTo>
                    <a:pt x="716" y="17"/>
                  </a:lnTo>
                  <a:lnTo>
                    <a:pt x="714" y="17"/>
                  </a:lnTo>
                  <a:lnTo>
                    <a:pt x="714" y="19"/>
                  </a:lnTo>
                  <a:lnTo>
                    <a:pt x="714" y="19"/>
                  </a:lnTo>
                  <a:lnTo>
                    <a:pt x="714" y="19"/>
                  </a:lnTo>
                  <a:lnTo>
                    <a:pt x="714" y="19"/>
                  </a:lnTo>
                  <a:lnTo>
                    <a:pt x="716" y="21"/>
                  </a:lnTo>
                  <a:lnTo>
                    <a:pt x="716" y="21"/>
                  </a:lnTo>
                  <a:lnTo>
                    <a:pt x="714" y="21"/>
                  </a:lnTo>
                  <a:lnTo>
                    <a:pt x="712" y="25"/>
                  </a:lnTo>
                  <a:lnTo>
                    <a:pt x="710" y="27"/>
                  </a:lnTo>
                  <a:lnTo>
                    <a:pt x="710" y="27"/>
                  </a:lnTo>
                  <a:lnTo>
                    <a:pt x="709" y="27"/>
                  </a:lnTo>
                  <a:lnTo>
                    <a:pt x="709" y="27"/>
                  </a:lnTo>
                  <a:lnTo>
                    <a:pt x="709" y="27"/>
                  </a:lnTo>
                  <a:lnTo>
                    <a:pt x="707" y="28"/>
                  </a:lnTo>
                  <a:lnTo>
                    <a:pt x="707" y="30"/>
                  </a:lnTo>
                  <a:lnTo>
                    <a:pt x="705" y="32"/>
                  </a:lnTo>
                  <a:lnTo>
                    <a:pt x="703" y="34"/>
                  </a:lnTo>
                  <a:lnTo>
                    <a:pt x="701" y="34"/>
                  </a:lnTo>
                  <a:lnTo>
                    <a:pt x="695" y="36"/>
                  </a:lnTo>
                  <a:lnTo>
                    <a:pt x="690" y="36"/>
                  </a:lnTo>
                  <a:lnTo>
                    <a:pt x="688" y="38"/>
                  </a:lnTo>
                  <a:lnTo>
                    <a:pt x="686" y="36"/>
                  </a:lnTo>
                  <a:lnTo>
                    <a:pt x="686" y="36"/>
                  </a:lnTo>
                  <a:lnTo>
                    <a:pt x="684" y="36"/>
                  </a:lnTo>
                  <a:lnTo>
                    <a:pt x="682" y="36"/>
                  </a:lnTo>
                  <a:lnTo>
                    <a:pt x="680" y="36"/>
                  </a:lnTo>
                  <a:lnTo>
                    <a:pt x="680" y="34"/>
                  </a:lnTo>
                  <a:lnTo>
                    <a:pt x="678" y="34"/>
                  </a:lnTo>
                  <a:lnTo>
                    <a:pt x="678" y="34"/>
                  </a:lnTo>
                  <a:lnTo>
                    <a:pt x="672" y="34"/>
                  </a:lnTo>
                  <a:lnTo>
                    <a:pt x="667" y="34"/>
                  </a:lnTo>
                  <a:lnTo>
                    <a:pt x="663" y="36"/>
                  </a:lnTo>
                  <a:lnTo>
                    <a:pt x="663" y="34"/>
                  </a:lnTo>
                  <a:lnTo>
                    <a:pt x="663" y="34"/>
                  </a:lnTo>
                  <a:lnTo>
                    <a:pt x="661" y="34"/>
                  </a:lnTo>
                  <a:lnTo>
                    <a:pt x="661" y="34"/>
                  </a:lnTo>
                  <a:lnTo>
                    <a:pt x="661" y="34"/>
                  </a:lnTo>
                  <a:lnTo>
                    <a:pt x="661" y="32"/>
                  </a:lnTo>
                  <a:lnTo>
                    <a:pt x="659" y="32"/>
                  </a:lnTo>
                  <a:lnTo>
                    <a:pt x="659" y="30"/>
                  </a:lnTo>
                  <a:lnTo>
                    <a:pt x="659" y="30"/>
                  </a:lnTo>
                  <a:lnTo>
                    <a:pt x="659" y="30"/>
                  </a:lnTo>
                  <a:lnTo>
                    <a:pt x="659" y="28"/>
                  </a:lnTo>
                  <a:lnTo>
                    <a:pt x="657" y="27"/>
                  </a:lnTo>
                  <a:lnTo>
                    <a:pt x="657" y="25"/>
                  </a:lnTo>
                  <a:lnTo>
                    <a:pt x="655" y="25"/>
                  </a:lnTo>
                  <a:lnTo>
                    <a:pt x="655" y="21"/>
                  </a:lnTo>
                  <a:lnTo>
                    <a:pt x="653" y="17"/>
                  </a:lnTo>
                  <a:lnTo>
                    <a:pt x="651" y="15"/>
                  </a:lnTo>
                  <a:lnTo>
                    <a:pt x="651" y="15"/>
                  </a:lnTo>
                  <a:lnTo>
                    <a:pt x="650" y="15"/>
                  </a:lnTo>
                  <a:lnTo>
                    <a:pt x="650" y="15"/>
                  </a:lnTo>
                  <a:lnTo>
                    <a:pt x="650" y="17"/>
                  </a:lnTo>
                  <a:lnTo>
                    <a:pt x="650" y="17"/>
                  </a:lnTo>
                  <a:lnTo>
                    <a:pt x="650" y="17"/>
                  </a:lnTo>
                  <a:lnTo>
                    <a:pt x="650" y="17"/>
                  </a:lnTo>
                  <a:lnTo>
                    <a:pt x="650" y="19"/>
                  </a:lnTo>
                  <a:lnTo>
                    <a:pt x="650" y="19"/>
                  </a:lnTo>
                  <a:lnTo>
                    <a:pt x="650" y="19"/>
                  </a:lnTo>
                  <a:lnTo>
                    <a:pt x="650" y="21"/>
                  </a:lnTo>
                  <a:lnTo>
                    <a:pt x="650" y="21"/>
                  </a:lnTo>
                  <a:lnTo>
                    <a:pt x="650" y="23"/>
                  </a:lnTo>
                  <a:lnTo>
                    <a:pt x="648" y="23"/>
                  </a:lnTo>
                  <a:lnTo>
                    <a:pt x="648" y="23"/>
                  </a:lnTo>
                  <a:lnTo>
                    <a:pt x="648" y="23"/>
                  </a:lnTo>
                  <a:lnTo>
                    <a:pt x="648" y="21"/>
                  </a:lnTo>
                  <a:lnTo>
                    <a:pt x="646" y="15"/>
                  </a:lnTo>
                  <a:lnTo>
                    <a:pt x="644" y="15"/>
                  </a:lnTo>
                  <a:lnTo>
                    <a:pt x="644" y="13"/>
                  </a:lnTo>
                  <a:lnTo>
                    <a:pt x="640" y="9"/>
                  </a:lnTo>
                  <a:lnTo>
                    <a:pt x="638" y="8"/>
                  </a:lnTo>
                  <a:lnTo>
                    <a:pt x="638" y="6"/>
                  </a:lnTo>
                  <a:lnTo>
                    <a:pt x="636" y="4"/>
                  </a:lnTo>
                  <a:lnTo>
                    <a:pt x="636" y="4"/>
                  </a:lnTo>
                  <a:lnTo>
                    <a:pt x="634" y="4"/>
                  </a:lnTo>
                  <a:lnTo>
                    <a:pt x="634" y="6"/>
                  </a:lnTo>
                  <a:lnTo>
                    <a:pt x="634" y="6"/>
                  </a:lnTo>
                  <a:lnTo>
                    <a:pt x="634" y="8"/>
                  </a:lnTo>
                  <a:lnTo>
                    <a:pt x="634" y="8"/>
                  </a:lnTo>
                  <a:lnTo>
                    <a:pt x="632" y="9"/>
                  </a:lnTo>
                  <a:lnTo>
                    <a:pt x="630" y="9"/>
                  </a:lnTo>
                  <a:lnTo>
                    <a:pt x="630" y="11"/>
                  </a:lnTo>
                  <a:lnTo>
                    <a:pt x="630" y="11"/>
                  </a:lnTo>
                  <a:lnTo>
                    <a:pt x="629" y="13"/>
                  </a:lnTo>
                  <a:lnTo>
                    <a:pt x="629" y="15"/>
                  </a:lnTo>
                  <a:lnTo>
                    <a:pt x="629" y="15"/>
                  </a:lnTo>
                  <a:lnTo>
                    <a:pt x="627" y="15"/>
                  </a:lnTo>
                  <a:lnTo>
                    <a:pt x="627" y="15"/>
                  </a:lnTo>
                  <a:lnTo>
                    <a:pt x="627" y="15"/>
                  </a:lnTo>
                  <a:lnTo>
                    <a:pt x="625" y="13"/>
                  </a:lnTo>
                  <a:lnTo>
                    <a:pt x="625" y="11"/>
                  </a:lnTo>
                  <a:lnTo>
                    <a:pt x="625" y="9"/>
                  </a:lnTo>
                  <a:lnTo>
                    <a:pt x="623" y="9"/>
                  </a:lnTo>
                  <a:lnTo>
                    <a:pt x="623" y="9"/>
                  </a:lnTo>
                  <a:lnTo>
                    <a:pt x="623" y="9"/>
                  </a:lnTo>
                  <a:lnTo>
                    <a:pt x="623" y="9"/>
                  </a:lnTo>
                  <a:lnTo>
                    <a:pt x="623" y="13"/>
                  </a:lnTo>
                  <a:lnTo>
                    <a:pt x="623" y="15"/>
                  </a:lnTo>
                  <a:lnTo>
                    <a:pt x="623" y="15"/>
                  </a:lnTo>
                  <a:lnTo>
                    <a:pt x="621" y="15"/>
                  </a:lnTo>
                  <a:lnTo>
                    <a:pt x="621" y="15"/>
                  </a:lnTo>
                  <a:lnTo>
                    <a:pt x="621" y="17"/>
                  </a:lnTo>
                  <a:lnTo>
                    <a:pt x="621" y="17"/>
                  </a:lnTo>
                  <a:lnTo>
                    <a:pt x="621" y="17"/>
                  </a:lnTo>
                  <a:lnTo>
                    <a:pt x="621" y="17"/>
                  </a:lnTo>
                  <a:lnTo>
                    <a:pt x="621" y="19"/>
                  </a:lnTo>
                  <a:lnTo>
                    <a:pt x="621" y="19"/>
                  </a:lnTo>
                  <a:lnTo>
                    <a:pt x="621" y="21"/>
                  </a:lnTo>
                  <a:lnTo>
                    <a:pt x="619" y="19"/>
                  </a:lnTo>
                  <a:lnTo>
                    <a:pt x="617" y="19"/>
                  </a:lnTo>
                  <a:lnTo>
                    <a:pt x="615" y="17"/>
                  </a:lnTo>
                  <a:lnTo>
                    <a:pt x="613" y="17"/>
                  </a:lnTo>
                  <a:lnTo>
                    <a:pt x="613" y="17"/>
                  </a:lnTo>
                  <a:lnTo>
                    <a:pt x="613" y="17"/>
                  </a:lnTo>
                  <a:lnTo>
                    <a:pt x="611" y="15"/>
                  </a:lnTo>
                  <a:lnTo>
                    <a:pt x="609" y="15"/>
                  </a:lnTo>
                  <a:lnTo>
                    <a:pt x="609" y="15"/>
                  </a:lnTo>
                  <a:lnTo>
                    <a:pt x="609" y="17"/>
                  </a:lnTo>
                  <a:lnTo>
                    <a:pt x="608" y="17"/>
                  </a:lnTo>
                  <a:lnTo>
                    <a:pt x="608" y="17"/>
                  </a:lnTo>
                  <a:lnTo>
                    <a:pt x="608" y="19"/>
                  </a:lnTo>
                  <a:lnTo>
                    <a:pt x="608" y="19"/>
                  </a:lnTo>
                  <a:lnTo>
                    <a:pt x="608" y="19"/>
                  </a:lnTo>
                  <a:lnTo>
                    <a:pt x="609" y="21"/>
                  </a:lnTo>
                  <a:lnTo>
                    <a:pt x="609" y="21"/>
                  </a:lnTo>
                  <a:lnTo>
                    <a:pt x="609" y="23"/>
                  </a:lnTo>
                  <a:lnTo>
                    <a:pt x="609" y="23"/>
                  </a:lnTo>
                  <a:lnTo>
                    <a:pt x="611" y="25"/>
                  </a:lnTo>
                  <a:lnTo>
                    <a:pt x="611" y="27"/>
                  </a:lnTo>
                  <a:lnTo>
                    <a:pt x="613" y="27"/>
                  </a:lnTo>
                  <a:lnTo>
                    <a:pt x="613" y="27"/>
                  </a:lnTo>
                  <a:lnTo>
                    <a:pt x="613" y="27"/>
                  </a:lnTo>
                  <a:lnTo>
                    <a:pt x="613" y="27"/>
                  </a:lnTo>
                  <a:lnTo>
                    <a:pt x="615" y="27"/>
                  </a:lnTo>
                  <a:lnTo>
                    <a:pt x="615" y="28"/>
                  </a:lnTo>
                  <a:lnTo>
                    <a:pt x="615" y="28"/>
                  </a:lnTo>
                  <a:lnTo>
                    <a:pt x="615" y="28"/>
                  </a:lnTo>
                  <a:lnTo>
                    <a:pt x="615" y="28"/>
                  </a:lnTo>
                  <a:lnTo>
                    <a:pt x="617" y="28"/>
                  </a:lnTo>
                  <a:lnTo>
                    <a:pt x="617" y="30"/>
                  </a:lnTo>
                  <a:lnTo>
                    <a:pt x="615" y="30"/>
                  </a:lnTo>
                  <a:lnTo>
                    <a:pt x="615" y="32"/>
                  </a:lnTo>
                  <a:lnTo>
                    <a:pt x="613" y="32"/>
                  </a:lnTo>
                  <a:lnTo>
                    <a:pt x="611" y="32"/>
                  </a:lnTo>
                  <a:lnTo>
                    <a:pt x="609" y="34"/>
                  </a:lnTo>
                  <a:lnTo>
                    <a:pt x="608" y="36"/>
                  </a:lnTo>
                  <a:lnTo>
                    <a:pt x="606" y="38"/>
                  </a:lnTo>
                  <a:lnTo>
                    <a:pt x="604" y="40"/>
                  </a:lnTo>
                  <a:lnTo>
                    <a:pt x="598" y="42"/>
                  </a:lnTo>
                  <a:lnTo>
                    <a:pt x="598" y="42"/>
                  </a:lnTo>
                  <a:lnTo>
                    <a:pt x="596" y="40"/>
                  </a:lnTo>
                  <a:lnTo>
                    <a:pt x="596" y="40"/>
                  </a:lnTo>
                  <a:lnTo>
                    <a:pt x="594" y="40"/>
                  </a:lnTo>
                  <a:lnTo>
                    <a:pt x="594" y="40"/>
                  </a:lnTo>
                  <a:lnTo>
                    <a:pt x="592" y="40"/>
                  </a:lnTo>
                  <a:lnTo>
                    <a:pt x="592" y="40"/>
                  </a:lnTo>
                  <a:lnTo>
                    <a:pt x="590" y="42"/>
                  </a:lnTo>
                  <a:lnTo>
                    <a:pt x="589" y="44"/>
                  </a:lnTo>
                  <a:lnTo>
                    <a:pt x="587" y="46"/>
                  </a:lnTo>
                  <a:lnTo>
                    <a:pt x="587" y="48"/>
                  </a:lnTo>
                  <a:lnTo>
                    <a:pt x="585" y="49"/>
                  </a:lnTo>
                  <a:lnTo>
                    <a:pt x="583" y="51"/>
                  </a:lnTo>
                  <a:lnTo>
                    <a:pt x="583" y="51"/>
                  </a:lnTo>
                  <a:lnTo>
                    <a:pt x="583" y="53"/>
                  </a:lnTo>
                  <a:lnTo>
                    <a:pt x="583" y="53"/>
                  </a:lnTo>
                  <a:lnTo>
                    <a:pt x="583" y="53"/>
                  </a:lnTo>
                  <a:lnTo>
                    <a:pt x="581" y="55"/>
                  </a:lnTo>
                  <a:lnTo>
                    <a:pt x="581" y="55"/>
                  </a:lnTo>
                  <a:lnTo>
                    <a:pt x="581" y="57"/>
                  </a:lnTo>
                  <a:lnTo>
                    <a:pt x="583" y="59"/>
                  </a:lnTo>
                  <a:lnTo>
                    <a:pt x="585" y="61"/>
                  </a:lnTo>
                  <a:lnTo>
                    <a:pt x="585" y="61"/>
                  </a:lnTo>
                  <a:lnTo>
                    <a:pt x="585" y="61"/>
                  </a:lnTo>
                  <a:lnTo>
                    <a:pt x="587" y="61"/>
                  </a:lnTo>
                  <a:lnTo>
                    <a:pt x="587" y="61"/>
                  </a:lnTo>
                  <a:lnTo>
                    <a:pt x="587" y="61"/>
                  </a:lnTo>
                  <a:lnTo>
                    <a:pt x="587" y="61"/>
                  </a:lnTo>
                  <a:lnTo>
                    <a:pt x="587" y="63"/>
                  </a:lnTo>
                  <a:lnTo>
                    <a:pt x="583" y="68"/>
                  </a:lnTo>
                  <a:lnTo>
                    <a:pt x="583" y="68"/>
                  </a:lnTo>
                  <a:lnTo>
                    <a:pt x="583" y="70"/>
                  </a:lnTo>
                  <a:lnTo>
                    <a:pt x="583" y="70"/>
                  </a:lnTo>
                  <a:lnTo>
                    <a:pt x="583" y="70"/>
                  </a:lnTo>
                  <a:lnTo>
                    <a:pt x="583" y="72"/>
                  </a:lnTo>
                  <a:lnTo>
                    <a:pt x="585" y="72"/>
                  </a:lnTo>
                  <a:lnTo>
                    <a:pt x="583" y="76"/>
                  </a:lnTo>
                  <a:lnTo>
                    <a:pt x="583" y="76"/>
                  </a:lnTo>
                  <a:lnTo>
                    <a:pt x="581" y="76"/>
                  </a:lnTo>
                  <a:lnTo>
                    <a:pt x="581" y="76"/>
                  </a:lnTo>
                  <a:lnTo>
                    <a:pt x="579" y="76"/>
                  </a:lnTo>
                  <a:lnTo>
                    <a:pt x="579" y="78"/>
                  </a:lnTo>
                  <a:lnTo>
                    <a:pt x="575" y="78"/>
                  </a:lnTo>
                  <a:lnTo>
                    <a:pt x="575" y="78"/>
                  </a:lnTo>
                  <a:lnTo>
                    <a:pt x="571" y="80"/>
                  </a:lnTo>
                  <a:lnTo>
                    <a:pt x="569" y="78"/>
                  </a:lnTo>
                  <a:lnTo>
                    <a:pt x="569" y="78"/>
                  </a:lnTo>
                  <a:lnTo>
                    <a:pt x="569" y="78"/>
                  </a:lnTo>
                  <a:lnTo>
                    <a:pt x="569" y="76"/>
                  </a:lnTo>
                  <a:lnTo>
                    <a:pt x="569" y="74"/>
                  </a:lnTo>
                  <a:lnTo>
                    <a:pt x="569" y="74"/>
                  </a:lnTo>
                  <a:lnTo>
                    <a:pt x="569" y="74"/>
                  </a:lnTo>
                  <a:lnTo>
                    <a:pt x="568" y="74"/>
                  </a:lnTo>
                  <a:lnTo>
                    <a:pt x="566" y="74"/>
                  </a:lnTo>
                  <a:lnTo>
                    <a:pt x="566" y="72"/>
                  </a:lnTo>
                  <a:lnTo>
                    <a:pt x="564" y="72"/>
                  </a:lnTo>
                  <a:lnTo>
                    <a:pt x="564" y="72"/>
                  </a:lnTo>
                  <a:lnTo>
                    <a:pt x="562" y="72"/>
                  </a:lnTo>
                  <a:lnTo>
                    <a:pt x="560" y="72"/>
                  </a:lnTo>
                  <a:lnTo>
                    <a:pt x="560" y="72"/>
                  </a:lnTo>
                  <a:lnTo>
                    <a:pt x="560" y="74"/>
                  </a:lnTo>
                  <a:lnTo>
                    <a:pt x="560" y="76"/>
                  </a:lnTo>
                  <a:lnTo>
                    <a:pt x="560" y="78"/>
                  </a:lnTo>
                  <a:lnTo>
                    <a:pt x="560" y="78"/>
                  </a:lnTo>
                  <a:lnTo>
                    <a:pt x="558" y="80"/>
                  </a:lnTo>
                  <a:lnTo>
                    <a:pt x="558" y="80"/>
                  </a:lnTo>
                  <a:lnTo>
                    <a:pt x="554" y="82"/>
                  </a:lnTo>
                  <a:lnTo>
                    <a:pt x="552" y="84"/>
                  </a:lnTo>
                  <a:lnTo>
                    <a:pt x="550" y="86"/>
                  </a:lnTo>
                  <a:lnTo>
                    <a:pt x="549" y="86"/>
                  </a:lnTo>
                  <a:lnTo>
                    <a:pt x="549" y="86"/>
                  </a:lnTo>
                  <a:lnTo>
                    <a:pt x="549" y="87"/>
                  </a:lnTo>
                  <a:lnTo>
                    <a:pt x="549" y="89"/>
                  </a:lnTo>
                  <a:lnTo>
                    <a:pt x="549" y="89"/>
                  </a:lnTo>
                  <a:lnTo>
                    <a:pt x="547" y="91"/>
                  </a:lnTo>
                  <a:lnTo>
                    <a:pt x="547" y="91"/>
                  </a:lnTo>
                  <a:lnTo>
                    <a:pt x="545" y="91"/>
                  </a:lnTo>
                  <a:lnTo>
                    <a:pt x="545" y="91"/>
                  </a:lnTo>
                  <a:lnTo>
                    <a:pt x="543" y="91"/>
                  </a:lnTo>
                  <a:lnTo>
                    <a:pt x="543" y="89"/>
                  </a:lnTo>
                  <a:lnTo>
                    <a:pt x="541" y="89"/>
                  </a:lnTo>
                  <a:lnTo>
                    <a:pt x="541" y="89"/>
                  </a:lnTo>
                  <a:lnTo>
                    <a:pt x="541" y="87"/>
                  </a:lnTo>
                  <a:lnTo>
                    <a:pt x="541" y="87"/>
                  </a:lnTo>
                  <a:lnTo>
                    <a:pt x="541" y="86"/>
                  </a:lnTo>
                  <a:lnTo>
                    <a:pt x="543" y="84"/>
                  </a:lnTo>
                  <a:lnTo>
                    <a:pt x="543" y="82"/>
                  </a:lnTo>
                  <a:lnTo>
                    <a:pt x="543" y="82"/>
                  </a:lnTo>
                  <a:lnTo>
                    <a:pt x="543" y="82"/>
                  </a:lnTo>
                  <a:lnTo>
                    <a:pt x="543" y="80"/>
                  </a:lnTo>
                  <a:lnTo>
                    <a:pt x="541" y="80"/>
                  </a:lnTo>
                  <a:lnTo>
                    <a:pt x="541" y="80"/>
                  </a:lnTo>
                  <a:lnTo>
                    <a:pt x="537" y="74"/>
                  </a:lnTo>
                  <a:lnTo>
                    <a:pt x="535" y="74"/>
                  </a:lnTo>
                  <a:lnTo>
                    <a:pt x="535" y="72"/>
                  </a:lnTo>
                  <a:lnTo>
                    <a:pt x="535" y="72"/>
                  </a:lnTo>
                  <a:lnTo>
                    <a:pt x="535" y="70"/>
                  </a:lnTo>
                  <a:lnTo>
                    <a:pt x="535" y="68"/>
                  </a:lnTo>
                  <a:lnTo>
                    <a:pt x="535" y="68"/>
                  </a:lnTo>
                  <a:lnTo>
                    <a:pt x="535" y="67"/>
                  </a:lnTo>
                  <a:lnTo>
                    <a:pt x="535" y="67"/>
                  </a:lnTo>
                  <a:lnTo>
                    <a:pt x="535" y="67"/>
                  </a:lnTo>
                  <a:lnTo>
                    <a:pt x="535" y="65"/>
                  </a:lnTo>
                  <a:lnTo>
                    <a:pt x="535" y="65"/>
                  </a:lnTo>
                  <a:lnTo>
                    <a:pt x="533" y="65"/>
                  </a:lnTo>
                  <a:lnTo>
                    <a:pt x="533" y="65"/>
                  </a:lnTo>
                  <a:lnTo>
                    <a:pt x="533" y="65"/>
                  </a:lnTo>
                  <a:lnTo>
                    <a:pt x="531" y="65"/>
                  </a:lnTo>
                  <a:lnTo>
                    <a:pt x="531" y="63"/>
                  </a:lnTo>
                  <a:lnTo>
                    <a:pt x="529" y="63"/>
                  </a:lnTo>
                  <a:lnTo>
                    <a:pt x="528" y="63"/>
                  </a:lnTo>
                  <a:lnTo>
                    <a:pt x="528" y="65"/>
                  </a:lnTo>
                  <a:lnTo>
                    <a:pt x="526" y="67"/>
                  </a:lnTo>
                  <a:lnTo>
                    <a:pt x="526" y="68"/>
                  </a:lnTo>
                  <a:lnTo>
                    <a:pt x="522" y="72"/>
                  </a:lnTo>
                  <a:lnTo>
                    <a:pt x="522" y="72"/>
                  </a:lnTo>
                  <a:lnTo>
                    <a:pt x="522" y="74"/>
                  </a:lnTo>
                  <a:lnTo>
                    <a:pt x="522" y="74"/>
                  </a:lnTo>
                  <a:lnTo>
                    <a:pt x="522" y="76"/>
                  </a:lnTo>
                  <a:lnTo>
                    <a:pt x="522" y="78"/>
                  </a:lnTo>
                  <a:lnTo>
                    <a:pt x="520" y="82"/>
                  </a:lnTo>
                  <a:lnTo>
                    <a:pt x="520" y="82"/>
                  </a:lnTo>
                  <a:lnTo>
                    <a:pt x="520" y="82"/>
                  </a:lnTo>
                  <a:lnTo>
                    <a:pt x="520" y="84"/>
                  </a:lnTo>
                  <a:lnTo>
                    <a:pt x="520" y="86"/>
                  </a:lnTo>
                  <a:lnTo>
                    <a:pt x="520" y="86"/>
                  </a:lnTo>
                  <a:lnTo>
                    <a:pt x="520" y="87"/>
                  </a:lnTo>
                  <a:lnTo>
                    <a:pt x="516" y="93"/>
                  </a:lnTo>
                  <a:lnTo>
                    <a:pt x="516" y="93"/>
                  </a:lnTo>
                  <a:lnTo>
                    <a:pt x="516" y="95"/>
                  </a:lnTo>
                  <a:lnTo>
                    <a:pt x="516" y="95"/>
                  </a:lnTo>
                  <a:lnTo>
                    <a:pt x="518" y="97"/>
                  </a:lnTo>
                  <a:lnTo>
                    <a:pt x="520" y="99"/>
                  </a:lnTo>
                  <a:lnTo>
                    <a:pt x="520" y="99"/>
                  </a:lnTo>
                  <a:lnTo>
                    <a:pt x="520" y="101"/>
                  </a:lnTo>
                  <a:lnTo>
                    <a:pt x="520" y="101"/>
                  </a:lnTo>
                  <a:lnTo>
                    <a:pt x="520" y="101"/>
                  </a:lnTo>
                  <a:lnTo>
                    <a:pt x="518" y="103"/>
                  </a:lnTo>
                  <a:lnTo>
                    <a:pt x="518" y="103"/>
                  </a:lnTo>
                  <a:lnTo>
                    <a:pt x="518" y="105"/>
                  </a:lnTo>
                  <a:lnTo>
                    <a:pt x="518" y="106"/>
                  </a:lnTo>
                  <a:lnTo>
                    <a:pt x="518" y="106"/>
                  </a:lnTo>
                  <a:lnTo>
                    <a:pt x="518" y="108"/>
                  </a:lnTo>
                  <a:lnTo>
                    <a:pt x="518" y="108"/>
                  </a:lnTo>
                  <a:lnTo>
                    <a:pt x="516" y="110"/>
                  </a:lnTo>
                  <a:lnTo>
                    <a:pt x="514" y="108"/>
                  </a:lnTo>
                  <a:lnTo>
                    <a:pt x="512" y="110"/>
                  </a:lnTo>
                  <a:lnTo>
                    <a:pt x="512" y="110"/>
                  </a:lnTo>
                  <a:lnTo>
                    <a:pt x="512" y="112"/>
                  </a:lnTo>
                  <a:lnTo>
                    <a:pt x="510" y="112"/>
                  </a:lnTo>
                  <a:lnTo>
                    <a:pt x="510" y="114"/>
                  </a:lnTo>
                  <a:lnTo>
                    <a:pt x="510" y="114"/>
                  </a:lnTo>
                  <a:lnTo>
                    <a:pt x="508" y="114"/>
                  </a:lnTo>
                  <a:lnTo>
                    <a:pt x="508" y="114"/>
                  </a:lnTo>
                  <a:lnTo>
                    <a:pt x="507" y="114"/>
                  </a:lnTo>
                  <a:lnTo>
                    <a:pt x="507" y="114"/>
                  </a:lnTo>
                  <a:lnTo>
                    <a:pt x="505" y="114"/>
                  </a:lnTo>
                  <a:lnTo>
                    <a:pt x="505" y="114"/>
                  </a:lnTo>
                  <a:lnTo>
                    <a:pt x="505" y="114"/>
                  </a:lnTo>
                  <a:lnTo>
                    <a:pt x="503" y="112"/>
                  </a:lnTo>
                  <a:lnTo>
                    <a:pt x="501" y="110"/>
                  </a:lnTo>
                  <a:lnTo>
                    <a:pt x="499" y="110"/>
                  </a:lnTo>
                  <a:lnTo>
                    <a:pt x="495" y="108"/>
                  </a:lnTo>
                  <a:lnTo>
                    <a:pt x="491" y="108"/>
                  </a:lnTo>
                  <a:lnTo>
                    <a:pt x="488" y="112"/>
                  </a:lnTo>
                  <a:lnTo>
                    <a:pt x="484" y="114"/>
                  </a:lnTo>
                  <a:lnTo>
                    <a:pt x="480" y="114"/>
                  </a:lnTo>
                  <a:lnTo>
                    <a:pt x="472" y="120"/>
                  </a:lnTo>
                  <a:lnTo>
                    <a:pt x="465" y="122"/>
                  </a:lnTo>
                  <a:lnTo>
                    <a:pt x="465" y="122"/>
                  </a:lnTo>
                  <a:lnTo>
                    <a:pt x="467" y="124"/>
                  </a:lnTo>
                  <a:lnTo>
                    <a:pt x="467" y="125"/>
                  </a:lnTo>
                  <a:lnTo>
                    <a:pt x="467" y="125"/>
                  </a:lnTo>
                  <a:lnTo>
                    <a:pt x="468" y="127"/>
                  </a:lnTo>
                  <a:lnTo>
                    <a:pt x="468" y="127"/>
                  </a:lnTo>
                  <a:lnTo>
                    <a:pt x="468" y="129"/>
                  </a:lnTo>
                  <a:lnTo>
                    <a:pt x="468" y="129"/>
                  </a:lnTo>
                  <a:lnTo>
                    <a:pt x="467" y="129"/>
                  </a:lnTo>
                  <a:lnTo>
                    <a:pt x="467" y="129"/>
                  </a:lnTo>
                  <a:lnTo>
                    <a:pt x="465" y="131"/>
                  </a:lnTo>
                  <a:lnTo>
                    <a:pt x="463" y="131"/>
                  </a:lnTo>
                  <a:lnTo>
                    <a:pt x="463" y="131"/>
                  </a:lnTo>
                  <a:lnTo>
                    <a:pt x="463" y="131"/>
                  </a:lnTo>
                  <a:lnTo>
                    <a:pt x="461" y="133"/>
                  </a:lnTo>
                  <a:lnTo>
                    <a:pt x="461" y="133"/>
                  </a:lnTo>
                  <a:lnTo>
                    <a:pt x="459" y="135"/>
                  </a:lnTo>
                  <a:lnTo>
                    <a:pt x="459" y="135"/>
                  </a:lnTo>
                  <a:lnTo>
                    <a:pt x="459" y="135"/>
                  </a:lnTo>
                  <a:lnTo>
                    <a:pt x="457" y="137"/>
                  </a:lnTo>
                  <a:lnTo>
                    <a:pt x="455" y="137"/>
                  </a:lnTo>
                  <a:lnTo>
                    <a:pt x="455" y="137"/>
                  </a:lnTo>
                  <a:lnTo>
                    <a:pt x="453" y="137"/>
                  </a:lnTo>
                  <a:lnTo>
                    <a:pt x="451" y="137"/>
                  </a:lnTo>
                  <a:lnTo>
                    <a:pt x="451" y="139"/>
                  </a:lnTo>
                  <a:lnTo>
                    <a:pt x="451" y="139"/>
                  </a:lnTo>
                  <a:lnTo>
                    <a:pt x="449" y="139"/>
                  </a:lnTo>
                  <a:lnTo>
                    <a:pt x="448" y="141"/>
                  </a:lnTo>
                  <a:lnTo>
                    <a:pt x="448" y="141"/>
                  </a:lnTo>
                  <a:lnTo>
                    <a:pt x="448" y="141"/>
                  </a:lnTo>
                  <a:lnTo>
                    <a:pt x="448" y="143"/>
                  </a:lnTo>
                  <a:lnTo>
                    <a:pt x="448" y="145"/>
                  </a:lnTo>
                  <a:lnTo>
                    <a:pt x="448" y="145"/>
                  </a:lnTo>
                  <a:lnTo>
                    <a:pt x="448" y="145"/>
                  </a:lnTo>
                  <a:lnTo>
                    <a:pt x="446" y="146"/>
                  </a:lnTo>
                  <a:lnTo>
                    <a:pt x="446" y="146"/>
                  </a:lnTo>
                  <a:lnTo>
                    <a:pt x="446" y="148"/>
                  </a:lnTo>
                  <a:lnTo>
                    <a:pt x="444" y="148"/>
                  </a:lnTo>
                  <a:lnTo>
                    <a:pt x="444" y="150"/>
                  </a:lnTo>
                  <a:lnTo>
                    <a:pt x="442" y="152"/>
                  </a:lnTo>
                  <a:lnTo>
                    <a:pt x="442" y="152"/>
                  </a:lnTo>
                  <a:lnTo>
                    <a:pt x="442" y="152"/>
                  </a:lnTo>
                  <a:lnTo>
                    <a:pt x="442" y="152"/>
                  </a:lnTo>
                  <a:lnTo>
                    <a:pt x="442" y="154"/>
                  </a:lnTo>
                  <a:lnTo>
                    <a:pt x="442" y="154"/>
                  </a:lnTo>
                  <a:lnTo>
                    <a:pt x="444" y="154"/>
                  </a:lnTo>
                  <a:lnTo>
                    <a:pt x="444" y="154"/>
                  </a:lnTo>
                  <a:lnTo>
                    <a:pt x="444" y="156"/>
                  </a:lnTo>
                  <a:lnTo>
                    <a:pt x="444" y="156"/>
                  </a:lnTo>
                  <a:lnTo>
                    <a:pt x="442" y="156"/>
                  </a:lnTo>
                  <a:lnTo>
                    <a:pt x="442" y="158"/>
                  </a:lnTo>
                  <a:lnTo>
                    <a:pt x="442" y="158"/>
                  </a:lnTo>
                  <a:lnTo>
                    <a:pt x="442" y="158"/>
                  </a:lnTo>
                  <a:lnTo>
                    <a:pt x="442" y="162"/>
                  </a:lnTo>
                  <a:lnTo>
                    <a:pt x="442" y="162"/>
                  </a:lnTo>
                  <a:lnTo>
                    <a:pt x="442" y="164"/>
                  </a:lnTo>
                  <a:lnTo>
                    <a:pt x="440" y="164"/>
                  </a:lnTo>
                  <a:lnTo>
                    <a:pt x="440" y="165"/>
                  </a:lnTo>
                  <a:lnTo>
                    <a:pt x="442" y="165"/>
                  </a:lnTo>
                  <a:lnTo>
                    <a:pt x="442" y="165"/>
                  </a:lnTo>
                  <a:lnTo>
                    <a:pt x="440" y="167"/>
                  </a:lnTo>
                  <a:lnTo>
                    <a:pt x="440" y="169"/>
                  </a:lnTo>
                  <a:lnTo>
                    <a:pt x="438" y="169"/>
                  </a:lnTo>
                  <a:lnTo>
                    <a:pt x="438" y="171"/>
                  </a:lnTo>
                  <a:lnTo>
                    <a:pt x="436" y="171"/>
                  </a:lnTo>
                  <a:lnTo>
                    <a:pt x="436" y="173"/>
                  </a:lnTo>
                  <a:lnTo>
                    <a:pt x="436" y="173"/>
                  </a:lnTo>
                  <a:lnTo>
                    <a:pt x="436" y="173"/>
                  </a:lnTo>
                  <a:lnTo>
                    <a:pt x="434" y="175"/>
                  </a:lnTo>
                  <a:lnTo>
                    <a:pt x="434" y="175"/>
                  </a:lnTo>
                  <a:lnTo>
                    <a:pt x="434" y="175"/>
                  </a:lnTo>
                  <a:lnTo>
                    <a:pt x="432" y="175"/>
                  </a:lnTo>
                  <a:lnTo>
                    <a:pt x="430" y="175"/>
                  </a:lnTo>
                  <a:lnTo>
                    <a:pt x="430" y="175"/>
                  </a:lnTo>
                  <a:lnTo>
                    <a:pt x="430" y="175"/>
                  </a:lnTo>
                  <a:lnTo>
                    <a:pt x="428" y="175"/>
                  </a:lnTo>
                  <a:lnTo>
                    <a:pt x="427" y="175"/>
                  </a:lnTo>
                  <a:lnTo>
                    <a:pt x="427" y="173"/>
                  </a:lnTo>
                  <a:lnTo>
                    <a:pt x="427" y="173"/>
                  </a:lnTo>
                  <a:lnTo>
                    <a:pt x="427" y="173"/>
                  </a:lnTo>
                  <a:lnTo>
                    <a:pt x="427" y="173"/>
                  </a:lnTo>
                  <a:lnTo>
                    <a:pt x="425" y="173"/>
                  </a:lnTo>
                  <a:lnTo>
                    <a:pt x="425" y="173"/>
                  </a:lnTo>
                  <a:lnTo>
                    <a:pt x="425" y="173"/>
                  </a:lnTo>
                  <a:lnTo>
                    <a:pt x="423" y="175"/>
                  </a:lnTo>
                  <a:lnTo>
                    <a:pt x="423" y="177"/>
                  </a:lnTo>
                  <a:lnTo>
                    <a:pt x="423" y="177"/>
                  </a:lnTo>
                  <a:lnTo>
                    <a:pt x="421" y="179"/>
                  </a:lnTo>
                  <a:lnTo>
                    <a:pt x="419" y="179"/>
                  </a:lnTo>
                  <a:lnTo>
                    <a:pt x="419" y="179"/>
                  </a:lnTo>
                  <a:lnTo>
                    <a:pt x="419" y="179"/>
                  </a:lnTo>
                  <a:lnTo>
                    <a:pt x="417" y="179"/>
                  </a:lnTo>
                  <a:lnTo>
                    <a:pt x="415" y="179"/>
                  </a:lnTo>
                  <a:lnTo>
                    <a:pt x="413" y="179"/>
                  </a:lnTo>
                  <a:lnTo>
                    <a:pt x="411" y="179"/>
                  </a:lnTo>
                  <a:lnTo>
                    <a:pt x="411" y="181"/>
                  </a:lnTo>
                  <a:lnTo>
                    <a:pt x="411" y="181"/>
                  </a:lnTo>
                  <a:lnTo>
                    <a:pt x="411" y="181"/>
                  </a:lnTo>
                  <a:lnTo>
                    <a:pt x="411" y="184"/>
                  </a:lnTo>
                  <a:lnTo>
                    <a:pt x="411" y="184"/>
                  </a:lnTo>
                  <a:lnTo>
                    <a:pt x="411" y="186"/>
                  </a:lnTo>
                  <a:lnTo>
                    <a:pt x="411" y="186"/>
                  </a:lnTo>
                  <a:lnTo>
                    <a:pt x="409" y="188"/>
                  </a:lnTo>
                  <a:lnTo>
                    <a:pt x="409" y="188"/>
                  </a:lnTo>
                  <a:lnTo>
                    <a:pt x="406" y="188"/>
                  </a:lnTo>
                  <a:lnTo>
                    <a:pt x="404" y="190"/>
                  </a:lnTo>
                  <a:lnTo>
                    <a:pt x="402" y="190"/>
                  </a:lnTo>
                  <a:lnTo>
                    <a:pt x="400" y="190"/>
                  </a:lnTo>
                  <a:lnTo>
                    <a:pt x="400" y="190"/>
                  </a:lnTo>
                  <a:lnTo>
                    <a:pt x="400" y="190"/>
                  </a:lnTo>
                  <a:lnTo>
                    <a:pt x="398" y="190"/>
                  </a:lnTo>
                  <a:lnTo>
                    <a:pt x="398" y="190"/>
                  </a:lnTo>
                  <a:lnTo>
                    <a:pt x="398" y="192"/>
                  </a:lnTo>
                  <a:lnTo>
                    <a:pt x="398" y="192"/>
                  </a:lnTo>
                  <a:lnTo>
                    <a:pt x="396" y="192"/>
                  </a:lnTo>
                  <a:lnTo>
                    <a:pt x="394" y="192"/>
                  </a:lnTo>
                  <a:lnTo>
                    <a:pt x="394" y="192"/>
                  </a:lnTo>
                  <a:lnTo>
                    <a:pt x="394" y="192"/>
                  </a:lnTo>
                  <a:lnTo>
                    <a:pt x="392" y="192"/>
                  </a:lnTo>
                  <a:lnTo>
                    <a:pt x="390" y="192"/>
                  </a:lnTo>
                  <a:lnTo>
                    <a:pt x="390" y="192"/>
                  </a:lnTo>
                  <a:lnTo>
                    <a:pt x="390" y="190"/>
                  </a:lnTo>
                  <a:lnTo>
                    <a:pt x="388" y="190"/>
                  </a:lnTo>
                  <a:lnTo>
                    <a:pt x="388" y="190"/>
                  </a:lnTo>
                  <a:lnTo>
                    <a:pt x="387" y="190"/>
                  </a:lnTo>
                  <a:lnTo>
                    <a:pt x="387" y="190"/>
                  </a:lnTo>
                  <a:lnTo>
                    <a:pt x="387" y="192"/>
                  </a:lnTo>
                  <a:lnTo>
                    <a:pt x="387" y="192"/>
                  </a:lnTo>
                  <a:lnTo>
                    <a:pt x="387" y="192"/>
                  </a:lnTo>
                  <a:lnTo>
                    <a:pt x="387" y="194"/>
                  </a:lnTo>
                  <a:lnTo>
                    <a:pt x="387" y="194"/>
                  </a:lnTo>
                  <a:lnTo>
                    <a:pt x="387" y="194"/>
                  </a:lnTo>
                  <a:lnTo>
                    <a:pt x="387" y="196"/>
                  </a:lnTo>
                  <a:lnTo>
                    <a:pt x="387" y="196"/>
                  </a:lnTo>
                  <a:lnTo>
                    <a:pt x="387" y="196"/>
                  </a:lnTo>
                  <a:lnTo>
                    <a:pt x="387" y="196"/>
                  </a:lnTo>
                  <a:lnTo>
                    <a:pt x="385" y="196"/>
                  </a:lnTo>
                  <a:lnTo>
                    <a:pt x="385" y="196"/>
                  </a:lnTo>
                  <a:lnTo>
                    <a:pt x="385" y="196"/>
                  </a:lnTo>
                  <a:lnTo>
                    <a:pt x="383" y="196"/>
                  </a:lnTo>
                  <a:lnTo>
                    <a:pt x="383" y="198"/>
                  </a:lnTo>
                  <a:lnTo>
                    <a:pt x="383" y="198"/>
                  </a:lnTo>
                  <a:lnTo>
                    <a:pt x="381" y="200"/>
                  </a:lnTo>
                  <a:lnTo>
                    <a:pt x="383" y="202"/>
                  </a:lnTo>
                  <a:lnTo>
                    <a:pt x="383" y="202"/>
                  </a:lnTo>
                  <a:lnTo>
                    <a:pt x="383" y="202"/>
                  </a:lnTo>
                  <a:lnTo>
                    <a:pt x="383" y="203"/>
                  </a:lnTo>
                  <a:lnTo>
                    <a:pt x="383" y="205"/>
                  </a:lnTo>
                  <a:lnTo>
                    <a:pt x="381" y="205"/>
                  </a:lnTo>
                  <a:lnTo>
                    <a:pt x="381" y="205"/>
                  </a:lnTo>
                  <a:lnTo>
                    <a:pt x="381" y="207"/>
                  </a:lnTo>
                  <a:lnTo>
                    <a:pt x="379" y="207"/>
                  </a:lnTo>
                  <a:lnTo>
                    <a:pt x="379" y="207"/>
                  </a:lnTo>
                  <a:lnTo>
                    <a:pt x="379" y="207"/>
                  </a:lnTo>
                  <a:lnTo>
                    <a:pt x="377" y="205"/>
                  </a:lnTo>
                  <a:lnTo>
                    <a:pt x="375" y="205"/>
                  </a:lnTo>
                  <a:lnTo>
                    <a:pt x="375" y="205"/>
                  </a:lnTo>
                  <a:lnTo>
                    <a:pt x="375" y="205"/>
                  </a:lnTo>
                  <a:lnTo>
                    <a:pt x="373" y="205"/>
                  </a:lnTo>
                  <a:lnTo>
                    <a:pt x="371" y="205"/>
                  </a:lnTo>
                  <a:lnTo>
                    <a:pt x="369" y="203"/>
                  </a:lnTo>
                  <a:lnTo>
                    <a:pt x="369" y="203"/>
                  </a:lnTo>
                  <a:lnTo>
                    <a:pt x="367" y="203"/>
                  </a:lnTo>
                  <a:lnTo>
                    <a:pt x="366" y="203"/>
                  </a:lnTo>
                  <a:lnTo>
                    <a:pt x="366" y="203"/>
                  </a:lnTo>
                  <a:lnTo>
                    <a:pt x="366" y="203"/>
                  </a:lnTo>
                  <a:lnTo>
                    <a:pt x="364" y="203"/>
                  </a:lnTo>
                  <a:lnTo>
                    <a:pt x="364" y="205"/>
                  </a:lnTo>
                  <a:lnTo>
                    <a:pt x="364" y="205"/>
                  </a:lnTo>
                  <a:lnTo>
                    <a:pt x="362" y="205"/>
                  </a:lnTo>
                  <a:lnTo>
                    <a:pt x="362" y="203"/>
                  </a:lnTo>
                  <a:lnTo>
                    <a:pt x="362" y="203"/>
                  </a:lnTo>
                  <a:lnTo>
                    <a:pt x="362" y="203"/>
                  </a:lnTo>
                  <a:lnTo>
                    <a:pt x="362" y="203"/>
                  </a:lnTo>
                  <a:lnTo>
                    <a:pt x="364" y="202"/>
                  </a:lnTo>
                  <a:lnTo>
                    <a:pt x="364" y="202"/>
                  </a:lnTo>
                  <a:lnTo>
                    <a:pt x="362" y="202"/>
                  </a:lnTo>
                  <a:lnTo>
                    <a:pt x="362" y="202"/>
                  </a:lnTo>
                  <a:lnTo>
                    <a:pt x="360" y="200"/>
                  </a:lnTo>
                  <a:lnTo>
                    <a:pt x="362" y="200"/>
                  </a:lnTo>
                  <a:lnTo>
                    <a:pt x="360" y="200"/>
                  </a:lnTo>
                  <a:lnTo>
                    <a:pt x="360" y="200"/>
                  </a:lnTo>
                  <a:lnTo>
                    <a:pt x="360" y="200"/>
                  </a:lnTo>
                  <a:lnTo>
                    <a:pt x="358" y="200"/>
                  </a:lnTo>
                  <a:lnTo>
                    <a:pt x="358" y="198"/>
                  </a:lnTo>
                  <a:lnTo>
                    <a:pt x="356" y="198"/>
                  </a:lnTo>
                  <a:lnTo>
                    <a:pt x="356" y="198"/>
                  </a:lnTo>
                  <a:lnTo>
                    <a:pt x="354" y="196"/>
                  </a:lnTo>
                  <a:lnTo>
                    <a:pt x="354" y="198"/>
                  </a:lnTo>
                  <a:lnTo>
                    <a:pt x="352" y="198"/>
                  </a:lnTo>
                  <a:lnTo>
                    <a:pt x="352" y="198"/>
                  </a:lnTo>
                  <a:lnTo>
                    <a:pt x="352" y="200"/>
                  </a:lnTo>
                  <a:lnTo>
                    <a:pt x="350" y="200"/>
                  </a:lnTo>
                  <a:lnTo>
                    <a:pt x="350" y="200"/>
                  </a:lnTo>
                  <a:lnTo>
                    <a:pt x="348" y="200"/>
                  </a:lnTo>
                  <a:lnTo>
                    <a:pt x="348" y="200"/>
                  </a:lnTo>
                  <a:lnTo>
                    <a:pt x="348" y="202"/>
                  </a:lnTo>
                  <a:lnTo>
                    <a:pt x="348" y="202"/>
                  </a:lnTo>
                  <a:lnTo>
                    <a:pt x="348" y="202"/>
                  </a:lnTo>
                  <a:lnTo>
                    <a:pt x="348" y="203"/>
                  </a:lnTo>
                  <a:lnTo>
                    <a:pt x="348" y="205"/>
                  </a:lnTo>
                  <a:lnTo>
                    <a:pt x="347" y="205"/>
                  </a:lnTo>
                  <a:lnTo>
                    <a:pt x="347" y="205"/>
                  </a:lnTo>
                  <a:lnTo>
                    <a:pt x="347" y="207"/>
                  </a:lnTo>
                  <a:lnTo>
                    <a:pt x="347" y="207"/>
                  </a:lnTo>
                  <a:lnTo>
                    <a:pt x="345" y="207"/>
                  </a:lnTo>
                  <a:lnTo>
                    <a:pt x="345" y="209"/>
                  </a:lnTo>
                  <a:lnTo>
                    <a:pt x="343" y="207"/>
                  </a:lnTo>
                  <a:lnTo>
                    <a:pt x="341" y="207"/>
                  </a:lnTo>
                  <a:lnTo>
                    <a:pt x="341" y="207"/>
                  </a:lnTo>
                  <a:lnTo>
                    <a:pt x="341" y="205"/>
                  </a:lnTo>
                  <a:lnTo>
                    <a:pt x="339" y="205"/>
                  </a:lnTo>
                  <a:lnTo>
                    <a:pt x="339" y="203"/>
                  </a:lnTo>
                  <a:lnTo>
                    <a:pt x="339" y="203"/>
                  </a:lnTo>
                  <a:lnTo>
                    <a:pt x="339" y="203"/>
                  </a:lnTo>
                  <a:lnTo>
                    <a:pt x="339" y="203"/>
                  </a:lnTo>
                  <a:lnTo>
                    <a:pt x="339" y="203"/>
                  </a:lnTo>
                  <a:lnTo>
                    <a:pt x="339" y="203"/>
                  </a:lnTo>
                  <a:lnTo>
                    <a:pt x="337" y="203"/>
                  </a:lnTo>
                  <a:lnTo>
                    <a:pt x="337" y="203"/>
                  </a:lnTo>
                  <a:lnTo>
                    <a:pt x="337" y="205"/>
                  </a:lnTo>
                  <a:lnTo>
                    <a:pt x="337" y="205"/>
                  </a:lnTo>
                  <a:lnTo>
                    <a:pt x="337" y="205"/>
                  </a:lnTo>
                  <a:lnTo>
                    <a:pt x="337" y="207"/>
                  </a:lnTo>
                  <a:lnTo>
                    <a:pt x="337" y="207"/>
                  </a:lnTo>
                  <a:lnTo>
                    <a:pt x="337" y="207"/>
                  </a:lnTo>
                  <a:lnTo>
                    <a:pt x="339" y="207"/>
                  </a:lnTo>
                  <a:lnTo>
                    <a:pt x="339" y="209"/>
                  </a:lnTo>
                  <a:lnTo>
                    <a:pt x="339" y="209"/>
                  </a:lnTo>
                  <a:lnTo>
                    <a:pt x="339" y="209"/>
                  </a:lnTo>
                  <a:lnTo>
                    <a:pt x="339" y="209"/>
                  </a:lnTo>
                  <a:lnTo>
                    <a:pt x="337" y="211"/>
                  </a:lnTo>
                  <a:lnTo>
                    <a:pt x="337" y="211"/>
                  </a:lnTo>
                  <a:lnTo>
                    <a:pt x="337" y="211"/>
                  </a:lnTo>
                  <a:lnTo>
                    <a:pt x="337" y="211"/>
                  </a:lnTo>
                  <a:lnTo>
                    <a:pt x="337" y="213"/>
                  </a:lnTo>
                  <a:lnTo>
                    <a:pt x="335" y="213"/>
                  </a:lnTo>
                  <a:lnTo>
                    <a:pt x="337" y="213"/>
                  </a:lnTo>
                  <a:lnTo>
                    <a:pt x="339" y="213"/>
                  </a:lnTo>
                  <a:lnTo>
                    <a:pt x="339" y="215"/>
                  </a:lnTo>
                  <a:lnTo>
                    <a:pt x="341" y="215"/>
                  </a:lnTo>
                  <a:lnTo>
                    <a:pt x="345" y="215"/>
                  </a:lnTo>
                  <a:lnTo>
                    <a:pt x="345" y="217"/>
                  </a:lnTo>
                  <a:lnTo>
                    <a:pt x="347" y="217"/>
                  </a:lnTo>
                  <a:lnTo>
                    <a:pt x="347" y="217"/>
                  </a:lnTo>
                  <a:lnTo>
                    <a:pt x="347" y="217"/>
                  </a:lnTo>
                  <a:lnTo>
                    <a:pt x="348" y="219"/>
                  </a:lnTo>
                  <a:lnTo>
                    <a:pt x="348" y="217"/>
                  </a:lnTo>
                  <a:lnTo>
                    <a:pt x="348" y="217"/>
                  </a:lnTo>
                  <a:lnTo>
                    <a:pt x="348" y="215"/>
                  </a:lnTo>
                  <a:lnTo>
                    <a:pt x="350" y="215"/>
                  </a:lnTo>
                  <a:lnTo>
                    <a:pt x="350" y="217"/>
                  </a:lnTo>
                  <a:lnTo>
                    <a:pt x="352" y="215"/>
                  </a:lnTo>
                  <a:lnTo>
                    <a:pt x="356" y="217"/>
                  </a:lnTo>
                  <a:lnTo>
                    <a:pt x="356" y="217"/>
                  </a:lnTo>
                  <a:lnTo>
                    <a:pt x="358" y="219"/>
                  </a:lnTo>
                  <a:lnTo>
                    <a:pt x="358" y="219"/>
                  </a:lnTo>
                  <a:lnTo>
                    <a:pt x="358" y="219"/>
                  </a:lnTo>
                  <a:lnTo>
                    <a:pt x="356" y="219"/>
                  </a:lnTo>
                  <a:lnTo>
                    <a:pt x="356" y="219"/>
                  </a:lnTo>
                  <a:lnTo>
                    <a:pt x="356" y="221"/>
                  </a:lnTo>
                  <a:lnTo>
                    <a:pt x="356" y="221"/>
                  </a:lnTo>
                  <a:lnTo>
                    <a:pt x="356" y="221"/>
                  </a:lnTo>
                  <a:lnTo>
                    <a:pt x="358" y="222"/>
                  </a:lnTo>
                  <a:lnTo>
                    <a:pt x="356" y="222"/>
                  </a:lnTo>
                  <a:lnTo>
                    <a:pt x="354" y="222"/>
                  </a:lnTo>
                  <a:lnTo>
                    <a:pt x="354" y="224"/>
                  </a:lnTo>
                  <a:lnTo>
                    <a:pt x="354" y="224"/>
                  </a:lnTo>
                  <a:lnTo>
                    <a:pt x="354" y="226"/>
                  </a:lnTo>
                  <a:lnTo>
                    <a:pt x="354" y="226"/>
                  </a:lnTo>
                  <a:lnTo>
                    <a:pt x="354" y="228"/>
                  </a:lnTo>
                  <a:lnTo>
                    <a:pt x="354" y="228"/>
                  </a:lnTo>
                  <a:lnTo>
                    <a:pt x="356" y="228"/>
                  </a:lnTo>
                  <a:lnTo>
                    <a:pt x="356" y="228"/>
                  </a:lnTo>
                  <a:lnTo>
                    <a:pt x="356" y="228"/>
                  </a:lnTo>
                  <a:lnTo>
                    <a:pt x="358" y="230"/>
                  </a:lnTo>
                  <a:lnTo>
                    <a:pt x="358" y="230"/>
                  </a:lnTo>
                  <a:lnTo>
                    <a:pt x="358" y="230"/>
                  </a:lnTo>
                  <a:lnTo>
                    <a:pt x="358" y="230"/>
                  </a:lnTo>
                  <a:lnTo>
                    <a:pt x="356" y="232"/>
                  </a:lnTo>
                  <a:lnTo>
                    <a:pt x="354" y="232"/>
                  </a:lnTo>
                  <a:lnTo>
                    <a:pt x="354" y="232"/>
                  </a:lnTo>
                  <a:lnTo>
                    <a:pt x="352" y="232"/>
                  </a:lnTo>
                  <a:lnTo>
                    <a:pt x="350" y="232"/>
                  </a:lnTo>
                  <a:lnTo>
                    <a:pt x="350" y="232"/>
                  </a:lnTo>
                  <a:lnTo>
                    <a:pt x="348" y="232"/>
                  </a:lnTo>
                  <a:lnTo>
                    <a:pt x="348" y="232"/>
                  </a:lnTo>
                  <a:lnTo>
                    <a:pt x="347" y="230"/>
                  </a:lnTo>
                  <a:lnTo>
                    <a:pt x="347" y="230"/>
                  </a:lnTo>
                  <a:lnTo>
                    <a:pt x="345" y="230"/>
                  </a:lnTo>
                  <a:lnTo>
                    <a:pt x="345" y="228"/>
                  </a:lnTo>
                  <a:lnTo>
                    <a:pt x="345" y="228"/>
                  </a:lnTo>
                  <a:lnTo>
                    <a:pt x="345" y="228"/>
                  </a:lnTo>
                  <a:lnTo>
                    <a:pt x="343" y="226"/>
                  </a:lnTo>
                  <a:lnTo>
                    <a:pt x="343" y="226"/>
                  </a:lnTo>
                  <a:lnTo>
                    <a:pt x="343" y="226"/>
                  </a:lnTo>
                  <a:lnTo>
                    <a:pt x="341" y="226"/>
                  </a:lnTo>
                  <a:lnTo>
                    <a:pt x="341" y="224"/>
                  </a:lnTo>
                  <a:lnTo>
                    <a:pt x="339" y="224"/>
                  </a:lnTo>
                  <a:lnTo>
                    <a:pt x="339" y="226"/>
                  </a:lnTo>
                  <a:lnTo>
                    <a:pt x="339" y="226"/>
                  </a:lnTo>
                  <a:lnTo>
                    <a:pt x="339" y="226"/>
                  </a:lnTo>
                  <a:lnTo>
                    <a:pt x="337" y="228"/>
                  </a:lnTo>
                  <a:lnTo>
                    <a:pt x="337" y="228"/>
                  </a:lnTo>
                  <a:lnTo>
                    <a:pt x="337" y="228"/>
                  </a:lnTo>
                  <a:lnTo>
                    <a:pt x="337" y="228"/>
                  </a:lnTo>
                  <a:lnTo>
                    <a:pt x="337" y="226"/>
                  </a:lnTo>
                  <a:lnTo>
                    <a:pt x="337" y="226"/>
                  </a:lnTo>
                  <a:lnTo>
                    <a:pt x="337" y="224"/>
                  </a:lnTo>
                  <a:lnTo>
                    <a:pt x="335" y="224"/>
                  </a:lnTo>
                  <a:lnTo>
                    <a:pt x="335" y="224"/>
                  </a:lnTo>
                  <a:lnTo>
                    <a:pt x="333" y="224"/>
                  </a:lnTo>
                  <a:lnTo>
                    <a:pt x="333" y="222"/>
                  </a:lnTo>
                  <a:lnTo>
                    <a:pt x="333" y="222"/>
                  </a:lnTo>
                  <a:lnTo>
                    <a:pt x="333" y="222"/>
                  </a:lnTo>
                  <a:lnTo>
                    <a:pt x="333" y="222"/>
                  </a:lnTo>
                  <a:lnTo>
                    <a:pt x="331" y="221"/>
                  </a:lnTo>
                  <a:lnTo>
                    <a:pt x="331" y="221"/>
                  </a:lnTo>
                  <a:lnTo>
                    <a:pt x="331" y="219"/>
                  </a:lnTo>
                  <a:lnTo>
                    <a:pt x="331" y="219"/>
                  </a:lnTo>
                  <a:lnTo>
                    <a:pt x="331" y="217"/>
                  </a:lnTo>
                  <a:lnTo>
                    <a:pt x="331" y="217"/>
                  </a:lnTo>
                  <a:lnTo>
                    <a:pt x="331" y="215"/>
                  </a:lnTo>
                  <a:lnTo>
                    <a:pt x="329" y="213"/>
                  </a:lnTo>
                  <a:lnTo>
                    <a:pt x="327" y="211"/>
                  </a:lnTo>
                  <a:lnTo>
                    <a:pt x="327" y="209"/>
                  </a:lnTo>
                  <a:lnTo>
                    <a:pt x="326" y="209"/>
                  </a:lnTo>
                  <a:lnTo>
                    <a:pt x="326" y="209"/>
                  </a:lnTo>
                  <a:lnTo>
                    <a:pt x="324" y="209"/>
                  </a:lnTo>
                  <a:lnTo>
                    <a:pt x="324" y="209"/>
                  </a:lnTo>
                  <a:lnTo>
                    <a:pt x="324" y="207"/>
                  </a:lnTo>
                  <a:lnTo>
                    <a:pt x="322" y="207"/>
                  </a:lnTo>
                  <a:lnTo>
                    <a:pt x="322" y="209"/>
                  </a:lnTo>
                  <a:lnTo>
                    <a:pt x="322" y="209"/>
                  </a:lnTo>
                  <a:lnTo>
                    <a:pt x="322" y="207"/>
                  </a:lnTo>
                  <a:lnTo>
                    <a:pt x="320" y="205"/>
                  </a:lnTo>
                  <a:lnTo>
                    <a:pt x="320" y="205"/>
                  </a:lnTo>
                  <a:lnTo>
                    <a:pt x="318" y="207"/>
                  </a:lnTo>
                  <a:lnTo>
                    <a:pt x="318" y="207"/>
                  </a:lnTo>
                  <a:lnTo>
                    <a:pt x="316" y="209"/>
                  </a:lnTo>
                  <a:lnTo>
                    <a:pt x="316" y="209"/>
                  </a:lnTo>
                  <a:lnTo>
                    <a:pt x="316" y="211"/>
                  </a:lnTo>
                  <a:lnTo>
                    <a:pt x="316" y="211"/>
                  </a:lnTo>
                  <a:lnTo>
                    <a:pt x="314" y="211"/>
                  </a:lnTo>
                  <a:lnTo>
                    <a:pt x="314" y="211"/>
                  </a:lnTo>
                  <a:lnTo>
                    <a:pt x="314" y="211"/>
                  </a:lnTo>
                  <a:lnTo>
                    <a:pt x="314" y="211"/>
                  </a:lnTo>
                  <a:lnTo>
                    <a:pt x="312" y="211"/>
                  </a:lnTo>
                  <a:lnTo>
                    <a:pt x="312" y="211"/>
                  </a:lnTo>
                  <a:lnTo>
                    <a:pt x="310" y="211"/>
                  </a:lnTo>
                  <a:lnTo>
                    <a:pt x="310" y="213"/>
                  </a:lnTo>
                  <a:lnTo>
                    <a:pt x="310" y="213"/>
                  </a:lnTo>
                  <a:lnTo>
                    <a:pt x="307" y="213"/>
                  </a:lnTo>
                  <a:lnTo>
                    <a:pt x="307" y="217"/>
                  </a:lnTo>
                  <a:lnTo>
                    <a:pt x="305" y="217"/>
                  </a:lnTo>
                  <a:lnTo>
                    <a:pt x="305" y="219"/>
                  </a:lnTo>
                  <a:lnTo>
                    <a:pt x="305" y="219"/>
                  </a:lnTo>
                  <a:lnTo>
                    <a:pt x="303" y="221"/>
                  </a:lnTo>
                  <a:lnTo>
                    <a:pt x="303" y="222"/>
                  </a:lnTo>
                  <a:lnTo>
                    <a:pt x="303" y="222"/>
                  </a:lnTo>
                  <a:lnTo>
                    <a:pt x="303" y="222"/>
                  </a:lnTo>
                  <a:lnTo>
                    <a:pt x="305" y="224"/>
                  </a:lnTo>
                  <a:lnTo>
                    <a:pt x="307" y="224"/>
                  </a:lnTo>
                  <a:lnTo>
                    <a:pt x="307" y="224"/>
                  </a:lnTo>
                  <a:lnTo>
                    <a:pt x="307" y="226"/>
                  </a:lnTo>
                  <a:lnTo>
                    <a:pt x="307" y="226"/>
                  </a:lnTo>
                  <a:lnTo>
                    <a:pt x="307" y="226"/>
                  </a:lnTo>
                  <a:lnTo>
                    <a:pt x="308" y="228"/>
                  </a:lnTo>
                  <a:lnTo>
                    <a:pt x="308" y="228"/>
                  </a:lnTo>
                  <a:lnTo>
                    <a:pt x="308" y="232"/>
                  </a:lnTo>
                  <a:lnTo>
                    <a:pt x="308" y="232"/>
                  </a:lnTo>
                  <a:lnTo>
                    <a:pt x="307" y="234"/>
                  </a:lnTo>
                  <a:lnTo>
                    <a:pt x="307" y="236"/>
                  </a:lnTo>
                  <a:lnTo>
                    <a:pt x="307" y="236"/>
                  </a:lnTo>
                  <a:lnTo>
                    <a:pt x="305" y="238"/>
                  </a:lnTo>
                  <a:lnTo>
                    <a:pt x="305" y="238"/>
                  </a:lnTo>
                  <a:lnTo>
                    <a:pt x="303" y="238"/>
                  </a:lnTo>
                  <a:lnTo>
                    <a:pt x="303" y="240"/>
                  </a:lnTo>
                  <a:lnTo>
                    <a:pt x="303" y="240"/>
                  </a:lnTo>
                  <a:lnTo>
                    <a:pt x="301" y="243"/>
                  </a:lnTo>
                  <a:lnTo>
                    <a:pt x="299" y="245"/>
                  </a:lnTo>
                  <a:lnTo>
                    <a:pt x="297" y="245"/>
                  </a:lnTo>
                  <a:lnTo>
                    <a:pt x="295" y="245"/>
                  </a:lnTo>
                  <a:lnTo>
                    <a:pt x="295" y="245"/>
                  </a:lnTo>
                  <a:lnTo>
                    <a:pt x="293" y="245"/>
                  </a:lnTo>
                  <a:lnTo>
                    <a:pt x="293" y="243"/>
                  </a:lnTo>
                  <a:lnTo>
                    <a:pt x="291" y="242"/>
                  </a:lnTo>
                  <a:lnTo>
                    <a:pt x="291" y="240"/>
                  </a:lnTo>
                  <a:lnTo>
                    <a:pt x="289" y="240"/>
                  </a:lnTo>
                  <a:lnTo>
                    <a:pt x="289" y="240"/>
                  </a:lnTo>
                  <a:lnTo>
                    <a:pt x="287" y="240"/>
                  </a:lnTo>
                  <a:lnTo>
                    <a:pt x="286" y="240"/>
                  </a:lnTo>
                  <a:lnTo>
                    <a:pt x="284" y="236"/>
                  </a:lnTo>
                  <a:lnTo>
                    <a:pt x="282" y="236"/>
                  </a:lnTo>
                  <a:lnTo>
                    <a:pt x="282" y="236"/>
                  </a:lnTo>
                  <a:lnTo>
                    <a:pt x="280" y="238"/>
                  </a:lnTo>
                  <a:lnTo>
                    <a:pt x="278" y="240"/>
                  </a:lnTo>
                  <a:lnTo>
                    <a:pt x="278" y="240"/>
                  </a:lnTo>
                  <a:lnTo>
                    <a:pt x="274" y="240"/>
                  </a:lnTo>
                  <a:lnTo>
                    <a:pt x="272" y="240"/>
                  </a:lnTo>
                  <a:lnTo>
                    <a:pt x="270" y="242"/>
                  </a:lnTo>
                  <a:lnTo>
                    <a:pt x="270" y="243"/>
                  </a:lnTo>
                  <a:lnTo>
                    <a:pt x="268" y="243"/>
                  </a:lnTo>
                  <a:lnTo>
                    <a:pt x="268" y="242"/>
                  </a:lnTo>
                  <a:lnTo>
                    <a:pt x="266" y="243"/>
                  </a:lnTo>
                  <a:lnTo>
                    <a:pt x="265" y="243"/>
                  </a:lnTo>
                  <a:lnTo>
                    <a:pt x="263" y="245"/>
                  </a:lnTo>
                  <a:lnTo>
                    <a:pt x="263" y="245"/>
                  </a:lnTo>
                  <a:lnTo>
                    <a:pt x="261" y="245"/>
                  </a:lnTo>
                  <a:lnTo>
                    <a:pt x="261" y="245"/>
                  </a:lnTo>
                  <a:lnTo>
                    <a:pt x="257" y="245"/>
                  </a:lnTo>
                  <a:lnTo>
                    <a:pt x="257" y="245"/>
                  </a:lnTo>
                  <a:lnTo>
                    <a:pt x="253" y="247"/>
                  </a:lnTo>
                  <a:lnTo>
                    <a:pt x="251" y="247"/>
                  </a:lnTo>
                  <a:lnTo>
                    <a:pt x="251" y="249"/>
                  </a:lnTo>
                  <a:lnTo>
                    <a:pt x="251" y="249"/>
                  </a:lnTo>
                  <a:lnTo>
                    <a:pt x="249" y="251"/>
                  </a:lnTo>
                  <a:lnTo>
                    <a:pt x="247" y="251"/>
                  </a:lnTo>
                  <a:lnTo>
                    <a:pt x="242" y="251"/>
                  </a:lnTo>
                  <a:lnTo>
                    <a:pt x="242" y="251"/>
                  </a:lnTo>
                  <a:lnTo>
                    <a:pt x="240" y="251"/>
                  </a:lnTo>
                  <a:lnTo>
                    <a:pt x="238" y="251"/>
                  </a:lnTo>
                  <a:lnTo>
                    <a:pt x="236" y="251"/>
                  </a:lnTo>
                  <a:lnTo>
                    <a:pt x="236" y="253"/>
                  </a:lnTo>
                  <a:lnTo>
                    <a:pt x="234" y="253"/>
                  </a:lnTo>
                  <a:lnTo>
                    <a:pt x="232" y="257"/>
                  </a:lnTo>
                  <a:lnTo>
                    <a:pt x="232" y="257"/>
                  </a:lnTo>
                  <a:lnTo>
                    <a:pt x="230" y="259"/>
                  </a:lnTo>
                  <a:lnTo>
                    <a:pt x="232" y="261"/>
                  </a:lnTo>
                  <a:lnTo>
                    <a:pt x="232" y="261"/>
                  </a:lnTo>
                  <a:lnTo>
                    <a:pt x="232" y="262"/>
                  </a:lnTo>
                  <a:lnTo>
                    <a:pt x="232" y="262"/>
                  </a:lnTo>
                  <a:lnTo>
                    <a:pt x="230" y="264"/>
                  </a:lnTo>
                  <a:lnTo>
                    <a:pt x="230" y="266"/>
                  </a:lnTo>
                  <a:lnTo>
                    <a:pt x="230" y="268"/>
                  </a:lnTo>
                  <a:lnTo>
                    <a:pt x="230" y="270"/>
                  </a:lnTo>
                  <a:lnTo>
                    <a:pt x="230" y="272"/>
                  </a:lnTo>
                  <a:lnTo>
                    <a:pt x="230" y="272"/>
                  </a:lnTo>
                  <a:lnTo>
                    <a:pt x="232" y="274"/>
                  </a:lnTo>
                  <a:lnTo>
                    <a:pt x="232" y="278"/>
                  </a:lnTo>
                  <a:lnTo>
                    <a:pt x="232" y="281"/>
                  </a:lnTo>
                  <a:lnTo>
                    <a:pt x="230" y="283"/>
                  </a:lnTo>
                  <a:lnTo>
                    <a:pt x="230" y="283"/>
                  </a:lnTo>
                  <a:lnTo>
                    <a:pt x="228" y="285"/>
                  </a:lnTo>
                  <a:lnTo>
                    <a:pt x="226" y="285"/>
                  </a:lnTo>
                  <a:lnTo>
                    <a:pt x="226" y="285"/>
                  </a:lnTo>
                  <a:lnTo>
                    <a:pt x="225" y="285"/>
                  </a:lnTo>
                  <a:lnTo>
                    <a:pt x="225" y="283"/>
                  </a:lnTo>
                  <a:lnTo>
                    <a:pt x="223" y="283"/>
                  </a:lnTo>
                  <a:lnTo>
                    <a:pt x="223" y="283"/>
                  </a:lnTo>
                  <a:lnTo>
                    <a:pt x="217" y="283"/>
                  </a:lnTo>
                  <a:lnTo>
                    <a:pt x="215" y="283"/>
                  </a:lnTo>
                  <a:lnTo>
                    <a:pt x="215" y="283"/>
                  </a:lnTo>
                  <a:lnTo>
                    <a:pt x="213" y="283"/>
                  </a:lnTo>
                  <a:lnTo>
                    <a:pt x="213" y="283"/>
                  </a:lnTo>
                  <a:lnTo>
                    <a:pt x="211" y="283"/>
                  </a:lnTo>
                  <a:lnTo>
                    <a:pt x="209" y="283"/>
                  </a:lnTo>
                  <a:lnTo>
                    <a:pt x="209" y="285"/>
                  </a:lnTo>
                  <a:lnTo>
                    <a:pt x="207" y="285"/>
                  </a:lnTo>
                  <a:lnTo>
                    <a:pt x="206" y="285"/>
                  </a:lnTo>
                  <a:lnTo>
                    <a:pt x="204" y="287"/>
                  </a:lnTo>
                  <a:lnTo>
                    <a:pt x="202" y="287"/>
                  </a:lnTo>
                  <a:lnTo>
                    <a:pt x="202" y="289"/>
                  </a:lnTo>
                  <a:lnTo>
                    <a:pt x="202" y="291"/>
                  </a:lnTo>
                  <a:lnTo>
                    <a:pt x="204" y="293"/>
                  </a:lnTo>
                  <a:lnTo>
                    <a:pt x="204" y="295"/>
                  </a:lnTo>
                  <a:lnTo>
                    <a:pt x="204" y="295"/>
                  </a:lnTo>
                  <a:lnTo>
                    <a:pt x="202" y="297"/>
                  </a:lnTo>
                  <a:lnTo>
                    <a:pt x="202" y="297"/>
                  </a:lnTo>
                  <a:lnTo>
                    <a:pt x="202" y="297"/>
                  </a:lnTo>
                  <a:lnTo>
                    <a:pt x="200" y="297"/>
                  </a:lnTo>
                  <a:lnTo>
                    <a:pt x="198" y="295"/>
                  </a:lnTo>
                  <a:lnTo>
                    <a:pt x="198" y="295"/>
                  </a:lnTo>
                  <a:lnTo>
                    <a:pt x="198" y="293"/>
                  </a:lnTo>
                  <a:lnTo>
                    <a:pt x="198" y="293"/>
                  </a:lnTo>
                  <a:lnTo>
                    <a:pt x="198" y="291"/>
                  </a:lnTo>
                  <a:lnTo>
                    <a:pt x="198" y="291"/>
                  </a:lnTo>
                  <a:lnTo>
                    <a:pt x="196" y="291"/>
                  </a:lnTo>
                  <a:lnTo>
                    <a:pt x="196" y="291"/>
                  </a:lnTo>
                  <a:lnTo>
                    <a:pt x="194" y="291"/>
                  </a:lnTo>
                  <a:lnTo>
                    <a:pt x="194" y="293"/>
                  </a:lnTo>
                  <a:lnTo>
                    <a:pt x="194" y="293"/>
                  </a:lnTo>
                  <a:lnTo>
                    <a:pt x="196" y="295"/>
                  </a:lnTo>
                  <a:lnTo>
                    <a:pt x="196" y="295"/>
                  </a:lnTo>
                  <a:lnTo>
                    <a:pt x="196" y="297"/>
                  </a:lnTo>
                  <a:lnTo>
                    <a:pt x="196" y="297"/>
                  </a:lnTo>
                  <a:lnTo>
                    <a:pt x="196" y="299"/>
                  </a:lnTo>
                  <a:lnTo>
                    <a:pt x="194" y="300"/>
                  </a:lnTo>
                  <a:lnTo>
                    <a:pt x="194" y="300"/>
                  </a:lnTo>
                  <a:lnTo>
                    <a:pt x="192" y="302"/>
                  </a:lnTo>
                  <a:lnTo>
                    <a:pt x="190" y="302"/>
                  </a:lnTo>
                  <a:lnTo>
                    <a:pt x="190" y="304"/>
                  </a:lnTo>
                  <a:lnTo>
                    <a:pt x="188" y="304"/>
                  </a:lnTo>
                  <a:lnTo>
                    <a:pt x="186" y="304"/>
                  </a:lnTo>
                  <a:lnTo>
                    <a:pt x="185" y="304"/>
                  </a:lnTo>
                  <a:lnTo>
                    <a:pt x="185" y="304"/>
                  </a:lnTo>
                  <a:lnTo>
                    <a:pt x="181" y="302"/>
                  </a:lnTo>
                  <a:lnTo>
                    <a:pt x="181" y="302"/>
                  </a:lnTo>
                  <a:lnTo>
                    <a:pt x="181" y="300"/>
                  </a:lnTo>
                  <a:lnTo>
                    <a:pt x="179" y="299"/>
                  </a:lnTo>
                  <a:lnTo>
                    <a:pt x="179" y="299"/>
                  </a:lnTo>
                  <a:lnTo>
                    <a:pt x="177" y="297"/>
                  </a:lnTo>
                  <a:lnTo>
                    <a:pt x="175" y="297"/>
                  </a:lnTo>
                  <a:lnTo>
                    <a:pt x="173" y="297"/>
                  </a:lnTo>
                  <a:lnTo>
                    <a:pt x="173" y="299"/>
                  </a:lnTo>
                  <a:lnTo>
                    <a:pt x="171" y="299"/>
                  </a:lnTo>
                  <a:lnTo>
                    <a:pt x="171" y="300"/>
                  </a:lnTo>
                  <a:lnTo>
                    <a:pt x="169" y="300"/>
                  </a:lnTo>
                  <a:lnTo>
                    <a:pt x="169" y="300"/>
                  </a:lnTo>
                  <a:lnTo>
                    <a:pt x="167" y="300"/>
                  </a:lnTo>
                  <a:lnTo>
                    <a:pt x="165" y="300"/>
                  </a:lnTo>
                  <a:lnTo>
                    <a:pt x="164" y="299"/>
                  </a:lnTo>
                  <a:lnTo>
                    <a:pt x="160" y="299"/>
                  </a:lnTo>
                  <a:lnTo>
                    <a:pt x="158" y="299"/>
                  </a:lnTo>
                  <a:lnTo>
                    <a:pt x="156" y="299"/>
                  </a:lnTo>
                  <a:lnTo>
                    <a:pt x="154" y="299"/>
                  </a:lnTo>
                  <a:lnTo>
                    <a:pt x="152" y="300"/>
                  </a:lnTo>
                  <a:lnTo>
                    <a:pt x="150" y="300"/>
                  </a:lnTo>
                  <a:lnTo>
                    <a:pt x="150" y="300"/>
                  </a:lnTo>
                  <a:lnTo>
                    <a:pt x="148" y="302"/>
                  </a:lnTo>
                  <a:lnTo>
                    <a:pt x="148" y="302"/>
                  </a:lnTo>
                  <a:lnTo>
                    <a:pt x="146" y="304"/>
                  </a:lnTo>
                  <a:lnTo>
                    <a:pt x="145" y="304"/>
                  </a:lnTo>
                  <a:lnTo>
                    <a:pt x="145" y="302"/>
                  </a:lnTo>
                  <a:lnTo>
                    <a:pt x="143" y="302"/>
                  </a:lnTo>
                  <a:lnTo>
                    <a:pt x="143" y="302"/>
                  </a:lnTo>
                  <a:lnTo>
                    <a:pt x="141" y="304"/>
                  </a:lnTo>
                  <a:lnTo>
                    <a:pt x="143" y="306"/>
                  </a:lnTo>
                  <a:lnTo>
                    <a:pt x="143" y="306"/>
                  </a:lnTo>
                  <a:lnTo>
                    <a:pt x="141" y="308"/>
                  </a:lnTo>
                  <a:lnTo>
                    <a:pt x="141" y="308"/>
                  </a:lnTo>
                  <a:lnTo>
                    <a:pt x="141" y="310"/>
                  </a:lnTo>
                  <a:lnTo>
                    <a:pt x="141" y="310"/>
                  </a:lnTo>
                  <a:lnTo>
                    <a:pt x="141" y="312"/>
                  </a:lnTo>
                  <a:lnTo>
                    <a:pt x="141" y="312"/>
                  </a:lnTo>
                  <a:lnTo>
                    <a:pt x="141" y="314"/>
                  </a:lnTo>
                  <a:lnTo>
                    <a:pt x="139" y="314"/>
                  </a:lnTo>
                  <a:lnTo>
                    <a:pt x="137" y="314"/>
                  </a:lnTo>
                  <a:lnTo>
                    <a:pt x="137" y="314"/>
                  </a:lnTo>
                  <a:lnTo>
                    <a:pt x="135" y="316"/>
                  </a:lnTo>
                  <a:lnTo>
                    <a:pt x="135" y="316"/>
                  </a:lnTo>
                  <a:lnTo>
                    <a:pt x="135" y="318"/>
                  </a:lnTo>
                  <a:lnTo>
                    <a:pt x="135" y="318"/>
                  </a:lnTo>
                  <a:lnTo>
                    <a:pt x="135" y="318"/>
                  </a:lnTo>
                  <a:lnTo>
                    <a:pt x="133" y="319"/>
                  </a:lnTo>
                  <a:lnTo>
                    <a:pt x="133" y="319"/>
                  </a:lnTo>
                  <a:lnTo>
                    <a:pt x="133" y="321"/>
                  </a:lnTo>
                  <a:lnTo>
                    <a:pt x="131" y="321"/>
                  </a:lnTo>
                  <a:lnTo>
                    <a:pt x="131" y="321"/>
                  </a:lnTo>
                  <a:lnTo>
                    <a:pt x="131" y="321"/>
                  </a:lnTo>
                  <a:lnTo>
                    <a:pt x="129" y="321"/>
                  </a:lnTo>
                  <a:lnTo>
                    <a:pt x="129" y="321"/>
                  </a:lnTo>
                  <a:lnTo>
                    <a:pt x="129" y="323"/>
                  </a:lnTo>
                  <a:lnTo>
                    <a:pt x="127" y="323"/>
                  </a:lnTo>
                  <a:lnTo>
                    <a:pt x="127" y="323"/>
                  </a:lnTo>
                  <a:lnTo>
                    <a:pt x="124" y="321"/>
                  </a:lnTo>
                  <a:lnTo>
                    <a:pt x="124" y="321"/>
                  </a:lnTo>
                  <a:lnTo>
                    <a:pt x="124" y="319"/>
                  </a:lnTo>
                  <a:lnTo>
                    <a:pt x="122" y="318"/>
                  </a:lnTo>
                  <a:lnTo>
                    <a:pt x="122" y="316"/>
                  </a:lnTo>
                  <a:lnTo>
                    <a:pt x="122" y="316"/>
                  </a:lnTo>
                  <a:lnTo>
                    <a:pt x="122" y="316"/>
                  </a:lnTo>
                  <a:lnTo>
                    <a:pt x="120" y="316"/>
                  </a:lnTo>
                  <a:lnTo>
                    <a:pt x="120" y="316"/>
                  </a:lnTo>
                  <a:lnTo>
                    <a:pt x="120" y="318"/>
                  </a:lnTo>
                  <a:lnTo>
                    <a:pt x="118" y="318"/>
                  </a:lnTo>
                  <a:lnTo>
                    <a:pt x="118" y="319"/>
                  </a:lnTo>
                  <a:lnTo>
                    <a:pt x="118" y="319"/>
                  </a:lnTo>
                  <a:lnTo>
                    <a:pt x="116" y="318"/>
                  </a:lnTo>
                  <a:lnTo>
                    <a:pt x="114" y="318"/>
                  </a:lnTo>
                  <a:lnTo>
                    <a:pt x="112" y="318"/>
                  </a:lnTo>
                  <a:lnTo>
                    <a:pt x="112" y="318"/>
                  </a:lnTo>
                  <a:lnTo>
                    <a:pt x="110" y="318"/>
                  </a:lnTo>
                  <a:lnTo>
                    <a:pt x="108" y="316"/>
                  </a:lnTo>
                  <a:lnTo>
                    <a:pt x="106" y="316"/>
                  </a:lnTo>
                  <a:lnTo>
                    <a:pt x="106" y="316"/>
                  </a:lnTo>
                  <a:lnTo>
                    <a:pt x="105" y="318"/>
                  </a:lnTo>
                  <a:lnTo>
                    <a:pt x="105" y="318"/>
                  </a:lnTo>
                  <a:lnTo>
                    <a:pt x="103" y="318"/>
                  </a:lnTo>
                  <a:lnTo>
                    <a:pt x="103" y="318"/>
                  </a:lnTo>
                  <a:lnTo>
                    <a:pt x="103" y="318"/>
                  </a:lnTo>
                  <a:lnTo>
                    <a:pt x="101" y="319"/>
                  </a:lnTo>
                  <a:lnTo>
                    <a:pt x="101" y="319"/>
                  </a:lnTo>
                  <a:lnTo>
                    <a:pt x="99" y="319"/>
                  </a:lnTo>
                  <a:lnTo>
                    <a:pt x="99" y="319"/>
                  </a:lnTo>
                  <a:lnTo>
                    <a:pt x="97" y="319"/>
                  </a:lnTo>
                  <a:lnTo>
                    <a:pt x="97" y="318"/>
                  </a:lnTo>
                  <a:lnTo>
                    <a:pt x="97" y="318"/>
                  </a:lnTo>
                  <a:lnTo>
                    <a:pt x="95" y="318"/>
                  </a:lnTo>
                  <a:lnTo>
                    <a:pt x="95" y="318"/>
                  </a:lnTo>
                  <a:lnTo>
                    <a:pt x="93" y="318"/>
                  </a:lnTo>
                  <a:lnTo>
                    <a:pt x="93" y="318"/>
                  </a:lnTo>
                  <a:lnTo>
                    <a:pt x="91" y="318"/>
                  </a:lnTo>
                  <a:lnTo>
                    <a:pt x="91" y="318"/>
                  </a:lnTo>
                  <a:lnTo>
                    <a:pt x="91" y="318"/>
                  </a:lnTo>
                  <a:lnTo>
                    <a:pt x="89" y="318"/>
                  </a:lnTo>
                  <a:lnTo>
                    <a:pt x="89" y="318"/>
                  </a:lnTo>
                  <a:lnTo>
                    <a:pt x="87" y="318"/>
                  </a:lnTo>
                  <a:lnTo>
                    <a:pt x="85" y="318"/>
                  </a:lnTo>
                  <a:lnTo>
                    <a:pt x="85" y="318"/>
                  </a:lnTo>
                  <a:lnTo>
                    <a:pt x="84" y="316"/>
                  </a:lnTo>
                  <a:lnTo>
                    <a:pt x="84" y="316"/>
                  </a:lnTo>
                  <a:lnTo>
                    <a:pt x="84" y="316"/>
                  </a:lnTo>
                  <a:lnTo>
                    <a:pt x="82" y="316"/>
                  </a:lnTo>
                  <a:lnTo>
                    <a:pt x="82" y="314"/>
                  </a:lnTo>
                  <a:lnTo>
                    <a:pt x="82" y="316"/>
                  </a:lnTo>
                  <a:lnTo>
                    <a:pt x="80" y="316"/>
                  </a:lnTo>
                  <a:lnTo>
                    <a:pt x="80" y="316"/>
                  </a:lnTo>
                  <a:lnTo>
                    <a:pt x="78" y="316"/>
                  </a:lnTo>
                  <a:lnTo>
                    <a:pt x="76" y="314"/>
                  </a:lnTo>
                  <a:lnTo>
                    <a:pt x="70" y="314"/>
                  </a:lnTo>
                  <a:lnTo>
                    <a:pt x="66" y="310"/>
                  </a:lnTo>
                  <a:lnTo>
                    <a:pt x="66" y="310"/>
                  </a:lnTo>
                  <a:lnTo>
                    <a:pt x="66" y="310"/>
                  </a:lnTo>
                  <a:lnTo>
                    <a:pt x="55" y="310"/>
                  </a:lnTo>
                  <a:lnTo>
                    <a:pt x="51" y="310"/>
                  </a:lnTo>
                  <a:lnTo>
                    <a:pt x="49" y="310"/>
                  </a:lnTo>
                  <a:lnTo>
                    <a:pt x="47" y="308"/>
                  </a:lnTo>
                  <a:lnTo>
                    <a:pt x="47" y="308"/>
                  </a:lnTo>
                  <a:lnTo>
                    <a:pt x="42" y="310"/>
                  </a:lnTo>
                  <a:lnTo>
                    <a:pt x="40" y="310"/>
                  </a:lnTo>
                  <a:lnTo>
                    <a:pt x="32" y="314"/>
                  </a:lnTo>
                  <a:lnTo>
                    <a:pt x="28" y="318"/>
                  </a:lnTo>
                  <a:lnTo>
                    <a:pt x="28" y="319"/>
                  </a:lnTo>
                  <a:lnTo>
                    <a:pt x="28" y="321"/>
                  </a:lnTo>
                  <a:lnTo>
                    <a:pt x="28" y="323"/>
                  </a:lnTo>
                  <a:lnTo>
                    <a:pt x="28" y="327"/>
                  </a:lnTo>
                  <a:lnTo>
                    <a:pt x="28" y="329"/>
                  </a:lnTo>
                  <a:lnTo>
                    <a:pt x="28" y="331"/>
                  </a:lnTo>
                  <a:lnTo>
                    <a:pt x="30" y="331"/>
                  </a:lnTo>
                  <a:lnTo>
                    <a:pt x="30" y="331"/>
                  </a:lnTo>
                  <a:lnTo>
                    <a:pt x="30" y="331"/>
                  </a:lnTo>
                  <a:lnTo>
                    <a:pt x="30" y="331"/>
                  </a:lnTo>
                  <a:lnTo>
                    <a:pt x="32" y="333"/>
                  </a:lnTo>
                  <a:lnTo>
                    <a:pt x="32" y="337"/>
                  </a:lnTo>
                  <a:lnTo>
                    <a:pt x="34" y="338"/>
                  </a:lnTo>
                  <a:lnTo>
                    <a:pt x="34" y="338"/>
                  </a:lnTo>
                  <a:lnTo>
                    <a:pt x="32" y="338"/>
                  </a:lnTo>
                  <a:lnTo>
                    <a:pt x="32" y="338"/>
                  </a:lnTo>
                  <a:lnTo>
                    <a:pt x="30" y="338"/>
                  </a:lnTo>
                  <a:lnTo>
                    <a:pt x="30" y="338"/>
                  </a:lnTo>
                  <a:lnTo>
                    <a:pt x="30" y="338"/>
                  </a:lnTo>
                  <a:lnTo>
                    <a:pt x="28" y="338"/>
                  </a:lnTo>
                  <a:lnTo>
                    <a:pt x="28" y="338"/>
                  </a:lnTo>
                  <a:lnTo>
                    <a:pt x="26" y="340"/>
                  </a:lnTo>
                  <a:lnTo>
                    <a:pt x="26" y="342"/>
                  </a:lnTo>
                  <a:lnTo>
                    <a:pt x="26" y="342"/>
                  </a:lnTo>
                  <a:lnTo>
                    <a:pt x="26" y="342"/>
                  </a:lnTo>
                  <a:lnTo>
                    <a:pt x="26" y="342"/>
                  </a:lnTo>
                  <a:lnTo>
                    <a:pt x="26" y="348"/>
                  </a:lnTo>
                  <a:lnTo>
                    <a:pt x="26" y="352"/>
                  </a:lnTo>
                  <a:lnTo>
                    <a:pt x="26" y="354"/>
                  </a:lnTo>
                  <a:lnTo>
                    <a:pt x="26" y="354"/>
                  </a:lnTo>
                  <a:lnTo>
                    <a:pt x="26" y="354"/>
                  </a:lnTo>
                  <a:lnTo>
                    <a:pt x="26" y="354"/>
                  </a:lnTo>
                  <a:lnTo>
                    <a:pt x="24" y="352"/>
                  </a:lnTo>
                  <a:lnTo>
                    <a:pt x="23" y="352"/>
                  </a:lnTo>
                  <a:lnTo>
                    <a:pt x="23" y="352"/>
                  </a:lnTo>
                  <a:lnTo>
                    <a:pt x="23" y="354"/>
                  </a:lnTo>
                  <a:lnTo>
                    <a:pt x="23" y="354"/>
                  </a:lnTo>
                  <a:lnTo>
                    <a:pt x="23" y="354"/>
                  </a:lnTo>
                  <a:lnTo>
                    <a:pt x="24" y="356"/>
                  </a:lnTo>
                  <a:lnTo>
                    <a:pt x="24" y="358"/>
                  </a:lnTo>
                  <a:lnTo>
                    <a:pt x="24" y="359"/>
                  </a:lnTo>
                  <a:lnTo>
                    <a:pt x="26" y="359"/>
                  </a:lnTo>
                  <a:lnTo>
                    <a:pt x="26" y="359"/>
                  </a:lnTo>
                  <a:lnTo>
                    <a:pt x="26" y="361"/>
                  </a:lnTo>
                  <a:lnTo>
                    <a:pt x="26" y="361"/>
                  </a:lnTo>
                  <a:lnTo>
                    <a:pt x="28" y="367"/>
                  </a:lnTo>
                  <a:lnTo>
                    <a:pt x="28" y="369"/>
                  </a:lnTo>
                  <a:lnTo>
                    <a:pt x="28" y="369"/>
                  </a:lnTo>
                  <a:lnTo>
                    <a:pt x="30" y="369"/>
                  </a:lnTo>
                  <a:lnTo>
                    <a:pt x="32" y="371"/>
                  </a:lnTo>
                  <a:lnTo>
                    <a:pt x="34" y="371"/>
                  </a:lnTo>
                  <a:lnTo>
                    <a:pt x="34" y="371"/>
                  </a:lnTo>
                  <a:lnTo>
                    <a:pt x="36" y="373"/>
                  </a:lnTo>
                  <a:lnTo>
                    <a:pt x="36" y="378"/>
                  </a:lnTo>
                  <a:lnTo>
                    <a:pt x="38" y="384"/>
                  </a:lnTo>
                  <a:lnTo>
                    <a:pt x="38" y="384"/>
                  </a:lnTo>
                  <a:lnTo>
                    <a:pt x="38" y="388"/>
                  </a:lnTo>
                  <a:lnTo>
                    <a:pt x="38" y="388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38" y="392"/>
                  </a:lnTo>
                  <a:lnTo>
                    <a:pt x="36" y="392"/>
                  </a:lnTo>
                  <a:lnTo>
                    <a:pt x="36" y="392"/>
                  </a:lnTo>
                  <a:lnTo>
                    <a:pt x="36" y="394"/>
                  </a:lnTo>
                  <a:lnTo>
                    <a:pt x="34" y="396"/>
                  </a:lnTo>
                  <a:lnTo>
                    <a:pt x="34" y="397"/>
                  </a:lnTo>
                  <a:lnTo>
                    <a:pt x="34" y="397"/>
                  </a:lnTo>
                  <a:lnTo>
                    <a:pt x="30" y="401"/>
                  </a:lnTo>
                  <a:lnTo>
                    <a:pt x="30" y="401"/>
                  </a:lnTo>
                  <a:lnTo>
                    <a:pt x="30" y="401"/>
                  </a:lnTo>
                  <a:lnTo>
                    <a:pt x="28" y="401"/>
                  </a:lnTo>
                  <a:lnTo>
                    <a:pt x="28" y="401"/>
                  </a:lnTo>
                  <a:lnTo>
                    <a:pt x="28" y="401"/>
                  </a:lnTo>
                  <a:lnTo>
                    <a:pt x="28" y="399"/>
                  </a:lnTo>
                  <a:lnTo>
                    <a:pt x="26" y="399"/>
                  </a:lnTo>
                  <a:lnTo>
                    <a:pt x="26" y="399"/>
                  </a:lnTo>
                  <a:lnTo>
                    <a:pt x="26" y="399"/>
                  </a:lnTo>
                  <a:lnTo>
                    <a:pt x="24" y="399"/>
                  </a:lnTo>
                  <a:lnTo>
                    <a:pt x="24" y="399"/>
                  </a:lnTo>
                  <a:lnTo>
                    <a:pt x="23" y="399"/>
                  </a:lnTo>
                  <a:lnTo>
                    <a:pt x="23" y="399"/>
                  </a:lnTo>
                  <a:lnTo>
                    <a:pt x="21" y="399"/>
                  </a:lnTo>
                  <a:lnTo>
                    <a:pt x="21" y="399"/>
                  </a:lnTo>
                  <a:lnTo>
                    <a:pt x="19" y="399"/>
                  </a:lnTo>
                  <a:lnTo>
                    <a:pt x="17" y="397"/>
                  </a:lnTo>
                  <a:lnTo>
                    <a:pt x="15" y="397"/>
                  </a:lnTo>
                  <a:lnTo>
                    <a:pt x="13" y="397"/>
                  </a:lnTo>
                  <a:lnTo>
                    <a:pt x="5" y="394"/>
                  </a:lnTo>
                  <a:lnTo>
                    <a:pt x="4" y="394"/>
                  </a:lnTo>
                  <a:lnTo>
                    <a:pt x="2" y="396"/>
                  </a:lnTo>
                  <a:lnTo>
                    <a:pt x="2" y="397"/>
                  </a:lnTo>
                  <a:lnTo>
                    <a:pt x="2" y="399"/>
                  </a:lnTo>
                  <a:lnTo>
                    <a:pt x="2" y="399"/>
                  </a:lnTo>
                  <a:lnTo>
                    <a:pt x="2" y="401"/>
                  </a:lnTo>
                  <a:lnTo>
                    <a:pt x="2" y="401"/>
                  </a:lnTo>
                  <a:lnTo>
                    <a:pt x="0" y="401"/>
                  </a:lnTo>
                  <a:lnTo>
                    <a:pt x="0" y="403"/>
                  </a:lnTo>
                  <a:lnTo>
                    <a:pt x="0" y="403"/>
                  </a:lnTo>
                  <a:lnTo>
                    <a:pt x="0" y="403"/>
                  </a:lnTo>
                  <a:lnTo>
                    <a:pt x="2" y="403"/>
                  </a:lnTo>
                  <a:lnTo>
                    <a:pt x="4" y="405"/>
                  </a:lnTo>
                  <a:lnTo>
                    <a:pt x="4" y="405"/>
                  </a:lnTo>
                  <a:lnTo>
                    <a:pt x="5" y="405"/>
                  </a:lnTo>
                  <a:lnTo>
                    <a:pt x="7" y="405"/>
                  </a:lnTo>
                  <a:lnTo>
                    <a:pt x="7" y="407"/>
                  </a:lnTo>
                  <a:lnTo>
                    <a:pt x="7" y="407"/>
                  </a:lnTo>
                  <a:lnTo>
                    <a:pt x="9" y="407"/>
                  </a:lnTo>
                  <a:lnTo>
                    <a:pt x="9" y="407"/>
                  </a:lnTo>
                  <a:lnTo>
                    <a:pt x="9" y="409"/>
                  </a:lnTo>
                  <a:lnTo>
                    <a:pt x="9" y="409"/>
                  </a:lnTo>
                  <a:lnTo>
                    <a:pt x="9" y="411"/>
                  </a:lnTo>
                  <a:lnTo>
                    <a:pt x="9" y="413"/>
                  </a:lnTo>
                  <a:lnTo>
                    <a:pt x="9" y="415"/>
                  </a:lnTo>
                  <a:lnTo>
                    <a:pt x="7" y="422"/>
                  </a:lnTo>
                  <a:lnTo>
                    <a:pt x="7" y="422"/>
                  </a:lnTo>
                  <a:lnTo>
                    <a:pt x="7" y="422"/>
                  </a:lnTo>
                  <a:lnTo>
                    <a:pt x="7" y="422"/>
                  </a:lnTo>
                  <a:lnTo>
                    <a:pt x="5" y="424"/>
                  </a:lnTo>
                  <a:lnTo>
                    <a:pt x="4" y="424"/>
                  </a:lnTo>
                  <a:lnTo>
                    <a:pt x="4" y="424"/>
                  </a:lnTo>
                  <a:lnTo>
                    <a:pt x="4" y="428"/>
                  </a:lnTo>
                  <a:lnTo>
                    <a:pt x="4" y="428"/>
                  </a:lnTo>
                  <a:lnTo>
                    <a:pt x="4" y="430"/>
                  </a:lnTo>
                  <a:lnTo>
                    <a:pt x="4" y="432"/>
                  </a:lnTo>
                  <a:lnTo>
                    <a:pt x="2" y="434"/>
                  </a:lnTo>
                  <a:lnTo>
                    <a:pt x="2" y="435"/>
                  </a:lnTo>
                  <a:lnTo>
                    <a:pt x="2" y="437"/>
                  </a:lnTo>
                  <a:lnTo>
                    <a:pt x="2" y="439"/>
                  </a:lnTo>
                  <a:lnTo>
                    <a:pt x="4" y="443"/>
                  </a:lnTo>
                  <a:lnTo>
                    <a:pt x="4" y="443"/>
                  </a:lnTo>
                  <a:lnTo>
                    <a:pt x="4" y="445"/>
                  </a:lnTo>
                  <a:lnTo>
                    <a:pt x="5" y="445"/>
                  </a:lnTo>
                  <a:lnTo>
                    <a:pt x="5" y="445"/>
                  </a:lnTo>
                  <a:lnTo>
                    <a:pt x="7" y="445"/>
                  </a:lnTo>
                  <a:lnTo>
                    <a:pt x="7" y="447"/>
                  </a:lnTo>
                  <a:lnTo>
                    <a:pt x="7" y="447"/>
                  </a:lnTo>
                  <a:lnTo>
                    <a:pt x="9" y="449"/>
                  </a:lnTo>
                  <a:lnTo>
                    <a:pt x="9" y="451"/>
                  </a:lnTo>
                  <a:lnTo>
                    <a:pt x="9" y="451"/>
                  </a:lnTo>
                  <a:lnTo>
                    <a:pt x="9" y="451"/>
                  </a:lnTo>
                  <a:lnTo>
                    <a:pt x="11" y="451"/>
                  </a:lnTo>
                  <a:lnTo>
                    <a:pt x="11" y="451"/>
                  </a:lnTo>
                  <a:lnTo>
                    <a:pt x="13" y="451"/>
                  </a:lnTo>
                  <a:lnTo>
                    <a:pt x="13" y="451"/>
                  </a:lnTo>
                  <a:lnTo>
                    <a:pt x="13" y="451"/>
                  </a:lnTo>
                  <a:lnTo>
                    <a:pt x="15" y="451"/>
                  </a:lnTo>
                  <a:lnTo>
                    <a:pt x="17" y="451"/>
                  </a:lnTo>
                  <a:lnTo>
                    <a:pt x="19" y="451"/>
                  </a:lnTo>
                  <a:lnTo>
                    <a:pt x="19" y="451"/>
                  </a:lnTo>
                  <a:lnTo>
                    <a:pt x="19" y="453"/>
                  </a:lnTo>
                  <a:lnTo>
                    <a:pt x="19" y="453"/>
                  </a:lnTo>
                  <a:lnTo>
                    <a:pt x="19" y="455"/>
                  </a:lnTo>
                  <a:lnTo>
                    <a:pt x="19" y="455"/>
                  </a:lnTo>
                  <a:lnTo>
                    <a:pt x="19" y="456"/>
                  </a:lnTo>
                  <a:lnTo>
                    <a:pt x="19" y="456"/>
                  </a:lnTo>
                  <a:lnTo>
                    <a:pt x="17" y="458"/>
                  </a:lnTo>
                  <a:lnTo>
                    <a:pt x="17" y="458"/>
                  </a:lnTo>
                  <a:lnTo>
                    <a:pt x="17" y="458"/>
                  </a:lnTo>
                  <a:lnTo>
                    <a:pt x="17" y="458"/>
                  </a:lnTo>
                  <a:lnTo>
                    <a:pt x="15" y="458"/>
                  </a:lnTo>
                  <a:lnTo>
                    <a:pt x="15" y="458"/>
                  </a:lnTo>
                  <a:lnTo>
                    <a:pt x="15" y="458"/>
                  </a:lnTo>
                  <a:lnTo>
                    <a:pt x="15" y="458"/>
                  </a:lnTo>
                  <a:lnTo>
                    <a:pt x="13" y="458"/>
                  </a:lnTo>
                  <a:lnTo>
                    <a:pt x="13" y="458"/>
                  </a:lnTo>
                  <a:lnTo>
                    <a:pt x="13" y="460"/>
                  </a:lnTo>
                  <a:lnTo>
                    <a:pt x="13" y="460"/>
                  </a:lnTo>
                  <a:lnTo>
                    <a:pt x="13" y="462"/>
                  </a:lnTo>
                  <a:lnTo>
                    <a:pt x="13" y="462"/>
                  </a:lnTo>
                  <a:lnTo>
                    <a:pt x="13" y="464"/>
                  </a:lnTo>
                  <a:lnTo>
                    <a:pt x="13" y="464"/>
                  </a:lnTo>
                  <a:lnTo>
                    <a:pt x="15" y="466"/>
                  </a:lnTo>
                  <a:lnTo>
                    <a:pt x="15" y="466"/>
                  </a:lnTo>
                  <a:lnTo>
                    <a:pt x="19" y="468"/>
                  </a:lnTo>
                  <a:lnTo>
                    <a:pt x="19" y="468"/>
                  </a:lnTo>
                  <a:lnTo>
                    <a:pt x="19" y="468"/>
                  </a:lnTo>
                  <a:lnTo>
                    <a:pt x="19" y="470"/>
                  </a:lnTo>
                  <a:lnTo>
                    <a:pt x="19" y="470"/>
                  </a:lnTo>
                  <a:lnTo>
                    <a:pt x="17" y="470"/>
                  </a:lnTo>
                  <a:lnTo>
                    <a:pt x="17" y="472"/>
                  </a:lnTo>
                  <a:lnTo>
                    <a:pt x="17" y="472"/>
                  </a:lnTo>
                  <a:lnTo>
                    <a:pt x="23" y="474"/>
                  </a:lnTo>
                  <a:lnTo>
                    <a:pt x="26" y="474"/>
                  </a:lnTo>
                  <a:lnTo>
                    <a:pt x="28" y="474"/>
                  </a:lnTo>
                  <a:lnTo>
                    <a:pt x="30" y="475"/>
                  </a:lnTo>
                  <a:lnTo>
                    <a:pt x="32" y="475"/>
                  </a:lnTo>
                  <a:lnTo>
                    <a:pt x="32" y="475"/>
                  </a:lnTo>
                  <a:lnTo>
                    <a:pt x="34" y="474"/>
                  </a:lnTo>
                  <a:lnTo>
                    <a:pt x="34" y="474"/>
                  </a:lnTo>
                  <a:lnTo>
                    <a:pt x="34" y="474"/>
                  </a:lnTo>
                  <a:lnTo>
                    <a:pt x="34" y="470"/>
                  </a:lnTo>
                  <a:lnTo>
                    <a:pt x="34" y="470"/>
                  </a:lnTo>
                  <a:lnTo>
                    <a:pt x="34" y="470"/>
                  </a:lnTo>
                  <a:lnTo>
                    <a:pt x="36" y="468"/>
                  </a:lnTo>
                  <a:lnTo>
                    <a:pt x="36" y="466"/>
                  </a:lnTo>
                  <a:lnTo>
                    <a:pt x="38" y="464"/>
                  </a:lnTo>
                  <a:lnTo>
                    <a:pt x="38" y="464"/>
                  </a:lnTo>
                  <a:lnTo>
                    <a:pt x="40" y="464"/>
                  </a:lnTo>
                  <a:lnTo>
                    <a:pt x="40" y="466"/>
                  </a:lnTo>
                  <a:lnTo>
                    <a:pt x="42" y="466"/>
                  </a:lnTo>
                  <a:lnTo>
                    <a:pt x="44" y="466"/>
                  </a:lnTo>
                  <a:lnTo>
                    <a:pt x="45" y="466"/>
                  </a:lnTo>
                  <a:lnTo>
                    <a:pt x="47" y="466"/>
                  </a:lnTo>
                  <a:lnTo>
                    <a:pt x="49" y="466"/>
                  </a:lnTo>
                  <a:lnTo>
                    <a:pt x="49" y="466"/>
                  </a:lnTo>
                  <a:lnTo>
                    <a:pt x="49" y="466"/>
                  </a:lnTo>
                  <a:lnTo>
                    <a:pt x="49" y="466"/>
                  </a:lnTo>
                  <a:lnTo>
                    <a:pt x="49" y="466"/>
                  </a:lnTo>
                  <a:lnTo>
                    <a:pt x="49" y="468"/>
                  </a:lnTo>
                  <a:lnTo>
                    <a:pt x="51" y="468"/>
                  </a:lnTo>
                  <a:lnTo>
                    <a:pt x="51" y="470"/>
                  </a:lnTo>
                  <a:lnTo>
                    <a:pt x="55" y="470"/>
                  </a:lnTo>
                  <a:lnTo>
                    <a:pt x="55" y="470"/>
                  </a:lnTo>
                  <a:lnTo>
                    <a:pt x="57" y="470"/>
                  </a:lnTo>
                  <a:lnTo>
                    <a:pt x="57" y="472"/>
                  </a:lnTo>
                  <a:lnTo>
                    <a:pt x="59" y="474"/>
                  </a:lnTo>
                  <a:lnTo>
                    <a:pt x="61" y="474"/>
                  </a:lnTo>
                  <a:lnTo>
                    <a:pt x="61" y="474"/>
                  </a:lnTo>
                  <a:lnTo>
                    <a:pt x="61" y="474"/>
                  </a:lnTo>
                  <a:lnTo>
                    <a:pt x="63" y="474"/>
                  </a:lnTo>
                  <a:lnTo>
                    <a:pt x="61" y="472"/>
                  </a:lnTo>
                  <a:lnTo>
                    <a:pt x="59" y="470"/>
                  </a:lnTo>
                  <a:lnTo>
                    <a:pt x="59" y="470"/>
                  </a:lnTo>
                  <a:lnTo>
                    <a:pt x="59" y="468"/>
                  </a:lnTo>
                  <a:lnTo>
                    <a:pt x="59" y="468"/>
                  </a:lnTo>
                  <a:lnTo>
                    <a:pt x="59" y="466"/>
                  </a:lnTo>
                  <a:lnTo>
                    <a:pt x="59" y="466"/>
                  </a:lnTo>
                  <a:lnTo>
                    <a:pt x="61" y="466"/>
                  </a:lnTo>
                  <a:lnTo>
                    <a:pt x="61" y="466"/>
                  </a:lnTo>
                  <a:lnTo>
                    <a:pt x="63" y="466"/>
                  </a:lnTo>
                  <a:lnTo>
                    <a:pt x="63" y="466"/>
                  </a:lnTo>
                  <a:lnTo>
                    <a:pt x="63" y="466"/>
                  </a:lnTo>
                  <a:lnTo>
                    <a:pt x="65" y="466"/>
                  </a:lnTo>
                  <a:lnTo>
                    <a:pt x="65" y="468"/>
                  </a:lnTo>
                  <a:lnTo>
                    <a:pt x="65" y="468"/>
                  </a:lnTo>
                  <a:lnTo>
                    <a:pt x="65" y="468"/>
                  </a:lnTo>
                  <a:lnTo>
                    <a:pt x="65" y="468"/>
                  </a:lnTo>
                  <a:lnTo>
                    <a:pt x="65" y="468"/>
                  </a:lnTo>
                  <a:lnTo>
                    <a:pt x="68" y="470"/>
                  </a:lnTo>
                  <a:lnTo>
                    <a:pt x="68" y="470"/>
                  </a:lnTo>
                  <a:lnTo>
                    <a:pt x="68" y="470"/>
                  </a:lnTo>
                  <a:lnTo>
                    <a:pt x="68" y="470"/>
                  </a:lnTo>
                  <a:lnTo>
                    <a:pt x="68" y="472"/>
                  </a:lnTo>
                  <a:lnTo>
                    <a:pt x="68" y="474"/>
                  </a:lnTo>
                  <a:lnTo>
                    <a:pt x="68" y="474"/>
                  </a:lnTo>
                  <a:lnTo>
                    <a:pt x="68" y="475"/>
                  </a:lnTo>
                  <a:lnTo>
                    <a:pt x="68" y="477"/>
                  </a:lnTo>
                  <a:lnTo>
                    <a:pt x="68" y="477"/>
                  </a:lnTo>
                  <a:lnTo>
                    <a:pt x="68" y="479"/>
                  </a:lnTo>
                  <a:lnTo>
                    <a:pt x="68" y="479"/>
                  </a:lnTo>
                  <a:lnTo>
                    <a:pt x="68" y="479"/>
                  </a:lnTo>
                  <a:lnTo>
                    <a:pt x="68" y="479"/>
                  </a:lnTo>
                  <a:lnTo>
                    <a:pt x="66" y="481"/>
                  </a:lnTo>
                  <a:lnTo>
                    <a:pt x="63" y="481"/>
                  </a:lnTo>
                  <a:lnTo>
                    <a:pt x="61" y="481"/>
                  </a:lnTo>
                  <a:lnTo>
                    <a:pt x="61" y="481"/>
                  </a:lnTo>
                  <a:lnTo>
                    <a:pt x="61" y="481"/>
                  </a:lnTo>
                  <a:lnTo>
                    <a:pt x="59" y="483"/>
                  </a:lnTo>
                  <a:lnTo>
                    <a:pt x="57" y="485"/>
                  </a:lnTo>
                  <a:lnTo>
                    <a:pt x="57" y="485"/>
                  </a:lnTo>
                  <a:lnTo>
                    <a:pt x="57" y="485"/>
                  </a:lnTo>
                  <a:lnTo>
                    <a:pt x="57" y="485"/>
                  </a:lnTo>
                  <a:lnTo>
                    <a:pt x="57" y="485"/>
                  </a:lnTo>
                  <a:lnTo>
                    <a:pt x="59" y="487"/>
                  </a:lnTo>
                  <a:lnTo>
                    <a:pt x="59" y="487"/>
                  </a:lnTo>
                  <a:lnTo>
                    <a:pt x="59" y="487"/>
                  </a:lnTo>
                  <a:lnTo>
                    <a:pt x="59" y="487"/>
                  </a:lnTo>
                  <a:lnTo>
                    <a:pt x="59" y="489"/>
                  </a:lnTo>
                  <a:lnTo>
                    <a:pt x="57" y="491"/>
                  </a:lnTo>
                  <a:lnTo>
                    <a:pt x="57" y="491"/>
                  </a:lnTo>
                  <a:lnTo>
                    <a:pt x="57" y="493"/>
                  </a:lnTo>
                  <a:lnTo>
                    <a:pt x="57" y="493"/>
                  </a:lnTo>
                  <a:lnTo>
                    <a:pt x="57" y="493"/>
                  </a:lnTo>
                  <a:lnTo>
                    <a:pt x="59" y="494"/>
                  </a:lnTo>
                  <a:lnTo>
                    <a:pt x="59" y="494"/>
                  </a:lnTo>
                  <a:lnTo>
                    <a:pt x="59" y="496"/>
                  </a:lnTo>
                  <a:lnTo>
                    <a:pt x="59" y="496"/>
                  </a:lnTo>
                  <a:lnTo>
                    <a:pt x="59" y="498"/>
                  </a:lnTo>
                  <a:lnTo>
                    <a:pt x="59" y="498"/>
                  </a:lnTo>
                  <a:lnTo>
                    <a:pt x="61" y="498"/>
                  </a:lnTo>
                  <a:lnTo>
                    <a:pt x="61" y="500"/>
                  </a:lnTo>
                  <a:lnTo>
                    <a:pt x="61" y="500"/>
                  </a:lnTo>
                  <a:lnTo>
                    <a:pt x="63" y="500"/>
                  </a:lnTo>
                  <a:lnTo>
                    <a:pt x="61" y="502"/>
                  </a:lnTo>
                  <a:lnTo>
                    <a:pt x="61" y="502"/>
                  </a:lnTo>
                  <a:lnTo>
                    <a:pt x="61" y="504"/>
                  </a:lnTo>
                  <a:lnTo>
                    <a:pt x="63" y="506"/>
                  </a:lnTo>
                  <a:lnTo>
                    <a:pt x="63" y="506"/>
                  </a:lnTo>
                  <a:lnTo>
                    <a:pt x="63" y="506"/>
                  </a:lnTo>
                  <a:lnTo>
                    <a:pt x="63" y="508"/>
                  </a:lnTo>
                  <a:lnTo>
                    <a:pt x="61" y="508"/>
                  </a:lnTo>
                  <a:lnTo>
                    <a:pt x="61" y="508"/>
                  </a:lnTo>
                  <a:lnTo>
                    <a:pt x="59" y="506"/>
                  </a:lnTo>
                  <a:lnTo>
                    <a:pt x="57" y="506"/>
                  </a:lnTo>
                  <a:lnTo>
                    <a:pt x="57" y="506"/>
                  </a:lnTo>
                  <a:lnTo>
                    <a:pt x="57" y="506"/>
                  </a:lnTo>
                  <a:lnTo>
                    <a:pt x="57" y="504"/>
                  </a:lnTo>
                  <a:lnTo>
                    <a:pt x="57" y="504"/>
                  </a:lnTo>
                  <a:lnTo>
                    <a:pt x="57" y="502"/>
                  </a:lnTo>
                  <a:lnTo>
                    <a:pt x="57" y="502"/>
                  </a:lnTo>
                  <a:lnTo>
                    <a:pt x="55" y="500"/>
                  </a:lnTo>
                  <a:lnTo>
                    <a:pt x="53" y="496"/>
                  </a:lnTo>
                  <a:lnTo>
                    <a:pt x="53" y="496"/>
                  </a:lnTo>
                  <a:lnTo>
                    <a:pt x="53" y="496"/>
                  </a:lnTo>
                  <a:lnTo>
                    <a:pt x="53" y="496"/>
                  </a:lnTo>
                  <a:lnTo>
                    <a:pt x="51" y="496"/>
                  </a:lnTo>
                  <a:lnTo>
                    <a:pt x="51" y="494"/>
                  </a:lnTo>
                  <a:lnTo>
                    <a:pt x="49" y="494"/>
                  </a:lnTo>
                  <a:lnTo>
                    <a:pt x="49" y="494"/>
                  </a:lnTo>
                  <a:lnTo>
                    <a:pt x="49" y="494"/>
                  </a:lnTo>
                  <a:lnTo>
                    <a:pt x="42" y="496"/>
                  </a:lnTo>
                  <a:lnTo>
                    <a:pt x="42" y="496"/>
                  </a:lnTo>
                  <a:lnTo>
                    <a:pt x="40" y="496"/>
                  </a:lnTo>
                  <a:lnTo>
                    <a:pt x="38" y="496"/>
                  </a:lnTo>
                  <a:lnTo>
                    <a:pt x="36" y="496"/>
                  </a:lnTo>
                  <a:lnTo>
                    <a:pt x="36" y="496"/>
                  </a:lnTo>
                  <a:lnTo>
                    <a:pt x="34" y="496"/>
                  </a:lnTo>
                  <a:lnTo>
                    <a:pt x="34" y="494"/>
                  </a:lnTo>
                  <a:lnTo>
                    <a:pt x="34" y="494"/>
                  </a:lnTo>
                  <a:lnTo>
                    <a:pt x="32" y="493"/>
                  </a:lnTo>
                  <a:lnTo>
                    <a:pt x="32" y="493"/>
                  </a:lnTo>
                  <a:lnTo>
                    <a:pt x="28" y="493"/>
                  </a:lnTo>
                  <a:lnTo>
                    <a:pt x="28" y="493"/>
                  </a:lnTo>
                  <a:lnTo>
                    <a:pt x="26" y="491"/>
                  </a:lnTo>
                  <a:lnTo>
                    <a:pt x="26" y="491"/>
                  </a:lnTo>
                  <a:lnTo>
                    <a:pt x="26" y="491"/>
                  </a:lnTo>
                  <a:lnTo>
                    <a:pt x="24" y="491"/>
                  </a:lnTo>
                  <a:lnTo>
                    <a:pt x="24" y="489"/>
                  </a:lnTo>
                  <a:lnTo>
                    <a:pt x="24" y="487"/>
                  </a:lnTo>
                  <a:lnTo>
                    <a:pt x="23" y="483"/>
                  </a:lnTo>
                  <a:lnTo>
                    <a:pt x="23" y="481"/>
                  </a:lnTo>
                  <a:lnTo>
                    <a:pt x="23" y="481"/>
                  </a:lnTo>
                  <a:lnTo>
                    <a:pt x="23" y="481"/>
                  </a:lnTo>
                  <a:lnTo>
                    <a:pt x="23" y="481"/>
                  </a:lnTo>
                  <a:lnTo>
                    <a:pt x="23" y="481"/>
                  </a:lnTo>
                  <a:lnTo>
                    <a:pt x="21" y="481"/>
                  </a:lnTo>
                  <a:lnTo>
                    <a:pt x="21" y="481"/>
                  </a:lnTo>
                  <a:lnTo>
                    <a:pt x="19" y="479"/>
                  </a:lnTo>
                  <a:lnTo>
                    <a:pt x="19" y="479"/>
                  </a:lnTo>
                  <a:lnTo>
                    <a:pt x="19" y="479"/>
                  </a:lnTo>
                  <a:lnTo>
                    <a:pt x="19" y="479"/>
                  </a:lnTo>
                  <a:lnTo>
                    <a:pt x="17" y="479"/>
                  </a:lnTo>
                  <a:lnTo>
                    <a:pt x="17" y="479"/>
                  </a:lnTo>
                  <a:lnTo>
                    <a:pt x="17" y="481"/>
                  </a:lnTo>
                  <a:lnTo>
                    <a:pt x="17" y="481"/>
                  </a:lnTo>
                  <a:lnTo>
                    <a:pt x="15" y="481"/>
                  </a:lnTo>
                  <a:lnTo>
                    <a:pt x="15" y="481"/>
                  </a:lnTo>
                  <a:lnTo>
                    <a:pt x="13" y="483"/>
                  </a:lnTo>
                  <a:lnTo>
                    <a:pt x="13" y="483"/>
                  </a:lnTo>
                  <a:lnTo>
                    <a:pt x="15" y="483"/>
                  </a:lnTo>
                  <a:lnTo>
                    <a:pt x="19" y="489"/>
                  </a:lnTo>
                  <a:lnTo>
                    <a:pt x="21" y="491"/>
                  </a:lnTo>
                  <a:lnTo>
                    <a:pt x="21" y="491"/>
                  </a:lnTo>
                  <a:lnTo>
                    <a:pt x="21" y="491"/>
                  </a:lnTo>
                  <a:lnTo>
                    <a:pt x="21" y="493"/>
                  </a:lnTo>
                  <a:lnTo>
                    <a:pt x="21" y="493"/>
                  </a:lnTo>
                  <a:lnTo>
                    <a:pt x="19" y="494"/>
                  </a:lnTo>
                  <a:lnTo>
                    <a:pt x="21" y="496"/>
                  </a:lnTo>
                  <a:lnTo>
                    <a:pt x="21" y="496"/>
                  </a:lnTo>
                  <a:lnTo>
                    <a:pt x="21" y="496"/>
                  </a:lnTo>
                  <a:lnTo>
                    <a:pt x="21" y="498"/>
                  </a:lnTo>
                  <a:lnTo>
                    <a:pt x="23" y="498"/>
                  </a:lnTo>
                  <a:lnTo>
                    <a:pt x="24" y="500"/>
                  </a:lnTo>
                  <a:lnTo>
                    <a:pt x="24" y="502"/>
                  </a:lnTo>
                  <a:lnTo>
                    <a:pt x="26" y="504"/>
                  </a:lnTo>
                  <a:lnTo>
                    <a:pt x="26" y="504"/>
                  </a:lnTo>
                  <a:lnTo>
                    <a:pt x="26" y="506"/>
                  </a:lnTo>
                  <a:lnTo>
                    <a:pt x="26" y="506"/>
                  </a:lnTo>
                  <a:lnTo>
                    <a:pt x="26" y="506"/>
                  </a:lnTo>
                  <a:lnTo>
                    <a:pt x="26" y="508"/>
                  </a:lnTo>
                  <a:lnTo>
                    <a:pt x="26" y="508"/>
                  </a:lnTo>
                  <a:lnTo>
                    <a:pt x="26" y="508"/>
                  </a:lnTo>
                  <a:lnTo>
                    <a:pt x="24" y="508"/>
                  </a:lnTo>
                  <a:lnTo>
                    <a:pt x="24" y="510"/>
                  </a:lnTo>
                  <a:lnTo>
                    <a:pt x="24" y="510"/>
                  </a:lnTo>
                  <a:lnTo>
                    <a:pt x="24" y="510"/>
                  </a:lnTo>
                  <a:lnTo>
                    <a:pt x="24" y="512"/>
                  </a:lnTo>
                  <a:lnTo>
                    <a:pt x="23" y="512"/>
                  </a:lnTo>
                  <a:lnTo>
                    <a:pt x="23" y="513"/>
                  </a:lnTo>
                  <a:lnTo>
                    <a:pt x="23" y="513"/>
                  </a:lnTo>
                  <a:lnTo>
                    <a:pt x="23" y="515"/>
                  </a:lnTo>
                  <a:lnTo>
                    <a:pt x="23" y="517"/>
                  </a:lnTo>
                  <a:lnTo>
                    <a:pt x="23" y="519"/>
                  </a:lnTo>
                  <a:lnTo>
                    <a:pt x="23" y="521"/>
                  </a:lnTo>
                  <a:lnTo>
                    <a:pt x="23" y="521"/>
                  </a:lnTo>
                  <a:lnTo>
                    <a:pt x="24" y="521"/>
                  </a:lnTo>
                  <a:lnTo>
                    <a:pt x="24" y="519"/>
                  </a:lnTo>
                  <a:lnTo>
                    <a:pt x="24" y="519"/>
                  </a:lnTo>
                  <a:lnTo>
                    <a:pt x="24" y="517"/>
                  </a:lnTo>
                  <a:lnTo>
                    <a:pt x="24" y="517"/>
                  </a:lnTo>
                  <a:lnTo>
                    <a:pt x="24" y="517"/>
                  </a:lnTo>
                  <a:lnTo>
                    <a:pt x="26" y="517"/>
                  </a:lnTo>
                  <a:lnTo>
                    <a:pt x="26" y="517"/>
                  </a:lnTo>
                  <a:lnTo>
                    <a:pt x="26" y="519"/>
                  </a:lnTo>
                  <a:lnTo>
                    <a:pt x="26" y="519"/>
                  </a:lnTo>
                  <a:lnTo>
                    <a:pt x="28" y="521"/>
                  </a:lnTo>
                  <a:lnTo>
                    <a:pt x="28" y="521"/>
                  </a:lnTo>
                  <a:lnTo>
                    <a:pt x="30" y="521"/>
                  </a:lnTo>
                  <a:lnTo>
                    <a:pt x="30" y="521"/>
                  </a:lnTo>
                  <a:lnTo>
                    <a:pt x="30" y="521"/>
                  </a:lnTo>
                  <a:lnTo>
                    <a:pt x="30" y="519"/>
                  </a:lnTo>
                  <a:lnTo>
                    <a:pt x="32" y="519"/>
                  </a:lnTo>
                  <a:lnTo>
                    <a:pt x="32" y="519"/>
                  </a:lnTo>
                  <a:lnTo>
                    <a:pt x="32" y="519"/>
                  </a:lnTo>
                  <a:lnTo>
                    <a:pt x="34" y="519"/>
                  </a:lnTo>
                  <a:lnTo>
                    <a:pt x="36" y="519"/>
                  </a:lnTo>
                  <a:lnTo>
                    <a:pt x="36" y="519"/>
                  </a:lnTo>
                  <a:lnTo>
                    <a:pt x="38" y="519"/>
                  </a:lnTo>
                  <a:lnTo>
                    <a:pt x="38" y="519"/>
                  </a:lnTo>
                  <a:lnTo>
                    <a:pt x="38" y="517"/>
                  </a:lnTo>
                  <a:lnTo>
                    <a:pt x="38" y="517"/>
                  </a:lnTo>
                  <a:lnTo>
                    <a:pt x="38" y="515"/>
                  </a:lnTo>
                  <a:lnTo>
                    <a:pt x="38" y="515"/>
                  </a:lnTo>
                  <a:lnTo>
                    <a:pt x="38" y="513"/>
                  </a:lnTo>
                  <a:lnTo>
                    <a:pt x="38" y="513"/>
                  </a:lnTo>
                  <a:lnTo>
                    <a:pt x="38" y="512"/>
                  </a:lnTo>
                  <a:lnTo>
                    <a:pt x="36" y="512"/>
                  </a:lnTo>
                  <a:lnTo>
                    <a:pt x="36" y="512"/>
                  </a:lnTo>
                  <a:lnTo>
                    <a:pt x="36" y="512"/>
                  </a:lnTo>
                  <a:lnTo>
                    <a:pt x="36" y="512"/>
                  </a:lnTo>
                  <a:lnTo>
                    <a:pt x="36" y="510"/>
                  </a:lnTo>
                  <a:lnTo>
                    <a:pt x="36" y="510"/>
                  </a:lnTo>
                  <a:lnTo>
                    <a:pt x="38" y="510"/>
                  </a:lnTo>
                  <a:lnTo>
                    <a:pt x="38" y="510"/>
                  </a:lnTo>
                  <a:lnTo>
                    <a:pt x="38" y="510"/>
                  </a:lnTo>
                  <a:lnTo>
                    <a:pt x="38" y="508"/>
                  </a:lnTo>
                  <a:lnTo>
                    <a:pt x="38" y="508"/>
                  </a:lnTo>
                  <a:lnTo>
                    <a:pt x="38" y="508"/>
                  </a:lnTo>
                  <a:lnTo>
                    <a:pt x="38" y="508"/>
                  </a:lnTo>
                  <a:lnTo>
                    <a:pt x="38" y="508"/>
                  </a:lnTo>
                  <a:lnTo>
                    <a:pt x="38" y="506"/>
                  </a:lnTo>
                  <a:lnTo>
                    <a:pt x="38" y="506"/>
                  </a:lnTo>
                  <a:lnTo>
                    <a:pt x="38" y="506"/>
                  </a:lnTo>
                  <a:lnTo>
                    <a:pt x="40" y="506"/>
                  </a:lnTo>
                  <a:lnTo>
                    <a:pt x="40" y="506"/>
                  </a:lnTo>
                  <a:lnTo>
                    <a:pt x="40" y="506"/>
                  </a:lnTo>
                  <a:lnTo>
                    <a:pt x="40" y="506"/>
                  </a:lnTo>
                  <a:lnTo>
                    <a:pt x="40" y="508"/>
                  </a:lnTo>
                  <a:lnTo>
                    <a:pt x="40" y="508"/>
                  </a:lnTo>
                  <a:lnTo>
                    <a:pt x="40" y="510"/>
                  </a:lnTo>
                  <a:lnTo>
                    <a:pt x="42" y="510"/>
                  </a:lnTo>
                  <a:lnTo>
                    <a:pt x="44" y="508"/>
                  </a:lnTo>
                  <a:lnTo>
                    <a:pt x="44" y="508"/>
                  </a:lnTo>
                  <a:lnTo>
                    <a:pt x="44" y="508"/>
                  </a:lnTo>
                  <a:lnTo>
                    <a:pt x="45" y="508"/>
                  </a:lnTo>
                  <a:lnTo>
                    <a:pt x="45" y="510"/>
                  </a:lnTo>
                  <a:lnTo>
                    <a:pt x="47" y="510"/>
                  </a:lnTo>
                  <a:lnTo>
                    <a:pt x="49" y="510"/>
                  </a:lnTo>
                  <a:lnTo>
                    <a:pt x="49" y="510"/>
                  </a:lnTo>
                  <a:lnTo>
                    <a:pt x="51" y="510"/>
                  </a:lnTo>
                  <a:lnTo>
                    <a:pt x="51" y="512"/>
                  </a:lnTo>
                  <a:lnTo>
                    <a:pt x="53" y="512"/>
                  </a:lnTo>
                  <a:lnTo>
                    <a:pt x="53" y="512"/>
                  </a:lnTo>
                  <a:lnTo>
                    <a:pt x="55" y="512"/>
                  </a:lnTo>
                  <a:lnTo>
                    <a:pt x="55" y="512"/>
                  </a:lnTo>
                  <a:lnTo>
                    <a:pt x="57" y="512"/>
                  </a:lnTo>
                  <a:lnTo>
                    <a:pt x="59" y="512"/>
                  </a:lnTo>
                  <a:lnTo>
                    <a:pt x="61" y="512"/>
                  </a:lnTo>
                  <a:lnTo>
                    <a:pt x="63" y="512"/>
                  </a:lnTo>
                  <a:lnTo>
                    <a:pt x="63" y="512"/>
                  </a:lnTo>
                  <a:lnTo>
                    <a:pt x="63" y="513"/>
                  </a:lnTo>
                  <a:lnTo>
                    <a:pt x="63" y="513"/>
                  </a:lnTo>
                  <a:lnTo>
                    <a:pt x="63" y="515"/>
                  </a:lnTo>
                  <a:lnTo>
                    <a:pt x="65" y="515"/>
                  </a:lnTo>
                  <a:lnTo>
                    <a:pt x="65" y="515"/>
                  </a:lnTo>
                  <a:lnTo>
                    <a:pt x="65" y="517"/>
                  </a:lnTo>
                  <a:lnTo>
                    <a:pt x="66" y="517"/>
                  </a:lnTo>
                  <a:lnTo>
                    <a:pt x="66" y="521"/>
                  </a:lnTo>
                  <a:lnTo>
                    <a:pt x="66" y="521"/>
                  </a:lnTo>
                  <a:lnTo>
                    <a:pt x="66" y="523"/>
                  </a:lnTo>
                  <a:lnTo>
                    <a:pt x="66" y="525"/>
                  </a:lnTo>
                  <a:lnTo>
                    <a:pt x="66" y="525"/>
                  </a:lnTo>
                  <a:lnTo>
                    <a:pt x="68" y="525"/>
                  </a:lnTo>
                  <a:lnTo>
                    <a:pt x="68" y="525"/>
                  </a:lnTo>
                  <a:lnTo>
                    <a:pt x="68" y="525"/>
                  </a:lnTo>
                  <a:lnTo>
                    <a:pt x="70" y="525"/>
                  </a:lnTo>
                  <a:lnTo>
                    <a:pt x="72" y="525"/>
                  </a:lnTo>
                  <a:lnTo>
                    <a:pt x="72" y="525"/>
                  </a:lnTo>
                  <a:lnTo>
                    <a:pt x="74" y="523"/>
                  </a:lnTo>
                  <a:lnTo>
                    <a:pt x="76" y="521"/>
                  </a:lnTo>
                  <a:lnTo>
                    <a:pt x="78" y="521"/>
                  </a:lnTo>
                  <a:lnTo>
                    <a:pt x="80" y="521"/>
                  </a:lnTo>
                  <a:lnTo>
                    <a:pt x="80" y="521"/>
                  </a:lnTo>
                  <a:lnTo>
                    <a:pt x="82" y="521"/>
                  </a:lnTo>
                  <a:lnTo>
                    <a:pt x="80" y="521"/>
                  </a:lnTo>
                  <a:lnTo>
                    <a:pt x="80" y="519"/>
                  </a:lnTo>
                  <a:lnTo>
                    <a:pt x="80" y="519"/>
                  </a:lnTo>
                  <a:lnTo>
                    <a:pt x="82" y="519"/>
                  </a:lnTo>
                  <a:lnTo>
                    <a:pt x="82" y="517"/>
                  </a:lnTo>
                  <a:lnTo>
                    <a:pt x="82" y="517"/>
                  </a:lnTo>
                  <a:lnTo>
                    <a:pt x="84" y="517"/>
                  </a:lnTo>
                  <a:lnTo>
                    <a:pt x="85" y="517"/>
                  </a:lnTo>
                  <a:lnTo>
                    <a:pt x="85" y="517"/>
                  </a:lnTo>
                  <a:lnTo>
                    <a:pt x="85" y="519"/>
                  </a:lnTo>
                  <a:lnTo>
                    <a:pt x="87" y="519"/>
                  </a:lnTo>
                  <a:lnTo>
                    <a:pt x="87" y="519"/>
                  </a:lnTo>
                  <a:lnTo>
                    <a:pt x="87" y="519"/>
                  </a:lnTo>
                  <a:lnTo>
                    <a:pt x="87" y="519"/>
                  </a:lnTo>
                  <a:lnTo>
                    <a:pt x="89" y="517"/>
                  </a:lnTo>
                  <a:lnTo>
                    <a:pt x="89" y="517"/>
                  </a:lnTo>
                  <a:lnTo>
                    <a:pt x="89" y="515"/>
                  </a:lnTo>
                  <a:lnTo>
                    <a:pt x="89" y="515"/>
                  </a:lnTo>
                  <a:lnTo>
                    <a:pt x="91" y="515"/>
                  </a:lnTo>
                  <a:lnTo>
                    <a:pt x="93" y="513"/>
                  </a:lnTo>
                  <a:lnTo>
                    <a:pt x="93" y="513"/>
                  </a:lnTo>
                  <a:lnTo>
                    <a:pt x="93" y="513"/>
                  </a:lnTo>
                  <a:lnTo>
                    <a:pt x="95" y="512"/>
                  </a:lnTo>
                  <a:lnTo>
                    <a:pt x="95" y="512"/>
                  </a:lnTo>
                  <a:lnTo>
                    <a:pt x="97" y="510"/>
                  </a:lnTo>
                  <a:lnTo>
                    <a:pt x="99" y="510"/>
                  </a:lnTo>
                  <a:lnTo>
                    <a:pt x="99" y="510"/>
                  </a:lnTo>
                  <a:lnTo>
                    <a:pt x="99" y="508"/>
                  </a:lnTo>
                  <a:lnTo>
                    <a:pt x="99" y="508"/>
                  </a:lnTo>
                  <a:lnTo>
                    <a:pt x="99" y="508"/>
                  </a:lnTo>
                  <a:lnTo>
                    <a:pt x="99" y="506"/>
                  </a:lnTo>
                  <a:lnTo>
                    <a:pt x="97" y="506"/>
                  </a:lnTo>
                  <a:lnTo>
                    <a:pt x="97" y="506"/>
                  </a:lnTo>
                  <a:lnTo>
                    <a:pt x="97" y="504"/>
                  </a:lnTo>
                  <a:lnTo>
                    <a:pt x="97" y="504"/>
                  </a:lnTo>
                  <a:lnTo>
                    <a:pt x="97" y="504"/>
                  </a:lnTo>
                  <a:lnTo>
                    <a:pt x="99" y="502"/>
                  </a:lnTo>
                  <a:lnTo>
                    <a:pt x="99" y="502"/>
                  </a:lnTo>
                  <a:lnTo>
                    <a:pt x="99" y="502"/>
                  </a:lnTo>
                  <a:lnTo>
                    <a:pt x="101" y="504"/>
                  </a:lnTo>
                  <a:lnTo>
                    <a:pt x="103" y="504"/>
                  </a:lnTo>
                  <a:lnTo>
                    <a:pt x="105" y="504"/>
                  </a:lnTo>
                  <a:lnTo>
                    <a:pt x="105" y="504"/>
                  </a:lnTo>
                  <a:lnTo>
                    <a:pt x="105" y="504"/>
                  </a:lnTo>
                  <a:lnTo>
                    <a:pt x="106" y="504"/>
                  </a:lnTo>
                  <a:lnTo>
                    <a:pt x="106" y="504"/>
                  </a:lnTo>
                  <a:lnTo>
                    <a:pt x="108" y="504"/>
                  </a:lnTo>
                  <a:lnTo>
                    <a:pt x="108" y="504"/>
                  </a:lnTo>
                  <a:lnTo>
                    <a:pt x="108" y="504"/>
                  </a:lnTo>
                  <a:lnTo>
                    <a:pt x="110" y="502"/>
                  </a:lnTo>
                  <a:lnTo>
                    <a:pt x="110" y="502"/>
                  </a:lnTo>
                  <a:lnTo>
                    <a:pt x="110" y="502"/>
                  </a:lnTo>
                  <a:lnTo>
                    <a:pt x="112" y="500"/>
                  </a:lnTo>
                  <a:lnTo>
                    <a:pt x="112" y="500"/>
                  </a:lnTo>
                  <a:lnTo>
                    <a:pt x="112" y="500"/>
                  </a:lnTo>
                  <a:lnTo>
                    <a:pt x="112" y="500"/>
                  </a:lnTo>
                  <a:lnTo>
                    <a:pt x="112" y="502"/>
                  </a:lnTo>
                  <a:lnTo>
                    <a:pt x="112" y="502"/>
                  </a:lnTo>
                  <a:lnTo>
                    <a:pt x="112" y="504"/>
                  </a:lnTo>
                  <a:lnTo>
                    <a:pt x="112" y="504"/>
                  </a:lnTo>
                  <a:lnTo>
                    <a:pt x="112" y="506"/>
                  </a:lnTo>
                  <a:lnTo>
                    <a:pt x="112" y="506"/>
                  </a:lnTo>
                  <a:lnTo>
                    <a:pt x="110" y="508"/>
                  </a:lnTo>
                  <a:lnTo>
                    <a:pt x="110" y="508"/>
                  </a:lnTo>
                  <a:lnTo>
                    <a:pt x="110" y="508"/>
                  </a:lnTo>
                  <a:lnTo>
                    <a:pt x="110" y="510"/>
                  </a:lnTo>
                  <a:lnTo>
                    <a:pt x="110" y="512"/>
                  </a:lnTo>
                  <a:lnTo>
                    <a:pt x="110" y="512"/>
                  </a:lnTo>
                  <a:lnTo>
                    <a:pt x="110" y="513"/>
                  </a:lnTo>
                  <a:lnTo>
                    <a:pt x="110" y="513"/>
                  </a:lnTo>
                  <a:lnTo>
                    <a:pt x="112" y="513"/>
                  </a:lnTo>
                  <a:lnTo>
                    <a:pt x="112" y="512"/>
                  </a:lnTo>
                  <a:lnTo>
                    <a:pt x="114" y="510"/>
                  </a:lnTo>
                  <a:lnTo>
                    <a:pt x="114" y="510"/>
                  </a:lnTo>
                  <a:lnTo>
                    <a:pt x="116" y="510"/>
                  </a:lnTo>
                  <a:lnTo>
                    <a:pt x="116" y="510"/>
                  </a:lnTo>
                  <a:lnTo>
                    <a:pt x="118" y="510"/>
                  </a:lnTo>
                  <a:lnTo>
                    <a:pt x="118" y="510"/>
                  </a:lnTo>
                  <a:lnTo>
                    <a:pt x="118" y="510"/>
                  </a:lnTo>
                  <a:lnTo>
                    <a:pt x="122" y="508"/>
                  </a:lnTo>
                  <a:lnTo>
                    <a:pt x="125" y="510"/>
                  </a:lnTo>
                  <a:lnTo>
                    <a:pt x="127" y="513"/>
                  </a:lnTo>
                  <a:lnTo>
                    <a:pt x="127" y="515"/>
                  </a:lnTo>
                  <a:lnTo>
                    <a:pt x="127" y="515"/>
                  </a:lnTo>
                  <a:lnTo>
                    <a:pt x="127" y="517"/>
                  </a:lnTo>
                  <a:lnTo>
                    <a:pt x="125" y="519"/>
                  </a:lnTo>
                  <a:lnTo>
                    <a:pt x="125" y="521"/>
                  </a:lnTo>
                  <a:lnTo>
                    <a:pt x="125" y="521"/>
                  </a:lnTo>
                  <a:lnTo>
                    <a:pt x="127" y="523"/>
                  </a:lnTo>
                  <a:lnTo>
                    <a:pt x="127" y="523"/>
                  </a:lnTo>
                  <a:lnTo>
                    <a:pt x="127" y="525"/>
                  </a:lnTo>
                  <a:lnTo>
                    <a:pt x="127" y="525"/>
                  </a:lnTo>
                  <a:lnTo>
                    <a:pt x="127" y="525"/>
                  </a:lnTo>
                  <a:lnTo>
                    <a:pt x="127" y="527"/>
                  </a:lnTo>
                  <a:lnTo>
                    <a:pt x="125" y="527"/>
                  </a:lnTo>
                  <a:lnTo>
                    <a:pt x="124" y="525"/>
                  </a:lnTo>
                  <a:lnTo>
                    <a:pt x="124" y="525"/>
                  </a:lnTo>
                  <a:lnTo>
                    <a:pt x="124" y="527"/>
                  </a:lnTo>
                  <a:lnTo>
                    <a:pt x="124" y="527"/>
                  </a:lnTo>
                  <a:lnTo>
                    <a:pt x="124" y="529"/>
                  </a:lnTo>
                  <a:lnTo>
                    <a:pt x="124" y="529"/>
                  </a:lnTo>
                  <a:lnTo>
                    <a:pt x="125" y="531"/>
                  </a:lnTo>
                  <a:lnTo>
                    <a:pt x="125" y="531"/>
                  </a:lnTo>
                  <a:lnTo>
                    <a:pt x="127" y="529"/>
                  </a:lnTo>
                  <a:lnTo>
                    <a:pt x="127" y="529"/>
                  </a:lnTo>
                  <a:lnTo>
                    <a:pt x="129" y="529"/>
                  </a:lnTo>
                  <a:lnTo>
                    <a:pt x="129" y="529"/>
                  </a:lnTo>
                  <a:lnTo>
                    <a:pt x="131" y="531"/>
                  </a:lnTo>
                  <a:lnTo>
                    <a:pt x="133" y="534"/>
                  </a:lnTo>
                  <a:lnTo>
                    <a:pt x="135" y="534"/>
                  </a:lnTo>
                  <a:lnTo>
                    <a:pt x="135" y="534"/>
                  </a:lnTo>
                  <a:lnTo>
                    <a:pt x="135" y="534"/>
                  </a:lnTo>
                  <a:lnTo>
                    <a:pt x="137" y="534"/>
                  </a:lnTo>
                  <a:lnTo>
                    <a:pt x="137" y="534"/>
                  </a:lnTo>
                  <a:lnTo>
                    <a:pt x="139" y="536"/>
                  </a:lnTo>
                  <a:lnTo>
                    <a:pt x="141" y="536"/>
                  </a:lnTo>
                  <a:lnTo>
                    <a:pt x="143" y="536"/>
                  </a:lnTo>
                  <a:lnTo>
                    <a:pt x="143" y="536"/>
                  </a:lnTo>
                  <a:lnTo>
                    <a:pt x="145" y="536"/>
                  </a:lnTo>
                  <a:lnTo>
                    <a:pt x="145" y="534"/>
                  </a:lnTo>
                  <a:lnTo>
                    <a:pt x="146" y="534"/>
                  </a:lnTo>
                  <a:lnTo>
                    <a:pt x="146" y="534"/>
                  </a:lnTo>
                  <a:lnTo>
                    <a:pt x="146" y="534"/>
                  </a:lnTo>
                  <a:lnTo>
                    <a:pt x="148" y="536"/>
                  </a:lnTo>
                  <a:lnTo>
                    <a:pt x="148" y="536"/>
                  </a:lnTo>
                  <a:lnTo>
                    <a:pt x="148" y="536"/>
                  </a:lnTo>
                  <a:lnTo>
                    <a:pt x="150" y="536"/>
                  </a:lnTo>
                  <a:lnTo>
                    <a:pt x="150" y="536"/>
                  </a:lnTo>
                  <a:lnTo>
                    <a:pt x="152" y="536"/>
                  </a:lnTo>
                  <a:lnTo>
                    <a:pt x="152" y="536"/>
                  </a:lnTo>
                  <a:lnTo>
                    <a:pt x="152" y="536"/>
                  </a:lnTo>
                  <a:lnTo>
                    <a:pt x="152" y="536"/>
                  </a:lnTo>
                  <a:lnTo>
                    <a:pt x="152" y="538"/>
                  </a:lnTo>
                  <a:lnTo>
                    <a:pt x="152" y="540"/>
                  </a:lnTo>
                  <a:lnTo>
                    <a:pt x="152" y="540"/>
                  </a:lnTo>
                  <a:lnTo>
                    <a:pt x="152" y="542"/>
                  </a:lnTo>
                  <a:lnTo>
                    <a:pt x="152" y="544"/>
                  </a:lnTo>
                  <a:lnTo>
                    <a:pt x="152" y="544"/>
                  </a:lnTo>
                  <a:lnTo>
                    <a:pt x="152" y="546"/>
                  </a:lnTo>
                  <a:lnTo>
                    <a:pt x="152" y="546"/>
                  </a:lnTo>
                  <a:lnTo>
                    <a:pt x="152" y="548"/>
                  </a:lnTo>
                  <a:lnTo>
                    <a:pt x="152" y="548"/>
                  </a:lnTo>
                  <a:lnTo>
                    <a:pt x="152" y="553"/>
                  </a:lnTo>
                  <a:lnTo>
                    <a:pt x="152" y="553"/>
                  </a:lnTo>
                  <a:lnTo>
                    <a:pt x="152" y="553"/>
                  </a:lnTo>
                  <a:lnTo>
                    <a:pt x="150" y="553"/>
                  </a:lnTo>
                  <a:lnTo>
                    <a:pt x="150" y="555"/>
                  </a:lnTo>
                  <a:lnTo>
                    <a:pt x="150" y="555"/>
                  </a:lnTo>
                  <a:lnTo>
                    <a:pt x="150" y="555"/>
                  </a:lnTo>
                  <a:lnTo>
                    <a:pt x="150" y="557"/>
                  </a:lnTo>
                  <a:lnTo>
                    <a:pt x="152" y="557"/>
                  </a:lnTo>
                  <a:lnTo>
                    <a:pt x="152" y="557"/>
                  </a:lnTo>
                  <a:lnTo>
                    <a:pt x="152" y="559"/>
                  </a:lnTo>
                  <a:lnTo>
                    <a:pt x="152" y="559"/>
                  </a:lnTo>
                  <a:lnTo>
                    <a:pt x="154" y="561"/>
                  </a:lnTo>
                  <a:lnTo>
                    <a:pt x="154" y="561"/>
                  </a:lnTo>
                  <a:lnTo>
                    <a:pt x="154" y="561"/>
                  </a:lnTo>
                  <a:lnTo>
                    <a:pt x="156" y="561"/>
                  </a:lnTo>
                  <a:lnTo>
                    <a:pt x="156" y="561"/>
                  </a:lnTo>
                  <a:lnTo>
                    <a:pt x="158" y="561"/>
                  </a:lnTo>
                  <a:lnTo>
                    <a:pt x="158" y="561"/>
                  </a:lnTo>
                  <a:lnTo>
                    <a:pt x="158" y="561"/>
                  </a:lnTo>
                  <a:lnTo>
                    <a:pt x="160" y="561"/>
                  </a:lnTo>
                  <a:lnTo>
                    <a:pt x="160" y="561"/>
                  </a:lnTo>
                  <a:lnTo>
                    <a:pt x="160" y="561"/>
                  </a:lnTo>
                  <a:lnTo>
                    <a:pt x="160" y="561"/>
                  </a:lnTo>
                  <a:lnTo>
                    <a:pt x="162" y="563"/>
                  </a:lnTo>
                  <a:lnTo>
                    <a:pt x="165" y="565"/>
                  </a:lnTo>
                  <a:lnTo>
                    <a:pt x="165" y="565"/>
                  </a:lnTo>
                  <a:lnTo>
                    <a:pt x="165" y="565"/>
                  </a:lnTo>
                  <a:lnTo>
                    <a:pt x="165" y="565"/>
                  </a:lnTo>
                  <a:lnTo>
                    <a:pt x="167" y="565"/>
                  </a:lnTo>
                  <a:lnTo>
                    <a:pt x="167" y="565"/>
                  </a:lnTo>
                  <a:lnTo>
                    <a:pt x="167" y="565"/>
                  </a:lnTo>
                  <a:lnTo>
                    <a:pt x="169" y="563"/>
                  </a:lnTo>
                  <a:lnTo>
                    <a:pt x="169" y="563"/>
                  </a:lnTo>
                  <a:lnTo>
                    <a:pt x="169" y="565"/>
                  </a:lnTo>
                  <a:lnTo>
                    <a:pt x="171" y="565"/>
                  </a:lnTo>
                  <a:lnTo>
                    <a:pt x="171" y="565"/>
                  </a:lnTo>
                  <a:lnTo>
                    <a:pt x="171" y="567"/>
                  </a:lnTo>
                  <a:lnTo>
                    <a:pt x="171" y="567"/>
                  </a:lnTo>
                  <a:lnTo>
                    <a:pt x="171" y="569"/>
                  </a:lnTo>
                  <a:lnTo>
                    <a:pt x="171" y="571"/>
                  </a:lnTo>
                  <a:lnTo>
                    <a:pt x="171" y="571"/>
                  </a:lnTo>
                  <a:lnTo>
                    <a:pt x="171" y="571"/>
                  </a:lnTo>
                  <a:lnTo>
                    <a:pt x="169" y="572"/>
                  </a:lnTo>
                  <a:lnTo>
                    <a:pt x="169" y="572"/>
                  </a:lnTo>
                  <a:lnTo>
                    <a:pt x="169" y="574"/>
                  </a:lnTo>
                  <a:lnTo>
                    <a:pt x="169" y="574"/>
                  </a:lnTo>
                  <a:lnTo>
                    <a:pt x="169" y="576"/>
                  </a:lnTo>
                  <a:lnTo>
                    <a:pt x="167" y="578"/>
                  </a:lnTo>
                  <a:lnTo>
                    <a:pt x="167" y="578"/>
                  </a:lnTo>
                  <a:lnTo>
                    <a:pt x="165" y="580"/>
                  </a:lnTo>
                  <a:lnTo>
                    <a:pt x="165" y="582"/>
                  </a:lnTo>
                  <a:lnTo>
                    <a:pt x="165" y="584"/>
                  </a:lnTo>
                  <a:lnTo>
                    <a:pt x="165" y="584"/>
                  </a:lnTo>
                  <a:lnTo>
                    <a:pt x="165" y="586"/>
                  </a:lnTo>
                  <a:lnTo>
                    <a:pt x="164" y="586"/>
                  </a:lnTo>
                  <a:lnTo>
                    <a:pt x="162" y="588"/>
                  </a:lnTo>
                  <a:lnTo>
                    <a:pt x="162" y="588"/>
                  </a:lnTo>
                  <a:lnTo>
                    <a:pt x="162" y="588"/>
                  </a:lnTo>
                  <a:lnTo>
                    <a:pt x="162" y="590"/>
                  </a:lnTo>
                  <a:lnTo>
                    <a:pt x="160" y="591"/>
                  </a:lnTo>
                  <a:lnTo>
                    <a:pt x="160" y="591"/>
                  </a:lnTo>
                  <a:lnTo>
                    <a:pt x="160" y="591"/>
                  </a:lnTo>
                  <a:lnTo>
                    <a:pt x="160" y="593"/>
                  </a:lnTo>
                  <a:lnTo>
                    <a:pt x="156" y="597"/>
                  </a:lnTo>
                  <a:lnTo>
                    <a:pt x="156" y="597"/>
                  </a:lnTo>
                  <a:lnTo>
                    <a:pt x="156" y="599"/>
                  </a:lnTo>
                  <a:lnTo>
                    <a:pt x="156" y="599"/>
                  </a:lnTo>
                  <a:lnTo>
                    <a:pt x="158" y="599"/>
                  </a:lnTo>
                  <a:lnTo>
                    <a:pt x="158" y="599"/>
                  </a:lnTo>
                  <a:lnTo>
                    <a:pt x="160" y="601"/>
                  </a:lnTo>
                  <a:lnTo>
                    <a:pt x="162" y="603"/>
                  </a:lnTo>
                  <a:lnTo>
                    <a:pt x="162" y="603"/>
                  </a:lnTo>
                  <a:lnTo>
                    <a:pt x="162" y="605"/>
                  </a:lnTo>
                  <a:lnTo>
                    <a:pt x="162" y="605"/>
                  </a:lnTo>
                  <a:lnTo>
                    <a:pt x="160" y="605"/>
                  </a:lnTo>
                  <a:lnTo>
                    <a:pt x="158" y="605"/>
                  </a:lnTo>
                  <a:lnTo>
                    <a:pt x="152" y="601"/>
                  </a:lnTo>
                  <a:lnTo>
                    <a:pt x="152" y="599"/>
                  </a:lnTo>
                  <a:lnTo>
                    <a:pt x="152" y="599"/>
                  </a:lnTo>
                  <a:lnTo>
                    <a:pt x="152" y="599"/>
                  </a:lnTo>
                  <a:lnTo>
                    <a:pt x="150" y="599"/>
                  </a:lnTo>
                  <a:lnTo>
                    <a:pt x="150" y="599"/>
                  </a:lnTo>
                  <a:lnTo>
                    <a:pt x="150" y="601"/>
                  </a:lnTo>
                  <a:lnTo>
                    <a:pt x="150" y="601"/>
                  </a:lnTo>
                  <a:lnTo>
                    <a:pt x="150" y="603"/>
                  </a:lnTo>
                  <a:lnTo>
                    <a:pt x="150" y="605"/>
                  </a:lnTo>
                  <a:lnTo>
                    <a:pt x="148" y="605"/>
                  </a:lnTo>
                  <a:lnTo>
                    <a:pt x="148" y="605"/>
                  </a:lnTo>
                  <a:lnTo>
                    <a:pt x="148" y="605"/>
                  </a:lnTo>
                  <a:lnTo>
                    <a:pt x="146" y="605"/>
                  </a:lnTo>
                  <a:lnTo>
                    <a:pt x="146" y="605"/>
                  </a:lnTo>
                  <a:lnTo>
                    <a:pt x="146" y="605"/>
                  </a:lnTo>
                  <a:lnTo>
                    <a:pt x="145" y="607"/>
                  </a:lnTo>
                  <a:lnTo>
                    <a:pt x="145" y="607"/>
                  </a:lnTo>
                  <a:lnTo>
                    <a:pt x="145" y="607"/>
                  </a:lnTo>
                  <a:lnTo>
                    <a:pt x="145" y="607"/>
                  </a:lnTo>
                  <a:lnTo>
                    <a:pt x="143" y="607"/>
                  </a:lnTo>
                  <a:lnTo>
                    <a:pt x="143" y="605"/>
                  </a:lnTo>
                  <a:lnTo>
                    <a:pt x="143" y="605"/>
                  </a:lnTo>
                  <a:lnTo>
                    <a:pt x="141" y="605"/>
                  </a:lnTo>
                  <a:lnTo>
                    <a:pt x="141" y="605"/>
                  </a:lnTo>
                  <a:lnTo>
                    <a:pt x="141" y="605"/>
                  </a:lnTo>
                  <a:lnTo>
                    <a:pt x="141" y="607"/>
                  </a:lnTo>
                  <a:lnTo>
                    <a:pt x="141" y="607"/>
                  </a:lnTo>
                  <a:lnTo>
                    <a:pt x="141" y="609"/>
                  </a:lnTo>
                  <a:lnTo>
                    <a:pt x="141" y="610"/>
                  </a:lnTo>
                  <a:lnTo>
                    <a:pt x="141" y="610"/>
                  </a:lnTo>
                  <a:lnTo>
                    <a:pt x="141" y="612"/>
                  </a:lnTo>
                  <a:lnTo>
                    <a:pt x="141" y="614"/>
                  </a:lnTo>
                  <a:lnTo>
                    <a:pt x="139" y="614"/>
                  </a:lnTo>
                  <a:lnTo>
                    <a:pt x="143" y="620"/>
                  </a:lnTo>
                  <a:lnTo>
                    <a:pt x="146" y="622"/>
                  </a:lnTo>
                  <a:lnTo>
                    <a:pt x="150" y="626"/>
                  </a:lnTo>
                  <a:lnTo>
                    <a:pt x="154" y="626"/>
                  </a:lnTo>
                  <a:lnTo>
                    <a:pt x="154" y="626"/>
                  </a:lnTo>
                  <a:lnTo>
                    <a:pt x="154" y="626"/>
                  </a:lnTo>
                  <a:lnTo>
                    <a:pt x="156" y="626"/>
                  </a:lnTo>
                  <a:lnTo>
                    <a:pt x="158" y="626"/>
                  </a:lnTo>
                  <a:lnTo>
                    <a:pt x="158" y="626"/>
                  </a:lnTo>
                  <a:lnTo>
                    <a:pt x="160" y="626"/>
                  </a:lnTo>
                  <a:lnTo>
                    <a:pt x="164" y="622"/>
                  </a:lnTo>
                  <a:lnTo>
                    <a:pt x="164" y="620"/>
                  </a:lnTo>
                  <a:lnTo>
                    <a:pt x="164" y="618"/>
                  </a:lnTo>
                  <a:lnTo>
                    <a:pt x="164" y="618"/>
                  </a:lnTo>
                  <a:lnTo>
                    <a:pt x="164" y="616"/>
                  </a:lnTo>
                  <a:lnTo>
                    <a:pt x="164" y="616"/>
                  </a:lnTo>
                  <a:lnTo>
                    <a:pt x="165" y="616"/>
                  </a:lnTo>
                  <a:lnTo>
                    <a:pt x="165" y="616"/>
                  </a:lnTo>
                  <a:lnTo>
                    <a:pt x="165" y="616"/>
                  </a:lnTo>
                  <a:lnTo>
                    <a:pt x="167" y="616"/>
                  </a:lnTo>
                  <a:lnTo>
                    <a:pt x="167" y="616"/>
                  </a:lnTo>
                  <a:lnTo>
                    <a:pt x="171" y="614"/>
                  </a:lnTo>
                  <a:lnTo>
                    <a:pt x="171" y="614"/>
                  </a:lnTo>
                  <a:lnTo>
                    <a:pt x="171" y="612"/>
                  </a:lnTo>
                  <a:lnTo>
                    <a:pt x="175" y="607"/>
                  </a:lnTo>
                  <a:lnTo>
                    <a:pt x="177" y="599"/>
                  </a:lnTo>
                  <a:lnTo>
                    <a:pt x="177" y="597"/>
                  </a:lnTo>
                  <a:lnTo>
                    <a:pt x="177" y="597"/>
                  </a:lnTo>
                  <a:lnTo>
                    <a:pt x="177" y="595"/>
                  </a:lnTo>
                  <a:lnTo>
                    <a:pt x="177" y="593"/>
                  </a:lnTo>
                  <a:lnTo>
                    <a:pt x="177" y="593"/>
                  </a:lnTo>
                  <a:lnTo>
                    <a:pt x="179" y="591"/>
                  </a:lnTo>
                  <a:lnTo>
                    <a:pt x="179" y="590"/>
                  </a:lnTo>
                  <a:lnTo>
                    <a:pt x="181" y="590"/>
                  </a:lnTo>
                  <a:lnTo>
                    <a:pt x="181" y="590"/>
                  </a:lnTo>
                  <a:lnTo>
                    <a:pt x="183" y="590"/>
                  </a:lnTo>
                  <a:lnTo>
                    <a:pt x="183" y="590"/>
                  </a:lnTo>
                  <a:lnTo>
                    <a:pt x="185" y="588"/>
                  </a:lnTo>
                  <a:lnTo>
                    <a:pt x="185" y="588"/>
                  </a:lnTo>
                  <a:lnTo>
                    <a:pt x="185" y="586"/>
                  </a:lnTo>
                  <a:lnTo>
                    <a:pt x="186" y="586"/>
                  </a:lnTo>
                  <a:lnTo>
                    <a:pt x="190" y="586"/>
                  </a:lnTo>
                  <a:lnTo>
                    <a:pt x="192" y="586"/>
                  </a:lnTo>
                  <a:lnTo>
                    <a:pt x="194" y="584"/>
                  </a:lnTo>
                  <a:lnTo>
                    <a:pt x="198" y="584"/>
                  </a:lnTo>
                  <a:lnTo>
                    <a:pt x="198" y="584"/>
                  </a:lnTo>
                  <a:lnTo>
                    <a:pt x="200" y="586"/>
                  </a:lnTo>
                  <a:lnTo>
                    <a:pt x="200" y="588"/>
                  </a:lnTo>
                  <a:lnTo>
                    <a:pt x="200" y="588"/>
                  </a:lnTo>
                  <a:lnTo>
                    <a:pt x="200" y="588"/>
                  </a:lnTo>
                  <a:lnTo>
                    <a:pt x="202" y="588"/>
                  </a:lnTo>
                  <a:lnTo>
                    <a:pt x="204" y="588"/>
                  </a:lnTo>
                  <a:lnTo>
                    <a:pt x="204" y="586"/>
                  </a:lnTo>
                  <a:lnTo>
                    <a:pt x="204" y="586"/>
                  </a:lnTo>
                  <a:lnTo>
                    <a:pt x="204" y="586"/>
                  </a:lnTo>
                  <a:lnTo>
                    <a:pt x="204" y="584"/>
                  </a:lnTo>
                  <a:lnTo>
                    <a:pt x="206" y="584"/>
                  </a:lnTo>
                  <a:lnTo>
                    <a:pt x="206" y="582"/>
                  </a:lnTo>
                  <a:lnTo>
                    <a:pt x="207" y="584"/>
                  </a:lnTo>
                  <a:lnTo>
                    <a:pt x="209" y="584"/>
                  </a:lnTo>
                  <a:lnTo>
                    <a:pt x="209" y="584"/>
                  </a:lnTo>
                  <a:lnTo>
                    <a:pt x="211" y="584"/>
                  </a:lnTo>
                  <a:lnTo>
                    <a:pt x="211" y="584"/>
                  </a:lnTo>
                  <a:lnTo>
                    <a:pt x="211" y="584"/>
                  </a:lnTo>
                  <a:lnTo>
                    <a:pt x="211" y="586"/>
                  </a:lnTo>
                  <a:lnTo>
                    <a:pt x="211" y="586"/>
                  </a:lnTo>
                  <a:lnTo>
                    <a:pt x="213" y="588"/>
                  </a:lnTo>
                  <a:lnTo>
                    <a:pt x="215" y="588"/>
                  </a:lnTo>
                  <a:lnTo>
                    <a:pt x="215" y="588"/>
                  </a:lnTo>
                  <a:lnTo>
                    <a:pt x="217" y="588"/>
                  </a:lnTo>
                  <a:lnTo>
                    <a:pt x="217" y="588"/>
                  </a:lnTo>
                  <a:lnTo>
                    <a:pt x="219" y="588"/>
                  </a:lnTo>
                  <a:lnTo>
                    <a:pt x="221" y="588"/>
                  </a:lnTo>
                  <a:lnTo>
                    <a:pt x="225" y="588"/>
                  </a:lnTo>
                  <a:lnTo>
                    <a:pt x="225" y="588"/>
                  </a:lnTo>
                  <a:lnTo>
                    <a:pt x="226" y="588"/>
                  </a:lnTo>
                  <a:lnTo>
                    <a:pt x="226" y="586"/>
                  </a:lnTo>
                  <a:lnTo>
                    <a:pt x="230" y="584"/>
                  </a:lnTo>
                  <a:lnTo>
                    <a:pt x="232" y="578"/>
                  </a:lnTo>
                  <a:lnTo>
                    <a:pt x="234" y="578"/>
                  </a:lnTo>
                  <a:lnTo>
                    <a:pt x="234" y="578"/>
                  </a:lnTo>
                  <a:lnTo>
                    <a:pt x="236" y="578"/>
                  </a:lnTo>
                  <a:lnTo>
                    <a:pt x="238" y="578"/>
                  </a:lnTo>
                  <a:lnTo>
                    <a:pt x="238" y="580"/>
                  </a:lnTo>
                  <a:lnTo>
                    <a:pt x="238" y="580"/>
                  </a:lnTo>
                  <a:lnTo>
                    <a:pt x="240" y="580"/>
                  </a:lnTo>
                  <a:lnTo>
                    <a:pt x="242" y="578"/>
                  </a:lnTo>
                  <a:lnTo>
                    <a:pt x="244" y="576"/>
                  </a:lnTo>
                  <a:lnTo>
                    <a:pt x="246" y="574"/>
                  </a:lnTo>
                  <a:lnTo>
                    <a:pt x="246" y="572"/>
                  </a:lnTo>
                  <a:lnTo>
                    <a:pt x="246" y="572"/>
                  </a:lnTo>
                  <a:lnTo>
                    <a:pt x="249" y="571"/>
                  </a:lnTo>
                  <a:lnTo>
                    <a:pt x="249" y="571"/>
                  </a:lnTo>
                  <a:lnTo>
                    <a:pt x="249" y="569"/>
                  </a:lnTo>
                  <a:lnTo>
                    <a:pt x="249" y="569"/>
                  </a:lnTo>
                  <a:lnTo>
                    <a:pt x="249" y="567"/>
                  </a:lnTo>
                  <a:lnTo>
                    <a:pt x="249" y="567"/>
                  </a:lnTo>
                  <a:lnTo>
                    <a:pt x="251" y="565"/>
                  </a:lnTo>
                  <a:lnTo>
                    <a:pt x="251" y="563"/>
                  </a:lnTo>
                  <a:lnTo>
                    <a:pt x="251" y="563"/>
                  </a:lnTo>
                  <a:lnTo>
                    <a:pt x="251" y="561"/>
                  </a:lnTo>
                  <a:lnTo>
                    <a:pt x="251" y="561"/>
                  </a:lnTo>
                  <a:lnTo>
                    <a:pt x="251" y="561"/>
                  </a:lnTo>
                  <a:lnTo>
                    <a:pt x="253" y="559"/>
                  </a:lnTo>
                  <a:lnTo>
                    <a:pt x="255" y="559"/>
                  </a:lnTo>
                  <a:lnTo>
                    <a:pt x="257" y="559"/>
                  </a:lnTo>
                  <a:lnTo>
                    <a:pt x="259" y="559"/>
                  </a:lnTo>
                  <a:lnTo>
                    <a:pt x="259" y="561"/>
                  </a:lnTo>
                  <a:lnTo>
                    <a:pt x="261" y="561"/>
                  </a:lnTo>
                  <a:lnTo>
                    <a:pt x="263" y="563"/>
                  </a:lnTo>
                  <a:lnTo>
                    <a:pt x="263" y="565"/>
                  </a:lnTo>
                  <a:lnTo>
                    <a:pt x="263" y="565"/>
                  </a:lnTo>
                  <a:lnTo>
                    <a:pt x="265" y="565"/>
                  </a:lnTo>
                  <a:lnTo>
                    <a:pt x="266" y="565"/>
                  </a:lnTo>
                  <a:lnTo>
                    <a:pt x="272" y="565"/>
                  </a:lnTo>
                  <a:lnTo>
                    <a:pt x="274" y="565"/>
                  </a:lnTo>
                  <a:lnTo>
                    <a:pt x="274" y="565"/>
                  </a:lnTo>
                  <a:lnTo>
                    <a:pt x="274" y="567"/>
                  </a:lnTo>
                  <a:lnTo>
                    <a:pt x="274" y="567"/>
                  </a:lnTo>
                  <a:lnTo>
                    <a:pt x="274" y="569"/>
                  </a:lnTo>
                  <a:lnTo>
                    <a:pt x="274" y="569"/>
                  </a:lnTo>
                  <a:lnTo>
                    <a:pt x="274" y="569"/>
                  </a:lnTo>
                  <a:lnTo>
                    <a:pt x="278" y="571"/>
                  </a:lnTo>
                  <a:lnTo>
                    <a:pt x="278" y="571"/>
                  </a:lnTo>
                  <a:lnTo>
                    <a:pt x="280" y="571"/>
                  </a:lnTo>
                  <a:lnTo>
                    <a:pt x="282" y="571"/>
                  </a:lnTo>
                  <a:lnTo>
                    <a:pt x="282" y="571"/>
                  </a:lnTo>
                  <a:lnTo>
                    <a:pt x="284" y="571"/>
                  </a:lnTo>
                  <a:lnTo>
                    <a:pt x="284" y="569"/>
                  </a:lnTo>
                  <a:lnTo>
                    <a:pt x="284" y="569"/>
                  </a:lnTo>
                  <a:lnTo>
                    <a:pt x="284" y="569"/>
                  </a:lnTo>
                  <a:lnTo>
                    <a:pt x="282" y="569"/>
                  </a:lnTo>
                  <a:lnTo>
                    <a:pt x="282" y="567"/>
                  </a:lnTo>
                  <a:lnTo>
                    <a:pt x="282" y="567"/>
                  </a:lnTo>
                  <a:lnTo>
                    <a:pt x="280" y="567"/>
                  </a:lnTo>
                  <a:lnTo>
                    <a:pt x="280" y="567"/>
                  </a:lnTo>
                  <a:lnTo>
                    <a:pt x="280" y="565"/>
                  </a:lnTo>
                  <a:lnTo>
                    <a:pt x="280" y="565"/>
                  </a:lnTo>
                  <a:lnTo>
                    <a:pt x="280" y="565"/>
                  </a:lnTo>
                  <a:lnTo>
                    <a:pt x="282" y="563"/>
                  </a:lnTo>
                  <a:lnTo>
                    <a:pt x="282" y="563"/>
                  </a:lnTo>
                  <a:lnTo>
                    <a:pt x="284" y="565"/>
                  </a:lnTo>
                  <a:lnTo>
                    <a:pt x="284" y="565"/>
                  </a:lnTo>
                  <a:lnTo>
                    <a:pt x="286" y="563"/>
                  </a:lnTo>
                  <a:lnTo>
                    <a:pt x="291" y="561"/>
                  </a:lnTo>
                  <a:lnTo>
                    <a:pt x="299" y="557"/>
                  </a:lnTo>
                  <a:lnTo>
                    <a:pt x="299" y="555"/>
                  </a:lnTo>
                  <a:lnTo>
                    <a:pt x="299" y="555"/>
                  </a:lnTo>
                  <a:lnTo>
                    <a:pt x="299" y="553"/>
                  </a:lnTo>
                  <a:lnTo>
                    <a:pt x="299" y="553"/>
                  </a:lnTo>
                  <a:lnTo>
                    <a:pt x="299" y="553"/>
                  </a:lnTo>
                  <a:lnTo>
                    <a:pt x="299" y="552"/>
                  </a:lnTo>
                  <a:lnTo>
                    <a:pt x="301" y="552"/>
                  </a:lnTo>
                  <a:lnTo>
                    <a:pt x="301" y="550"/>
                  </a:lnTo>
                  <a:lnTo>
                    <a:pt x="303" y="548"/>
                  </a:lnTo>
                  <a:lnTo>
                    <a:pt x="305" y="548"/>
                  </a:lnTo>
                  <a:lnTo>
                    <a:pt x="307" y="548"/>
                  </a:lnTo>
                  <a:lnTo>
                    <a:pt x="307" y="546"/>
                  </a:lnTo>
                  <a:lnTo>
                    <a:pt x="308" y="546"/>
                  </a:lnTo>
                  <a:lnTo>
                    <a:pt x="308" y="546"/>
                  </a:lnTo>
                  <a:lnTo>
                    <a:pt x="308" y="544"/>
                  </a:lnTo>
                  <a:lnTo>
                    <a:pt x="307" y="544"/>
                  </a:lnTo>
                  <a:lnTo>
                    <a:pt x="307" y="544"/>
                  </a:lnTo>
                  <a:lnTo>
                    <a:pt x="307" y="544"/>
                  </a:lnTo>
                  <a:lnTo>
                    <a:pt x="307" y="542"/>
                  </a:lnTo>
                  <a:lnTo>
                    <a:pt x="305" y="542"/>
                  </a:lnTo>
                  <a:lnTo>
                    <a:pt x="307" y="542"/>
                  </a:lnTo>
                  <a:lnTo>
                    <a:pt x="307" y="542"/>
                  </a:lnTo>
                  <a:lnTo>
                    <a:pt x="307" y="540"/>
                  </a:lnTo>
                  <a:lnTo>
                    <a:pt x="307" y="542"/>
                  </a:lnTo>
                  <a:lnTo>
                    <a:pt x="308" y="542"/>
                  </a:lnTo>
                  <a:lnTo>
                    <a:pt x="310" y="544"/>
                  </a:lnTo>
                  <a:lnTo>
                    <a:pt x="312" y="544"/>
                  </a:lnTo>
                  <a:lnTo>
                    <a:pt x="312" y="544"/>
                  </a:lnTo>
                  <a:lnTo>
                    <a:pt x="312" y="544"/>
                  </a:lnTo>
                  <a:lnTo>
                    <a:pt x="312" y="546"/>
                  </a:lnTo>
                  <a:lnTo>
                    <a:pt x="312" y="546"/>
                  </a:lnTo>
                  <a:lnTo>
                    <a:pt x="312" y="546"/>
                  </a:lnTo>
                  <a:lnTo>
                    <a:pt x="312" y="546"/>
                  </a:lnTo>
                  <a:lnTo>
                    <a:pt x="312" y="548"/>
                  </a:lnTo>
                  <a:lnTo>
                    <a:pt x="312" y="548"/>
                  </a:lnTo>
                  <a:lnTo>
                    <a:pt x="312" y="548"/>
                  </a:lnTo>
                  <a:lnTo>
                    <a:pt x="314" y="548"/>
                  </a:lnTo>
                  <a:lnTo>
                    <a:pt x="316" y="548"/>
                  </a:lnTo>
                  <a:lnTo>
                    <a:pt x="316" y="548"/>
                  </a:lnTo>
                  <a:lnTo>
                    <a:pt x="322" y="550"/>
                  </a:lnTo>
                  <a:lnTo>
                    <a:pt x="324" y="550"/>
                  </a:lnTo>
                  <a:lnTo>
                    <a:pt x="327" y="548"/>
                  </a:lnTo>
                  <a:lnTo>
                    <a:pt x="327" y="548"/>
                  </a:lnTo>
                  <a:lnTo>
                    <a:pt x="327" y="548"/>
                  </a:lnTo>
                  <a:lnTo>
                    <a:pt x="326" y="548"/>
                  </a:lnTo>
                  <a:lnTo>
                    <a:pt x="326" y="548"/>
                  </a:lnTo>
                  <a:lnTo>
                    <a:pt x="324" y="546"/>
                  </a:lnTo>
                  <a:lnTo>
                    <a:pt x="324" y="546"/>
                  </a:lnTo>
                  <a:lnTo>
                    <a:pt x="324" y="546"/>
                  </a:lnTo>
                  <a:lnTo>
                    <a:pt x="320" y="546"/>
                  </a:lnTo>
                  <a:lnTo>
                    <a:pt x="316" y="546"/>
                  </a:lnTo>
                  <a:lnTo>
                    <a:pt x="314" y="544"/>
                  </a:lnTo>
                  <a:lnTo>
                    <a:pt x="314" y="544"/>
                  </a:lnTo>
                  <a:lnTo>
                    <a:pt x="314" y="544"/>
                  </a:lnTo>
                  <a:lnTo>
                    <a:pt x="312" y="540"/>
                  </a:lnTo>
                  <a:lnTo>
                    <a:pt x="308" y="538"/>
                  </a:lnTo>
                  <a:lnTo>
                    <a:pt x="308" y="536"/>
                  </a:lnTo>
                  <a:lnTo>
                    <a:pt x="308" y="532"/>
                  </a:lnTo>
                  <a:lnTo>
                    <a:pt x="310" y="531"/>
                  </a:lnTo>
                  <a:lnTo>
                    <a:pt x="310" y="529"/>
                  </a:lnTo>
                  <a:lnTo>
                    <a:pt x="312" y="529"/>
                  </a:lnTo>
                  <a:lnTo>
                    <a:pt x="312" y="527"/>
                  </a:lnTo>
                  <a:lnTo>
                    <a:pt x="312" y="527"/>
                  </a:lnTo>
                  <a:lnTo>
                    <a:pt x="312" y="527"/>
                  </a:lnTo>
                  <a:lnTo>
                    <a:pt x="314" y="529"/>
                  </a:lnTo>
                  <a:lnTo>
                    <a:pt x="314" y="529"/>
                  </a:lnTo>
                  <a:lnTo>
                    <a:pt x="314" y="531"/>
                  </a:lnTo>
                  <a:lnTo>
                    <a:pt x="314" y="532"/>
                  </a:lnTo>
                  <a:lnTo>
                    <a:pt x="316" y="532"/>
                  </a:lnTo>
                  <a:lnTo>
                    <a:pt x="316" y="531"/>
                  </a:lnTo>
                  <a:lnTo>
                    <a:pt x="316" y="523"/>
                  </a:lnTo>
                  <a:lnTo>
                    <a:pt x="316" y="523"/>
                  </a:lnTo>
                  <a:lnTo>
                    <a:pt x="320" y="527"/>
                  </a:lnTo>
                  <a:lnTo>
                    <a:pt x="322" y="531"/>
                  </a:lnTo>
                  <a:lnTo>
                    <a:pt x="326" y="536"/>
                  </a:lnTo>
                  <a:lnTo>
                    <a:pt x="329" y="544"/>
                  </a:lnTo>
                  <a:lnTo>
                    <a:pt x="329" y="544"/>
                  </a:lnTo>
                  <a:lnTo>
                    <a:pt x="329" y="542"/>
                  </a:lnTo>
                  <a:lnTo>
                    <a:pt x="329" y="542"/>
                  </a:lnTo>
                  <a:lnTo>
                    <a:pt x="327" y="536"/>
                  </a:lnTo>
                  <a:lnTo>
                    <a:pt x="326" y="529"/>
                  </a:lnTo>
                  <a:lnTo>
                    <a:pt x="324" y="527"/>
                  </a:lnTo>
                  <a:lnTo>
                    <a:pt x="324" y="525"/>
                  </a:lnTo>
                  <a:lnTo>
                    <a:pt x="324" y="523"/>
                  </a:lnTo>
                  <a:lnTo>
                    <a:pt x="326" y="521"/>
                  </a:lnTo>
                  <a:lnTo>
                    <a:pt x="326" y="515"/>
                  </a:lnTo>
                  <a:lnTo>
                    <a:pt x="326" y="512"/>
                  </a:lnTo>
                  <a:lnTo>
                    <a:pt x="318" y="498"/>
                  </a:lnTo>
                  <a:lnTo>
                    <a:pt x="316" y="494"/>
                  </a:lnTo>
                  <a:lnTo>
                    <a:pt x="314" y="483"/>
                  </a:lnTo>
                  <a:lnTo>
                    <a:pt x="314" y="479"/>
                  </a:lnTo>
                  <a:lnTo>
                    <a:pt x="316" y="475"/>
                  </a:lnTo>
                  <a:lnTo>
                    <a:pt x="314" y="474"/>
                  </a:lnTo>
                  <a:lnTo>
                    <a:pt x="312" y="475"/>
                  </a:lnTo>
                  <a:lnTo>
                    <a:pt x="310" y="475"/>
                  </a:lnTo>
                  <a:lnTo>
                    <a:pt x="310" y="477"/>
                  </a:lnTo>
                  <a:lnTo>
                    <a:pt x="308" y="479"/>
                  </a:lnTo>
                  <a:lnTo>
                    <a:pt x="307" y="477"/>
                  </a:lnTo>
                  <a:lnTo>
                    <a:pt x="308" y="475"/>
                  </a:lnTo>
                  <a:lnTo>
                    <a:pt x="308" y="475"/>
                  </a:lnTo>
                  <a:lnTo>
                    <a:pt x="310" y="475"/>
                  </a:lnTo>
                  <a:lnTo>
                    <a:pt x="310" y="474"/>
                  </a:lnTo>
                  <a:lnTo>
                    <a:pt x="312" y="474"/>
                  </a:lnTo>
                  <a:lnTo>
                    <a:pt x="314" y="472"/>
                  </a:lnTo>
                  <a:lnTo>
                    <a:pt x="316" y="472"/>
                  </a:lnTo>
                  <a:lnTo>
                    <a:pt x="318" y="466"/>
                  </a:lnTo>
                  <a:lnTo>
                    <a:pt x="320" y="464"/>
                  </a:lnTo>
                  <a:lnTo>
                    <a:pt x="320" y="460"/>
                  </a:lnTo>
                  <a:lnTo>
                    <a:pt x="320" y="453"/>
                  </a:lnTo>
                  <a:lnTo>
                    <a:pt x="320" y="447"/>
                  </a:lnTo>
                  <a:lnTo>
                    <a:pt x="320" y="445"/>
                  </a:lnTo>
                  <a:lnTo>
                    <a:pt x="320" y="445"/>
                  </a:lnTo>
                  <a:lnTo>
                    <a:pt x="322" y="443"/>
                  </a:lnTo>
                  <a:lnTo>
                    <a:pt x="322" y="443"/>
                  </a:lnTo>
                  <a:lnTo>
                    <a:pt x="320" y="443"/>
                  </a:lnTo>
                  <a:lnTo>
                    <a:pt x="320" y="443"/>
                  </a:lnTo>
                  <a:lnTo>
                    <a:pt x="318" y="443"/>
                  </a:lnTo>
                  <a:lnTo>
                    <a:pt x="316" y="443"/>
                  </a:lnTo>
                  <a:lnTo>
                    <a:pt x="316" y="443"/>
                  </a:lnTo>
                  <a:lnTo>
                    <a:pt x="318" y="441"/>
                  </a:lnTo>
                  <a:lnTo>
                    <a:pt x="318" y="441"/>
                  </a:lnTo>
                  <a:lnTo>
                    <a:pt x="320" y="441"/>
                  </a:lnTo>
                  <a:lnTo>
                    <a:pt x="320" y="439"/>
                  </a:lnTo>
                  <a:lnTo>
                    <a:pt x="318" y="437"/>
                  </a:lnTo>
                  <a:lnTo>
                    <a:pt x="318" y="437"/>
                  </a:lnTo>
                  <a:lnTo>
                    <a:pt x="318" y="434"/>
                  </a:lnTo>
                  <a:lnTo>
                    <a:pt x="316" y="434"/>
                  </a:lnTo>
                  <a:lnTo>
                    <a:pt x="314" y="432"/>
                  </a:lnTo>
                  <a:lnTo>
                    <a:pt x="314" y="430"/>
                  </a:lnTo>
                  <a:lnTo>
                    <a:pt x="312" y="430"/>
                  </a:lnTo>
                  <a:lnTo>
                    <a:pt x="312" y="430"/>
                  </a:lnTo>
                  <a:lnTo>
                    <a:pt x="312" y="424"/>
                  </a:lnTo>
                  <a:lnTo>
                    <a:pt x="310" y="409"/>
                  </a:lnTo>
                  <a:lnTo>
                    <a:pt x="310" y="407"/>
                  </a:lnTo>
                  <a:lnTo>
                    <a:pt x="308" y="405"/>
                  </a:lnTo>
                  <a:lnTo>
                    <a:pt x="308" y="401"/>
                  </a:lnTo>
                  <a:lnTo>
                    <a:pt x="308" y="394"/>
                  </a:lnTo>
                  <a:lnTo>
                    <a:pt x="310" y="382"/>
                  </a:lnTo>
                  <a:lnTo>
                    <a:pt x="312" y="373"/>
                  </a:lnTo>
                  <a:lnTo>
                    <a:pt x="310" y="373"/>
                  </a:lnTo>
                  <a:lnTo>
                    <a:pt x="314" y="367"/>
                  </a:lnTo>
                  <a:lnTo>
                    <a:pt x="314" y="365"/>
                  </a:lnTo>
                  <a:lnTo>
                    <a:pt x="316" y="363"/>
                  </a:lnTo>
                  <a:lnTo>
                    <a:pt x="318" y="359"/>
                  </a:lnTo>
                  <a:lnTo>
                    <a:pt x="320" y="359"/>
                  </a:lnTo>
                  <a:lnTo>
                    <a:pt x="322" y="356"/>
                  </a:lnTo>
                  <a:lnTo>
                    <a:pt x="322" y="354"/>
                  </a:lnTo>
                  <a:lnTo>
                    <a:pt x="322" y="354"/>
                  </a:lnTo>
                  <a:lnTo>
                    <a:pt x="322" y="352"/>
                  </a:lnTo>
                  <a:lnTo>
                    <a:pt x="324" y="350"/>
                  </a:lnTo>
                  <a:lnTo>
                    <a:pt x="324" y="348"/>
                  </a:lnTo>
                  <a:lnTo>
                    <a:pt x="327" y="337"/>
                  </a:lnTo>
                  <a:lnTo>
                    <a:pt x="329" y="335"/>
                  </a:lnTo>
                  <a:lnTo>
                    <a:pt x="335" y="327"/>
                  </a:lnTo>
                  <a:lnTo>
                    <a:pt x="339" y="325"/>
                  </a:lnTo>
                  <a:lnTo>
                    <a:pt x="343" y="325"/>
                  </a:lnTo>
                  <a:lnTo>
                    <a:pt x="345" y="323"/>
                  </a:lnTo>
                  <a:lnTo>
                    <a:pt x="345" y="323"/>
                  </a:lnTo>
                  <a:lnTo>
                    <a:pt x="347" y="321"/>
                  </a:lnTo>
                  <a:lnTo>
                    <a:pt x="347" y="321"/>
                  </a:lnTo>
                  <a:lnTo>
                    <a:pt x="347" y="321"/>
                  </a:lnTo>
                  <a:lnTo>
                    <a:pt x="348" y="321"/>
                  </a:lnTo>
                  <a:lnTo>
                    <a:pt x="352" y="319"/>
                  </a:lnTo>
                  <a:lnTo>
                    <a:pt x="352" y="319"/>
                  </a:lnTo>
                  <a:lnTo>
                    <a:pt x="354" y="318"/>
                  </a:lnTo>
                  <a:lnTo>
                    <a:pt x="354" y="318"/>
                  </a:lnTo>
                  <a:lnTo>
                    <a:pt x="356" y="319"/>
                  </a:lnTo>
                  <a:lnTo>
                    <a:pt x="356" y="318"/>
                  </a:lnTo>
                  <a:lnTo>
                    <a:pt x="358" y="318"/>
                  </a:lnTo>
                  <a:lnTo>
                    <a:pt x="360" y="318"/>
                  </a:lnTo>
                  <a:lnTo>
                    <a:pt x="364" y="318"/>
                  </a:lnTo>
                  <a:lnTo>
                    <a:pt x="364" y="316"/>
                  </a:lnTo>
                  <a:lnTo>
                    <a:pt x="364" y="316"/>
                  </a:lnTo>
                  <a:lnTo>
                    <a:pt x="366" y="316"/>
                  </a:lnTo>
                  <a:lnTo>
                    <a:pt x="366" y="316"/>
                  </a:lnTo>
                  <a:lnTo>
                    <a:pt x="366" y="316"/>
                  </a:lnTo>
                  <a:lnTo>
                    <a:pt x="367" y="316"/>
                  </a:lnTo>
                  <a:lnTo>
                    <a:pt x="371" y="316"/>
                  </a:lnTo>
                  <a:lnTo>
                    <a:pt x="373" y="316"/>
                  </a:lnTo>
                  <a:lnTo>
                    <a:pt x="375" y="318"/>
                  </a:lnTo>
                  <a:lnTo>
                    <a:pt x="377" y="321"/>
                  </a:lnTo>
                  <a:lnTo>
                    <a:pt x="377" y="325"/>
                  </a:lnTo>
                  <a:lnTo>
                    <a:pt x="377" y="333"/>
                  </a:lnTo>
                  <a:lnTo>
                    <a:pt x="379" y="333"/>
                  </a:lnTo>
                  <a:lnTo>
                    <a:pt x="379" y="331"/>
                  </a:lnTo>
                  <a:lnTo>
                    <a:pt x="383" y="323"/>
                  </a:lnTo>
                  <a:lnTo>
                    <a:pt x="385" y="316"/>
                  </a:lnTo>
                  <a:lnTo>
                    <a:pt x="385" y="312"/>
                  </a:lnTo>
                  <a:lnTo>
                    <a:pt x="385" y="308"/>
                  </a:lnTo>
                  <a:lnTo>
                    <a:pt x="383" y="304"/>
                  </a:lnTo>
                  <a:lnTo>
                    <a:pt x="385" y="304"/>
                  </a:lnTo>
                  <a:lnTo>
                    <a:pt x="385" y="306"/>
                  </a:lnTo>
                  <a:lnTo>
                    <a:pt x="385" y="306"/>
                  </a:lnTo>
                  <a:lnTo>
                    <a:pt x="387" y="304"/>
                  </a:lnTo>
                  <a:lnTo>
                    <a:pt x="385" y="304"/>
                  </a:lnTo>
                  <a:lnTo>
                    <a:pt x="387" y="302"/>
                  </a:lnTo>
                  <a:lnTo>
                    <a:pt x="387" y="306"/>
                  </a:lnTo>
                  <a:lnTo>
                    <a:pt x="387" y="308"/>
                  </a:lnTo>
                  <a:lnTo>
                    <a:pt x="387" y="310"/>
                  </a:lnTo>
                  <a:lnTo>
                    <a:pt x="387" y="316"/>
                  </a:lnTo>
                  <a:lnTo>
                    <a:pt x="387" y="318"/>
                  </a:lnTo>
                  <a:lnTo>
                    <a:pt x="387" y="319"/>
                  </a:lnTo>
                  <a:lnTo>
                    <a:pt x="388" y="321"/>
                  </a:lnTo>
                  <a:lnTo>
                    <a:pt x="390" y="321"/>
                  </a:lnTo>
                  <a:lnTo>
                    <a:pt x="390" y="323"/>
                  </a:lnTo>
                  <a:lnTo>
                    <a:pt x="394" y="325"/>
                  </a:lnTo>
                  <a:lnTo>
                    <a:pt x="394" y="327"/>
                  </a:lnTo>
                  <a:lnTo>
                    <a:pt x="394" y="327"/>
                  </a:lnTo>
                  <a:lnTo>
                    <a:pt x="396" y="327"/>
                  </a:lnTo>
                  <a:lnTo>
                    <a:pt x="396" y="327"/>
                  </a:lnTo>
                  <a:lnTo>
                    <a:pt x="396" y="327"/>
                  </a:lnTo>
                  <a:lnTo>
                    <a:pt x="396" y="325"/>
                  </a:lnTo>
                  <a:lnTo>
                    <a:pt x="396" y="323"/>
                  </a:lnTo>
                  <a:lnTo>
                    <a:pt x="396" y="323"/>
                  </a:lnTo>
                  <a:lnTo>
                    <a:pt x="396" y="323"/>
                  </a:lnTo>
                  <a:lnTo>
                    <a:pt x="394" y="321"/>
                  </a:lnTo>
                  <a:lnTo>
                    <a:pt x="394" y="321"/>
                  </a:lnTo>
                  <a:lnTo>
                    <a:pt x="398" y="318"/>
                  </a:lnTo>
                  <a:lnTo>
                    <a:pt x="400" y="316"/>
                  </a:lnTo>
                  <a:lnTo>
                    <a:pt x="404" y="314"/>
                  </a:lnTo>
                  <a:lnTo>
                    <a:pt x="408" y="310"/>
                  </a:lnTo>
                  <a:lnTo>
                    <a:pt x="409" y="310"/>
                  </a:lnTo>
                  <a:lnTo>
                    <a:pt x="409" y="308"/>
                  </a:lnTo>
                  <a:lnTo>
                    <a:pt x="409" y="302"/>
                  </a:lnTo>
                  <a:lnTo>
                    <a:pt x="409" y="300"/>
                  </a:lnTo>
                  <a:lnTo>
                    <a:pt x="411" y="299"/>
                  </a:lnTo>
                  <a:lnTo>
                    <a:pt x="413" y="293"/>
                  </a:lnTo>
                  <a:lnTo>
                    <a:pt x="415" y="287"/>
                  </a:lnTo>
                  <a:lnTo>
                    <a:pt x="417" y="283"/>
                  </a:lnTo>
                  <a:lnTo>
                    <a:pt x="419" y="280"/>
                  </a:lnTo>
                  <a:lnTo>
                    <a:pt x="419" y="278"/>
                  </a:lnTo>
                  <a:lnTo>
                    <a:pt x="419" y="278"/>
                  </a:lnTo>
                  <a:lnTo>
                    <a:pt x="419" y="276"/>
                  </a:lnTo>
                  <a:lnTo>
                    <a:pt x="419" y="276"/>
                  </a:lnTo>
                  <a:lnTo>
                    <a:pt x="419" y="274"/>
                  </a:lnTo>
                  <a:lnTo>
                    <a:pt x="425" y="270"/>
                  </a:lnTo>
                  <a:lnTo>
                    <a:pt x="427" y="270"/>
                  </a:lnTo>
                  <a:lnTo>
                    <a:pt x="427" y="270"/>
                  </a:lnTo>
                  <a:lnTo>
                    <a:pt x="428" y="270"/>
                  </a:lnTo>
                  <a:lnTo>
                    <a:pt x="430" y="270"/>
                  </a:lnTo>
                  <a:lnTo>
                    <a:pt x="430" y="270"/>
                  </a:lnTo>
                  <a:lnTo>
                    <a:pt x="432" y="270"/>
                  </a:lnTo>
                  <a:lnTo>
                    <a:pt x="432" y="270"/>
                  </a:lnTo>
                  <a:lnTo>
                    <a:pt x="434" y="270"/>
                  </a:lnTo>
                  <a:lnTo>
                    <a:pt x="434" y="272"/>
                  </a:lnTo>
                  <a:lnTo>
                    <a:pt x="434" y="272"/>
                  </a:lnTo>
                  <a:lnTo>
                    <a:pt x="434" y="272"/>
                  </a:lnTo>
                  <a:lnTo>
                    <a:pt x="434" y="274"/>
                  </a:lnTo>
                  <a:lnTo>
                    <a:pt x="440" y="272"/>
                  </a:lnTo>
                  <a:lnTo>
                    <a:pt x="442" y="272"/>
                  </a:lnTo>
                  <a:lnTo>
                    <a:pt x="444" y="272"/>
                  </a:lnTo>
                  <a:lnTo>
                    <a:pt x="446" y="272"/>
                  </a:lnTo>
                  <a:lnTo>
                    <a:pt x="446" y="270"/>
                  </a:lnTo>
                  <a:lnTo>
                    <a:pt x="448" y="270"/>
                  </a:lnTo>
                  <a:lnTo>
                    <a:pt x="448" y="270"/>
                  </a:lnTo>
                  <a:lnTo>
                    <a:pt x="448" y="272"/>
                  </a:lnTo>
                  <a:lnTo>
                    <a:pt x="448" y="274"/>
                  </a:lnTo>
                  <a:lnTo>
                    <a:pt x="449" y="274"/>
                  </a:lnTo>
                  <a:lnTo>
                    <a:pt x="453" y="274"/>
                  </a:lnTo>
                  <a:lnTo>
                    <a:pt x="453" y="274"/>
                  </a:lnTo>
                  <a:lnTo>
                    <a:pt x="455" y="274"/>
                  </a:lnTo>
                  <a:lnTo>
                    <a:pt x="457" y="274"/>
                  </a:lnTo>
                  <a:lnTo>
                    <a:pt x="459" y="276"/>
                  </a:lnTo>
                  <a:lnTo>
                    <a:pt x="461" y="276"/>
                  </a:lnTo>
                  <a:lnTo>
                    <a:pt x="461" y="276"/>
                  </a:lnTo>
                  <a:lnTo>
                    <a:pt x="465" y="276"/>
                  </a:lnTo>
                  <a:lnTo>
                    <a:pt x="467" y="274"/>
                  </a:lnTo>
                  <a:lnTo>
                    <a:pt x="474" y="270"/>
                  </a:lnTo>
                  <a:lnTo>
                    <a:pt x="476" y="270"/>
                  </a:lnTo>
                  <a:lnTo>
                    <a:pt x="478" y="270"/>
                  </a:lnTo>
                  <a:lnTo>
                    <a:pt x="482" y="268"/>
                  </a:lnTo>
                  <a:lnTo>
                    <a:pt x="482" y="268"/>
                  </a:lnTo>
                  <a:lnTo>
                    <a:pt x="484" y="266"/>
                  </a:lnTo>
                  <a:lnTo>
                    <a:pt x="484" y="266"/>
                  </a:lnTo>
                  <a:lnTo>
                    <a:pt x="486" y="266"/>
                  </a:lnTo>
                  <a:lnTo>
                    <a:pt x="488" y="266"/>
                  </a:lnTo>
                  <a:lnTo>
                    <a:pt x="488" y="266"/>
                  </a:lnTo>
                  <a:lnTo>
                    <a:pt x="489" y="264"/>
                  </a:lnTo>
                  <a:lnTo>
                    <a:pt x="491" y="262"/>
                  </a:lnTo>
                  <a:lnTo>
                    <a:pt x="493" y="264"/>
                  </a:lnTo>
                  <a:lnTo>
                    <a:pt x="495" y="262"/>
                  </a:lnTo>
                  <a:lnTo>
                    <a:pt x="499" y="261"/>
                  </a:lnTo>
                  <a:lnTo>
                    <a:pt x="503" y="259"/>
                  </a:lnTo>
                  <a:lnTo>
                    <a:pt x="505" y="259"/>
                  </a:lnTo>
                  <a:lnTo>
                    <a:pt x="507" y="257"/>
                  </a:lnTo>
                  <a:lnTo>
                    <a:pt x="512" y="251"/>
                  </a:lnTo>
                  <a:lnTo>
                    <a:pt x="516" y="251"/>
                  </a:lnTo>
                  <a:lnTo>
                    <a:pt x="514" y="249"/>
                  </a:lnTo>
                  <a:lnTo>
                    <a:pt x="514" y="247"/>
                  </a:lnTo>
                  <a:lnTo>
                    <a:pt x="514" y="247"/>
                  </a:lnTo>
                  <a:lnTo>
                    <a:pt x="514" y="245"/>
                  </a:lnTo>
                  <a:lnTo>
                    <a:pt x="514" y="245"/>
                  </a:lnTo>
                  <a:lnTo>
                    <a:pt x="514" y="247"/>
                  </a:lnTo>
                  <a:lnTo>
                    <a:pt x="516" y="247"/>
                  </a:lnTo>
                  <a:lnTo>
                    <a:pt x="516" y="247"/>
                  </a:lnTo>
                  <a:lnTo>
                    <a:pt x="516" y="247"/>
                  </a:lnTo>
                  <a:lnTo>
                    <a:pt x="516" y="247"/>
                  </a:lnTo>
                  <a:lnTo>
                    <a:pt x="516" y="245"/>
                  </a:lnTo>
                  <a:lnTo>
                    <a:pt x="518" y="242"/>
                  </a:lnTo>
                  <a:lnTo>
                    <a:pt x="520" y="238"/>
                  </a:lnTo>
                  <a:lnTo>
                    <a:pt x="520" y="234"/>
                  </a:lnTo>
                  <a:lnTo>
                    <a:pt x="522" y="228"/>
                  </a:lnTo>
                  <a:lnTo>
                    <a:pt x="522" y="224"/>
                  </a:lnTo>
                  <a:lnTo>
                    <a:pt x="522" y="219"/>
                  </a:lnTo>
                  <a:lnTo>
                    <a:pt x="520" y="217"/>
                  </a:lnTo>
                  <a:lnTo>
                    <a:pt x="520" y="215"/>
                  </a:lnTo>
                  <a:lnTo>
                    <a:pt x="520" y="217"/>
                  </a:lnTo>
                  <a:lnTo>
                    <a:pt x="520" y="221"/>
                  </a:lnTo>
                  <a:lnTo>
                    <a:pt x="522" y="224"/>
                  </a:lnTo>
                  <a:lnTo>
                    <a:pt x="520" y="224"/>
                  </a:lnTo>
                  <a:lnTo>
                    <a:pt x="518" y="224"/>
                  </a:lnTo>
                  <a:lnTo>
                    <a:pt x="518" y="224"/>
                  </a:lnTo>
                  <a:lnTo>
                    <a:pt x="518" y="224"/>
                  </a:lnTo>
                  <a:lnTo>
                    <a:pt x="516" y="224"/>
                  </a:lnTo>
                  <a:lnTo>
                    <a:pt x="516" y="224"/>
                  </a:lnTo>
                  <a:lnTo>
                    <a:pt x="516" y="224"/>
                  </a:lnTo>
                  <a:lnTo>
                    <a:pt x="516" y="224"/>
                  </a:lnTo>
                  <a:lnTo>
                    <a:pt x="514" y="224"/>
                  </a:lnTo>
                  <a:lnTo>
                    <a:pt x="512" y="222"/>
                  </a:lnTo>
                  <a:lnTo>
                    <a:pt x="510" y="221"/>
                  </a:lnTo>
                  <a:lnTo>
                    <a:pt x="510" y="219"/>
                  </a:lnTo>
                  <a:lnTo>
                    <a:pt x="510" y="217"/>
                  </a:lnTo>
                  <a:lnTo>
                    <a:pt x="514" y="211"/>
                  </a:lnTo>
                  <a:lnTo>
                    <a:pt x="514" y="207"/>
                  </a:lnTo>
                  <a:lnTo>
                    <a:pt x="516" y="205"/>
                  </a:lnTo>
                  <a:lnTo>
                    <a:pt x="520" y="203"/>
                  </a:lnTo>
                  <a:lnTo>
                    <a:pt x="522" y="200"/>
                  </a:lnTo>
                  <a:lnTo>
                    <a:pt x="524" y="198"/>
                  </a:lnTo>
                  <a:lnTo>
                    <a:pt x="526" y="196"/>
                  </a:lnTo>
                  <a:lnTo>
                    <a:pt x="528" y="196"/>
                  </a:lnTo>
                  <a:lnTo>
                    <a:pt x="529" y="192"/>
                  </a:lnTo>
                  <a:lnTo>
                    <a:pt x="531" y="190"/>
                  </a:lnTo>
                  <a:lnTo>
                    <a:pt x="554" y="177"/>
                  </a:lnTo>
                  <a:lnTo>
                    <a:pt x="558" y="175"/>
                  </a:lnTo>
                  <a:lnTo>
                    <a:pt x="562" y="173"/>
                  </a:lnTo>
                  <a:lnTo>
                    <a:pt x="566" y="173"/>
                  </a:lnTo>
                  <a:lnTo>
                    <a:pt x="566" y="171"/>
                  </a:lnTo>
                  <a:lnTo>
                    <a:pt x="568" y="169"/>
                  </a:lnTo>
                  <a:lnTo>
                    <a:pt x="569" y="169"/>
                  </a:lnTo>
                  <a:lnTo>
                    <a:pt x="569" y="171"/>
                  </a:lnTo>
                  <a:lnTo>
                    <a:pt x="569" y="171"/>
                  </a:lnTo>
                  <a:lnTo>
                    <a:pt x="575" y="167"/>
                  </a:lnTo>
                  <a:lnTo>
                    <a:pt x="575" y="167"/>
                  </a:lnTo>
                  <a:lnTo>
                    <a:pt x="577" y="167"/>
                  </a:lnTo>
                  <a:lnTo>
                    <a:pt x="577" y="165"/>
                  </a:lnTo>
                  <a:lnTo>
                    <a:pt x="579" y="164"/>
                  </a:lnTo>
                  <a:lnTo>
                    <a:pt x="581" y="164"/>
                  </a:lnTo>
                  <a:lnTo>
                    <a:pt x="585" y="162"/>
                  </a:lnTo>
                  <a:lnTo>
                    <a:pt x="589" y="160"/>
                  </a:lnTo>
                  <a:lnTo>
                    <a:pt x="596" y="156"/>
                  </a:lnTo>
                  <a:lnTo>
                    <a:pt x="598" y="154"/>
                  </a:lnTo>
                  <a:lnTo>
                    <a:pt x="600" y="154"/>
                  </a:lnTo>
                  <a:lnTo>
                    <a:pt x="600" y="154"/>
                  </a:lnTo>
                  <a:lnTo>
                    <a:pt x="602" y="152"/>
                  </a:lnTo>
                  <a:lnTo>
                    <a:pt x="602" y="152"/>
                  </a:lnTo>
                  <a:lnTo>
                    <a:pt x="600" y="148"/>
                  </a:lnTo>
                  <a:lnTo>
                    <a:pt x="602" y="148"/>
                  </a:lnTo>
                  <a:lnTo>
                    <a:pt x="604" y="148"/>
                  </a:lnTo>
                  <a:lnTo>
                    <a:pt x="604" y="148"/>
                  </a:lnTo>
                  <a:lnTo>
                    <a:pt x="606" y="146"/>
                  </a:lnTo>
                  <a:lnTo>
                    <a:pt x="608" y="146"/>
                  </a:lnTo>
                  <a:lnTo>
                    <a:pt x="608" y="145"/>
                  </a:lnTo>
                  <a:lnTo>
                    <a:pt x="608" y="145"/>
                  </a:lnTo>
                  <a:lnTo>
                    <a:pt x="606" y="145"/>
                  </a:lnTo>
                  <a:lnTo>
                    <a:pt x="604" y="143"/>
                  </a:lnTo>
                  <a:lnTo>
                    <a:pt x="602" y="143"/>
                  </a:lnTo>
                  <a:lnTo>
                    <a:pt x="602" y="141"/>
                  </a:lnTo>
                  <a:lnTo>
                    <a:pt x="604" y="141"/>
                  </a:lnTo>
                  <a:lnTo>
                    <a:pt x="606" y="141"/>
                  </a:lnTo>
                  <a:lnTo>
                    <a:pt x="606" y="143"/>
                  </a:lnTo>
                  <a:lnTo>
                    <a:pt x="606" y="143"/>
                  </a:lnTo>
                  <a:lnTo>
                    <a:pt x="606" y="143"/>
                  </a:lnTo>
                  <a:lnTo>
                    <a:pt x="606" y="143"/>
                  </a:lnTo>
                  <a:lnTo>
                    <a:pt x="606" y="143"/>
                  </a:lnTo>
                  <a:lnTo>
                    <a:pt x="608" y="143"/>
                  </a:lnTo>
                  <a:lnTo>
                    <a:pt x="608" y="143"/>
                  </a:lnTo>
                  <a:lnTo>
                    <a:pt x="608" y="143"/>
                  </a:lnTo>
                  <a:lnTo>
                    <a:pt x="609" y="143"/>
                  </a:lnTo>
                  <a:lnTo>
                    <a:pt x="609" y="143"/>
                  </a:lnTo>
                  <a:lnTo>
                    <a:pt x="611" y="141"/>
                  </a:lnTo>
                  <a:lnTo>
                    <a:pt x="617" y="135"/>
                  </a:lnTo>
                  <a:lnTo>
                    <a:pt x="619" y="133"/>
                  </a:lnTo>
                  <a:lnTo>
                    <a:pt x="619" y="129"/>
                  </a:lnTo>
                  <a:lnTo>
                    <a:pt x="619" y="127"/>
                  </a:lnTo>
                  <a:lnTo>
                    <a:pt x="621" y="125"/>
                  </a:lnTo>
                  <a:lnTo>
                    <a:pt x="621" y="124"/>
                  </a:lnTo>
                  <a:lnTo>
                    <a:pt x="621" y="122"/>
                  </a:lnTo>
                  <a:lnTo>
                    <a:pt x="621" y="122"/>
                  </a:lnTo>
                  <a:lnTo>
                    <a:pt x="623" y="122"/>
                  </a:lnTo>
                  <a:lnTo>
                    <a:pt x="623" y="124"/>
                  </a:lnTo>
                  <a:lnTo>
                    <a:pt x="623" y="124"/>
                  </a:lnTo>
                  <a:lnTo>
                    <a:pt x="625" y="122"/>
                  </a:lnTo>
                  <a:lnTo>
                    <a:pt x="629" y="120"/>
                  </a:lnTo>
                  <a:lnTo>
                    <a:pt x="629" y="118"/>
                  </a:lnTo>
                  <a:lnTo>
                    <a:pt x="630" y="118"/>
                  </a:lnTo>
                  <a:lnTo>
                    <a:pt x="630" y="116"/>
                  </a:lnTo>
                  <a:lnTo>
                    <a:pt x="630" y="116"/>
                  </a:lnTo>
                  <a:lnTo>
                    <a:pt x="632" y="116"/>
                  </a:lnTo>
                  <a:lnTo>
                    <a:pt x="632" y="112"/>
                  </a:lnTo>
                  <a:lnTo>
                    <a:pt x="634" y="112"/>
                  </a:lnTo>
                  <a:lnTo>
                    <a:pt x="636" y="108"/>
                  </a:lnTo>
                  <a:lnTo>
                    <a:pt x="651" y="101"/>
                  </a:lnTo>
                  <a:lnTo>
                    <a:pt x="680" y="87"/>
                  </a:lnTo>
                  <a:lnTo>
                    <a:pt x="682" y="84"/>
                  </a:lnTo>
                  <a:lnTo>
                    <a:pt x="684" y="82"/>
                  </a:lnTo>
                  <a:lnTo>
                    <a:pt x="684" y="80"/>
                  </a:lnTo>
                  <a:lnTo>
                    <a:pt x="684" y="80"/>
                  </a:lnTo>
                  <a:lnTo>
                    <a:pt x="686" y="78"/>
                  </a:lnTo>
                  <a:lnTo>
                    <a:pt x="686" y="78"/>
                  </a:lnTo>
                  <a:lnTo>
                    <a:pt x="686" y="76"/>
                  </a:lnTo>
                  <a:lnTo>
                    <a:pt x="688" y="74"/>
                  </a:lnTo>
                  <a:lnTo>
                    <a:pt x="690" y="72"/>
                  </a:lnTo>
                  <a:lnTo>
                    <a:pt x="693" y="70"/>
                  </a:lnTo>
                  <a:lnTo>
                    <a:pt x="695" y="68"/>
                  </a:lnTo>
                  <a:lnTo>
                    <a:pt x="699" y="65"/>
                  </a:lnTo>
                  <a:lnTo>
                    <a:pt x="703" y="61"/>
                  </a:lnTo>
                  <a:lnTo>
                    <a:pt x="705" y="59"/>
                  </a:lnTo>
                  <a:lnTo>
                    <a:pt x="703" y="61"/>
                  </a:lnTo>
                  <a:lnTo>
                    <a:pt x="699" y="63"/>
                  </a:lnTo>
                  <a:lnTo>
                    <a:pt x="697" y="65"/>
                  </a:lnTo>
                  <a:lnTo>
                    <a:pt x="695" y="65"/>
                  </a:lnTo>
                  <a:lnTo>
                    <a:pt x="693" y="65"/>
                  </a:lnTo>
                  <a:lnTo>
                    <a:pt x="695" y="63"/>
                  </a:lnTo>
                  <a:lnTo>
                    <a:pt x="695" y="63"/>
                  </a:lnTo>
                  <a:lnTo>
                    <a:pt x="697" y="63"/>
                  </a:lnTo>
                  <a:lnTo>
                    <a:pt x="699" y="63"/>
                  </a:lnTo>
                  <a:lnTo>
                    <a:pt x="699" y="63"/>
                  </a:lnTo>
                  <a:lnTo>
                    <a:pt x="701" y="61"/>
                  </a:lnTo>
                  <a:lnTo>
                    <a:pt x="701" y="61"/>
                  </a:lnTo>
                  <a:lnTo>
                    <a:pt x="703" y="59"/>
                  </a:lnTo>
                  <a:lnTo>
                    <a:pt x="705" y="59"/>
                  </a:lnTo>
                  <a:lnTo>
                    <a:pt x="707" y="55"/>
                  </a:lnTo>
                  <a:lnTo>
                    <a:pt x="710" y="51"/>
                  </a:lnTo>
                  <a:lnTo>
                    <a:pt x="712" y="51"/>
                  </a:lnTo>
                  <a:lnTo>
                    <a:pt x="712" y="49"/>
                  </a:lnTo>
                  <a:lnTo>
                    <a:pt x="714" y="48"/>
                  </a:lnTo>
                  <a:lnTo>
                    <a:pt x="722" y="38"/>
                  </a:lnTo>
                  <a:lnTo>
                    <a:pt x="722" y="36"/>
                  </a:lnTo>
                  <a:lnTo>
                    <a:pt x="730" y="25"/>
                  </a:lnTo>
                  <a:lnTo>
                    <a:pt x="733" y="23"/>
                  </a:lnTo>
                  <a:lnTo>
                    <a:pt x="735" y="21"/>
                  </a:lnTo>
                  <a:lnTo>
                    <a:pt x="737" y="19"/>
                  </a:lnTo>
                  <a:lnTo>
                    <a:pt x="741" y="13"/>
                  </a:lnTo>
                  <a:lnTo>
                    <a:pt x="741" y="11"/>
                  </a:lnTo>
                  <a:lnTo>
                    <a:pt x="745" y="8"/>
                  </a:lnTo>
                  <a:lnTo>
                    <a:pt x="745" y="8"/>
                  </a:lnTo>
                  <a:lnTo>
                    <a:pt x="743" y="6"/>
                  </a:lnTo>
                  <a:close/>
                  <a:moveTo>
                    <a:pt x="512" y="238"/>
                  </a:moveTo>
                  <a:lnTo>
                    <a:pt x="512" y="238"/>
                  </a:lnTo>
                  <a:lnTo>
                    <a:pt x="514" y="236"/>
                  </a:lnTo>
                  <a:lnTo>
                    <a:pt x="514" y="236"/>
                  </a:lnTo>
                  <a:lnTo>
                    <a:pt x="514" y="236"/>
                  </a:lnTo>
                  <a:lnTo>
                    <a:pt x="514" y="236"/>
                  </a:lnTo>
                  <a:lnTo>
                    <a:pt x="514" y="236"/>
                  </a:lnTo>
                  <a:lnTo>
                    <a:pt x="516" y="236"/>
                  </a:lnTo>
                  <a:lnTo>
                    <a:pt x="516" y="238"/>
                  </a:lnTo>
                  <a:lnTo>
                    <a:pt x="514" y="238"/>
                  </a:lnTo>
                  <a:lnTo>
                    <a:pt x="514" y="238"/>
                  </a:lnTo>
                  <a:lnTo>
                    <a:pt x="512" y="238"/>
                  </a:lnTo>
                  <a:lnTo>
                    <a:pt x="512" y="238"/>
                  </a:lnTo>
                  <a:lnTo>
                    <a:pt x="512" y="238"/>
                  </a:lnTo>
                  <a:lnTo>
                    <a:pt x="514" y="240"/>
                  </a:lnTo>
                  <a:lnTo>
                    <a:pt x="512" y="240"/>
                  </a:lnTo>
                  <a:lnTo>
                    <a:pt x="512" y="240"/>
                  </a:lnTo>
                  <a:lnTo>
                    <a:pt x="510" y="240"/>
                  </a:lnTo>
                  <a:lnTo>
                    <a:pt x="508" y="238"/>
                  </a:lnTo>
                  <a:lnTo>
                    <a:pt x="507" y="238"/>
                  </a:lnTo>
                  <a:lnTo>
                    <a:pt x="505" y="238"/>
                  </a:lnTo>
                  <a:lnTo>
                    <a:pt x="505" y="238"/>
                  </a:lnTo>
                  <a:lnTo>
                    <a:pt x="505" y="236"/>
                  </a:lnTo>
                  <a:lnTo>
                    <a:pt x="505" y="236"/>
                  </a:lnTo>
                  <a:lnTo>
                    <a:pt x="505" y="236"/>
                  </a:lnTo>
                  <a:lnTo>
                    <a:pt x="507" y="236"/>
                  </a:lnTo>
                  <a:lnTo>
                    <a:pt x="507" y="234"/>
                  </a:lnTo>
                  <a:lnTo>
                    <a:pt x="507" y="234"/>
                  </a:lnTo>
                  <a:lnTo>
                    <a:pt x="508" y="234"/>
                  </a:lnTo>
                  <a:lnTo>
                    <a:pt x="507" y="236"/>
                  </a:lnTo>
                  <a:lnTo>
                    <a:pt x="508" y="236"/>
                  </a:lnTo>
                  <a:lnTo>
                    <a:pt x="508" y="238"/>
                  </a:lnTo>
                  <a:lnTo>
                    <a:pt x="512" y="238"/>
                  </a:lnTo>
                  <a:close/>
                  <a:moveTo>
                    <a:pt x="392" y="325"/>
                  </a:moveTo>
                  <a:lnTo>
                    <a:pt x="388" y="323"/>
                  </a:lnTo>
                  <a:lnTo>
                    <a:pt x="385" y="321"/>
                  </a:lnTo>
                  <a:lnTo>
                    <a:pt x="385" y="321"/>
                  </a:lnTo>
                  <a:lnTo>
                    <a:pt x="383" y="323"/>
                  </a:lnTo>
                  <a:lnTo>
                    <a:pt x="388" y="329"/>
                  </a:lnTo>
                  <a:lnTo>
                    <a:pt x="390" y="331"/>
                  </a:lnTo>
                  <a:lnTo>
                    <a:pt x="390" y="331"/>
                  </a:lnTo>
                  <a:lnTo>
                    <a:pt x="392" y="331"/>
                  </a:lnTo>
                  <a:lnTo>
                    <a:pt x="394" y="329"/>
                  </a:lnTo>
                  <a:lnTo>
                    <a:pt x="394" y="329"/>
                  </a:lnTo>
                  <a:lnTo>
                    <a:pt x="394" y="327"/>
                  </a:lnTo>
                  <a:lnTo>
                    <a:pt x="392" y="325"/>
                  </a:lnTo>
                  <a:close/>
                </a:path>
              </a:pathLst>
            </a:custGeom>
            <a:grpFill/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75">
              <a:extLst>
                <a:ext uri="{FF2B5EF4-FFF2-40B4-BE49-F238E27FC236}">
                  <a16:creationId xmlns:a16="http://schemas.microsoft.com/office/drawing/2014/main" xmlns="" id="{B5F4A661-C32C-4F2D-8DEC-89E37640BB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66710" y="4483874"/>
              <a:ext cx="1182688" cy="993775"/>
            </a:xfrm>
            <a:custGeom>
              <a:avLst/>
              <a:gdLst>
                <a:gd name="T0" fmla="*/ 724 w 745"/>
                <a:gd name="T1" fmla="*/ 9 h 626"/>
                <a:gd name="T2" fmla="*/ 684 w 745"/>
                <a:gd name="T3" fmla="*/ 36 h 626"/>
                <a:gd name="T4" fmla="*/ 650 w 745"/>
                <a:gd name="T5" fmla="*/ 21 h 626"/>
                <a:gd name="T6" fmla="*/ 623 w 745"/>
                <a:gd name="T7" fmla="*/ 15 h 626"/>
                <a:gd name="T8" fmla="*/ 615 w 745"/>
                <a:gd name="T9" fmla="*/ 28 h 626"/>
                <a:gd name="T10" fmla="*/ 585 w 745"/>
                <a:gd name="T11" fmla="*/ 61 h 626"/>
                <a:gd name="T12" fmla="*/ 560 w 745"/>
                <a:gd name="T13" fmla="*/ 72 h 626"/>
                <a:gd name="T14" fmla="*/ 535 w 745"/>
                <a:gd name="T15" fmla="*/ 70 h 626"/>
                <a:gd name="T16" fmla="*/ 520 w 745"/>
                <a:gd name="T17" fmla="*/ 99 h 626"/>
                <a:gd name="T18" fmla="*/ 467 w 745"/>
                <a:gd name="T19" fmla="*/ 124 h 626"/>
                <a:gd name="T20" fmla="*/ 444 w 745"/>
                <a:gd name="T21" fmla="*/ 150 h 626"/>
                <a:gd name="T22" fmla="*/ 428 w 745"/>
                <a:gd name="T23" fmla="*/ 175 h 626"/>
                <a:gd name="T24" fmla="*/ 398 w 745"/>
                <a:gd name="T25" fmla="*/ 192 h 626"/>
                <a:gd name="T26" fmla="*/ 381 w 745"/>
                <a:gd name="T27" fmla="*/ 205 h 626"/>
                <a:gd name="T28" fmla="*/ 356 w 745"/>
                <a:gd name="T29" fmla="*/ 198 h 626"/>
                <a:gd name="T30" fmla="*/ 337 w 745"/>
                <a:gd name="T31" fmla="*/ 207 h 626"/>
                <a:gd name="T32" fmla="*/ 356 w 745"/>
                <a:gd name="T33" fmla="*/ 221 h 626"/>
                <a:gd name="T34" fmla="*/ 341 w 745"/>
                <a:gd name="T35" fmla="*/ 224 h 626"/>
                <a:gd name="T36" fmla="*/ 322 w 745"/>
                <a:gd name="T37" fmla="*/ 207 h 626"/>
                <a:gd name="T38" fmla="*/ 307 w 745"/>
                <a:gd name="T39" fmla="*/ 234 h 626"/>
                <a:gd name="T40" fmla="*/ 261 w 745"/>
                <a:gd name="T41" fmla="*/ 245 h 626"/>
                <a:gd name="T42" fmla="*/ 226 w 745"/>
                <a:gd name="T43" fmla="*/ 285 h 626"/>
                <a:gd name="T44" fmla="*/ 196 w 745"/>
                <a:gd name="T45" fmla="*/ 295 h 626"/>
                <a:gd name="T46" fmla="*/ 148 w 745"/>
                <a:gd name="T47" fmla="*/ 302 h 626"/>
                <a:gd name="T48" fmla="*/ 124 w 745"/>
                <a:gd name="T49" fmla="*/ 321 h 626"/>
                <a:gd name="T50" fmla="*/ 91 w 745"/>
                <a:gd name="T51" fmla="*/ 318 h 626"/>
                <a:gd name="T52" fmla="*/ 30 w 745"/>
                <a:gd name="T53" fmla="*/ 331 h 626"/>
                <a:gd name="T54" fmla="*/ 26 w 745"/>
                <a:gd name="T55" fmla="*/ 361 h 626"/>
                <a:gd name="T56" fmla="*/ 21 w 745"/>
                <a:gd name="T57" fmla="*/ 399 h 626"/>
                <a:gd name="T58" fmla="*/ 4 w 745"/>
                <a:gd name="T59" fmla="*/ 424 h 626"/>
                <a:gd name="T60" fmla="*/ 17 w 745"/>
                <a:gd name="T61" fmla="*/ 458 h 626"/>
                <a:gd name="T62" fmla="*/ 34 w 745"/>
                <a:gd name="T63" fmla="*/ 470 h 626"/>
                <a:gd name="T64" fmla="*/ 63 w 745"/>
                <a:gd name="T65" fmla="*/ 466 h 626"/>
                <a:gd name="T66" fmla="*/ 59 w 745"/>
                <a:gd name="T67" fmla="*/ 487 h 626"/>
                <a:gd name="T68" fmla="*/ 53 w 745"/>
                <a:gd name="T69" fmla="*/ 496 h 626"/>
                <a:gd name="T70" fmla="*/ 19 w 745"/>
                <a:gd name="T71" fmla="*/ 479 h 626"/>
                <a:gd name="T72" fmla="*/ 23 w 745"/>
                <a:gd name="T73" fmla="*/ 512 h 626"/>
                <a:gd name="T74" fmla="*/ 38 w 745"/>
                <a:gd name="T75" fmla="*/ 513 h 626"/>
                <a:gd name="T76" fmla="*/ 53 w 745"/>
                <a:gd name="T77" fmla="*/ 512 h 626"/>
                <a:gd name="T78" fmla="*/ 82 w 745"/>
                <a:gd name="T79" fmla="*/ 517 h 626"/>
                <a:gd name="T80" fmla="*/ 105 w 745"/>
                <a:gd name="T81" fmla="*/ 504 h 626"/>
                <a:gd name="T82" fmla="*/ 118 w 745"/>
                <a:gd name="T83" fmla="*/ 510 h 626"/>
                <a:gd name="T84" fmla="*/ 141 w 745"/>
                <a:gd name="T85" fmla="*/ 536 h 626"/>
                <a:gd name="T86" fmla="*/ 152 w 745"/>
                <a:gd name="T87" fmla="*/ 559 h 626"/>
                <a:gd name="T88" fmla="*/ 169 w 745"/>
                <a:gd name="T89" fmla="*/ 576 h 626"/>
                <a:gd name="T90" fmla="*/ 150 w 745"/>
                <a:gd name="T91" fmla="*/ 601 h 626"/>
                <a:gd name="T92" fmla="*/ 164 w 745"/>
                <a:gd name="T93" fmla="*/ 622 h 626"/>
                <a:gd name="T94" fmla="*/ 200 w 745"/>
                <a:gd name="T95" fmla="*/ 588 h 626"/>
                <a:gd name="T96" fmla="*/ 238 w 745"/>
                <a:gd name="T97" fmla="*/ 580 h 626"/>
                <a:gd name="T98" fmla="*/ 274 w 745"/>
                <a:gd name="T99" fmla="*/ 569 h 626"/>
                <a:gd name="T100" fmla="*/ 308 w 745"/>
                <a:gd name="T101" fmla="*/ 546 h 626"/>
                <a:gd name="T102" fmla="*/ 320 w 745"/>
                <a:gd name="T103" fmla="*/ 546 h 626"/>
                <a:gd name="T104" fmla="*/ 326 w 745"/>
                <a:gd name="T105" fmla="*/ 512 h 626"/>
                <a:gd name="T106" fmla="*/ 318 w 745"/>
                <a:gd name="T107" fmla="*/ 437 h 626"/>
                <a:gd name="T108" fmla="*/ 347 w 745"/>
                <a:gd name="T109" fmla="*/ 321 h 626"/>
                <a:gd name="T110" fmla="*/ 387 w 745"/>
                <a:gd name="T111" fmla="*/ 308 h 626"/>
                <a:gd name="T112" fmla="*/ 419 w 745"/>
                <a:gd name="T113" fmla="*/ 274 h 626"/>
                <a:gd name="T114" fmla="*/ 482 w 745"/>
                <a:gd name="T115" fmla="*/ 268 h 626"/>
                <a:gd name="T116" fmla="*/ 522 w 745"/>
                <a:gd name="T117" fmla="*/ 224 h 626"/>
                <a:gd name="T118" fmla="*/ 579 w 745"/>
                <a:gd name="T119" fmla="*/ 164 h 626"/>
                <a:gd name="T120" fmla="*/ 619 w 745"/>
                <a:gd name="T121" fmla="*/ 129 h 626"/>
                <a:gd name="T122" fmla="*/ 697 w 745"/>
                <a:gd name="T123" fmla="*/ 65 h 626"/>
                <a:gd name="T124" fmla="*/ 514 w 745"/>
                <a:gd name="T125" fmla="*/ 238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45" h="626">
                  <a:moveTo>
                    <a:pt x="743" y="6"/>
                  </a:moveTo>
                  <a:lnTo>
                    <a:pt x="743" y="6"/>
                  </a:lnTo>
                  <a:lnTo>
                    <a:pt x="743" y="6"/>
                  </a:lnTo>
                  <a:lnTo>
                    <a:pt x="743" y="8"/>
                  </a:lnTo>
                  <a:lnTo>
                    <a:pt x="741" y="9"/>
                  </a:lnTo>
                  <a:lnTo>
                    <a:pt x="739" y="8"/>
                  </a:lnTo>
                  <a:lnTo>
                    <a:pt x="739" y="8"/>
                  </a:lnTo>
                  <a:lnTo>
                    <a:pt x="739" y="6"/>
                  </a:lnTo>
                  <a:lnTo>
                    <a:pt x="739" y="6"/>
                  </a:lnTo>
                  <a:lnTo>
                    <a:pt x="739" y="4"/>
                  </a:lnTo>
                  <a:lnTo>
                    <a:pt x="739" y="2"/>
                  </a:lnTo>
                  <a:lnTo>
                    <a:pt x="741" y="2"/>
                  </a:lnTo>
                  <a:lnTo>
                    <a:pt x="741" y="2"/>
                  </a:lnTo>
                  <a:lnTo>
                    <a:pt x="743" y="4"/>
                  </a:lnTo>
                  <a:lnTo>
                    <a:pt x="743" y="6"/>
                  </a:lnTo>
                  <a:lnTo>
                    <a:pt x="745" y="6"/>
                  </a:lnTo>
                  <a:lnTo>
                    <a:pt x="743" y="2"/>
                  </a:lnTo>
                  <a:lnTo>
                    <a:pt x="743" y="2"/>
                  </a:lnTo>
                  <a:lnTo>
                    <a:pt x="743" y="2"/>
                  </a:lnTo>
                  <a:lnTo>
                    <a:pt x="741" y="0"/>
                  </a:lnTo>
                  <a:lnTo>
                    <a:pt x="741" y="0"/>
                  </a:lnTo>
                  <a:lnTo>
                    <a:pt x="737" y="0"/>
                  </a:lnTo>
                  <a:lnTo>
                    <a:pt x="737" y="0"/>
                  </a:lnTo>
                  <a:lnTo>
                    <a:pt x="735" y="0"/>
                  </a:lnTo>
                  <a:lnTo>
                    <a:pt x="735" y="2"/>
                  </a:lnTo>
                  <a:lnTo>
                    <a:pt x="735" y="2"/>
                  </a:lnTo>
                  <a:lnTo>
                    <a:pt x="735" y="2"/>
                  </a:lnTo>
                  <a:lnTo>
                    <a:pt x="735" y="4"/>
                  </a:lnTo>
                  <a:lnTo>
                    <a:pt x="735" y="4"/>
                  </a:lnTo>
                  <a:lnTo>
                    <a:pt x="735" y="6"/>
                  </a:lnTo>
                  <a:lnTo>
                    <a:pt x="735" y="6"/>
                  </a:lnTo>
                  <a:lnTo>
                    <a:pt x="733" y="8"/>
                  </a:lnTo>
                  <a:lnTo>
                    <a:pt x="733" y="8"/>
                  </a:lnTo>
                  <a:lnTo>
                    <a:pt x="733" y="8"/>
                  </a:lnTo>
                  <a:lnTo>
                    <a:pt x="731" y="8"/>
                  </a:lnTo>
                  <a:lnTo>
                    <a:pt x="731" y="6"/>
                  </a:lnTo>
                  <a:lnTo>
                    <a:pt x="724" y="9"/>
                  </a:lnTo>
                  <a:lnTo>
                    <a:pt x="724" y="11"/>
                  </a:lnTo>
                  <a:lnTo>
                    <a:pt x="720" y="13"/>
                  </a:lnTo>
                  <a:lnTo>
                    <a:pt x="720" y="13"/>
                  </a:lnTo>
                  <a:lnTo>
                    <a:pt x="718" y="13"/>
                  </a:lnTo>
                  <a:lnTo>
                    <a:pt x="718" y="13"/>
                  </a:lnTo>
                  <a:lnTo>
                    <a:pt x="716" y="13"/>
                  </a:lnTo>
                  <a:lnTo>
                    <a:pt x="716" y="13"/>
                  </a:lnTo>
                  <a:lnTo>
                    <a:pt x="716" y="13"/>
                  </a:lnTo>
                  <a:lnTo>
                    <a:pt x="716" y="15"/>
                  </a:lnTo>
                  <a:lnTo>
                    <a:pt x="716" y="15"/>
                  </a:lnTo>
                  <a:lnTo>
                    <a:pt x="716" y="17"/>
                  </a:lnTo>
                  <a:lnTo>
                    <a:pt x="716" y="17"/>
                  </a:lnTo>
                  <a:lnTo>
                    <a:pt x="714" y="17"/>
                  </a:lnTo>
                  <a:lnTo>
                    <a:pt x="714" y="19"/>
                  </a:lnTo>
                  <a:lnTo>
                    <a:pt x="714" y="19"/>
                  </a:lnTo>
                  <a:lnTo>
                    <a:pt x="714" y="19"/>
                  </a:lnTo>
                  <a:lnTo>
                    <a:pt x="714" y="19"/>
                  </a:lnTo>
                  <a:lnTo>
                    <a:pt x="716" y="21"/>
                  </a:lnTo>
                  <a:lnTo>
                    <a:pt x="716" y="21"/>
                  </a:lnTo>
                  <a:lnTo>
                    <a:pt x="714" y="21"/>
                  </a:lnTo>
                  <a:lnTo>
                    <a:pt x="712" y="25"/>
                  </a:lnTo>
                  <a:lnTo>
                    <a:pt x="710" y="27"/>
                  </a:lnTo>
                  <a:lnTo>
                    <a:pt x="710" y="27"/>
                  </a:lnTo>
                  <a:lnTo>
                    <a:pt x="709" y="27"/>
                  </a:lnTo>
                  <a:lnTo>
                    <a:pt x="709" y="27"/>
                  </a:lnTo>
                  <a:lnTo>
                    <a:pt x="709" y="27"/>
                  </a:lnTo>
                  <a:lnTo>
                    <a:pt x="707" y="28"/>
                  </a:lnTo>
                  <a:lnTo>
                    <a:pt x="707" y="30"/>
                  </a:lnTo>
                  <a:lnTo>
                    <a:pt x="705" y="32"/>
                  </a:lnTo>
                  <a:lnTo>
                    <a:pt x="703" y="34"/>
                  </a:lnTo>
                  <a:lnTo>
                    <a:pt x="701" y="34"/>
                  </a:lnTo>
                  <a:lnTo>
                    <a:pt x="695" y="36"/>
                  </a:lnTo>
                  <a:lnTo>
                    <a:pt x="690" y="36"/>
                  </a:lnTo>
                  <a:lnTo>
                    <a:pt x="688" y="38"/>
                  </a:lnTo>
                  <a:lnTo>
                    <a:pt x="686" y="36"/>
                  </a:lnTo>
                  <a:lnTo>
                    <a:pt x="686" y="36"/>
                  </a:lnTo>
                  <a:lnTo>
                    <a:pt x="684" y="36"/>
                  </a:lnTo>
                  <a:lnTo>
                    <a:pt x="682" y="36"/>
                  </a:lnTo>
                  <a:lnTo>
                    <a:pt x="680" y="36"/>
                  </a:lnTo>
                  <a:lnTo>
                    <a:pt x="680" y="34"/>
                  </a:lnTo>
                  <a:lnTo>
                    <a:pt x="678" y="34"/>
                  </a:lnTo>
                  <a:lnTo>
                    <a:pt x="678" y="34"/>
                  </a:lnTo>
                  <a:lnTo>
                    <a:pt x="672" y="34"/>
                  </a:lnTo>
                  <a:lnTo>
                    <a:pt x="667" y="34"/>
                  </a:lnTo>
                  <a:lnTo>
                    <a:pt x="663" y="36"/>
                  </a:lnTo>
                  <a:lnTo>
                    <a:pt x="663" y="34"/>
                  </a:lnTo>
                  <a:lnTo>
                    <a:pt x="663" y="34"/>
                  </a:lnTo>
                  <a:lnTo>
                    <a:pt x="661" y="34"/>
                  </a:lnTo>
                  <a:lnTo>
                    <a:pt x="661" y="34"/>
                  </a:lnTo>
                  <a:lnTo>
                    <a:pt x="661" y="34"/>
                  </a:lnTo>
                  <a:lnTo>
                    <a:pt x="661" y="32"/>
                  </a:lnTo>
                  <a:lnTo>
                    <a:pt x="659" y="32"/>
                  </a:lnTo>
                  <a:lnTo>
                    <a:pt x="659" y="30"/>
                  </a:lnTo>
                  <a:lnTo>
                    <a:pt x="659" y="30"/>
                  </a:lnTo>
                  <a:lnTo>
                    <a:pt x="659" y="30"/>
                  </a:lnTo>
                  <a:lnTo>
                    <a:pt x="659" y="28"/>
                  </a:lnTo>
                  <a:lnTo>
                    <a:pt x="657" y="27"/>
                  </a:lnTo>
                  <a:lnTo>
                    <a:pt x="657" y="25"/>
                  </a:lnTo>
                  <a:lnTo>
                    <a:pt x="655" y="25"/>
                  </a:lnTo>
                  <a:lnTo>
                    <a:pt x="655" y="21"/>
                  </a:lnTo>
                  <a:lnTo>
                    <a:pt x="653" y="17"/>
                  </a:lnTo>
                  <a:lnTo>
                    <a:pt x="651" y="15"/>
                  </a:lnTo>
                  <a:lnTo>
                    <a:pt x="651" y="15"/>
                  </a:lnTo>
                  <a:lnTo>
                    <a:pt x="650" y="15"/>
                  </a:lnTo>
                  <a:lnTo>
                    <a:pt x="650" y="15"/>
                  </a:lnTo>
                  <a:lnTo>
                    <a:pt x="650" y="17"/>
                  </a:lnTo>
                  <a:lnTo>
                    <a:pt x="650" y="17"/>
                  </a:lnTo>
                  <a:lnTo>
                    <a:pt x="650" y="17"/>
                  </a:lnTo>
                  <a:lnTo>
                    <a:pt x="650" y="17"/>
                  </a:lnTo>
                  <a:lnTo>
                    <a:pt x="650" y="19"/>
                  </a:lnTo>
                  <a:lnTo>
                    <a:pt x="650" y="19"/>
                  </a:lnTo>
                  <a:lnTo>
                    <a:pt x="650" y="19"/>
                  </a:lnTo>
                  <a:lnTo>
                    <a:pt x="650" y="21"/>
                  </a:lnTo>
                  <a:lnTo>
                    <a:pt x="650" y="21"/>
                  </a:lnTo>
                  <a:lnTo>
                    <a:pt x="650" y="23"/>
                  </a:lnTo>
                  <a:lnTo>
                    <a:pt x="648" y="23"/>
                  </a:lnTo>
                  <a:lnTo>
                    <a:pt x="648" y="23"/>
                  </a:lnTo>
                  <a:lnTo>
                    <a:pt x="648" y="23"/>
                  </a:lnTo>
                  <a:lnTo>
                    <a:pt x="648" y="21"/>
                  </a:lnTo>
                  <a:lnTo>
                    <a:pt x="646" y="15"/>
                  </a:lnTo>
                  <a:lnTo>
                    <a:pt x="644" y="15"/>
                  </a:lnTo>
                  <a:lnTo>
                    <a:pt x="644" y="13"/>
                  </a:lnTo>
                  <a:lnTo>
                    <a:pt x="640" y="9"/>
                  </a:lnTo>
                  <a:lnTo>
                    <a:pt x="638" y="8"/>
                  </a:lnTo>
                  <a:lnTo>
                    <a:pt x="638" y="6"/>
                  </a:lnTo>
                  <a:lnTo>
                    <a:pt x="636" y="4"/>
                  </a:lnTo>
                  <a:lnTo>
                    <a:pt x="636" y="4"/>
                  </a:lnTo>
                  <a:lnTo>
                    <a:pt x="634" y="4"/>
                  </a:lnTo>
                  <a:lnTo>
                    <a:pt x="634" y="6"/>
                  </a:lnTo>
                  <a:lnTo>
                    <a:pt x="634" y="6"/>
                  </a:lnTo>
                  <a:lnTo>
                    <a:pt x="634" y="8"/>
                  </a:lnTo>
                  <a:lnTo>
                    <a:pt x="634" y="8"/>
                  </a:lnTo>
                  <a:lnTo>
                    <a:pt x="632" y="9"/>
                  </a:lnTo>
                  <a:lnTo>
                    <a:pt x="630" y="9"/>
                  </a:lnTo>
                  <a:lnTo>
                    <a:pt x="630" y="11"/>
                  </a:lnTo>
                  <a:lnTo>
                    <a:pt x="630" y="11"/>
                  </a:lnTo>
                  <a:lnTo>
                    <a:pt x="629" y="13"/>
                  </a:lnTo>
                  <a:lnTo>
                    <a:pt x="629" y="15"/>
                  </a:lnTo>
                  <a:lnTo>
                    <a:pt x="629" y="15"/>
                  </a:lnTo>
                  <a:lnTo>
                    <a:pt x="627" y="15"/>
                  </a:lnTo>
                  <a:lnTo>
                    <a:pt x="627" y="15"/>
                  </a:lnTo>
                  <a:lnTo>
                    <a:pt x="627" y="15"/>
                  </a:lnTo>
                  <a:lnTo>
                    <a:pt x="625" y="13"/>
                  </a:lnTo>
                  <a:lnTo>
                    <a:pt x="625" y="11"/>
                  </a:lnTo>
                  <a:lnTo>
                    <a:pt x="625" y="9"/>
                  </a:lnTo>
                  <a:lnTo>
                    <a:pt x="623" y="9"/>
                  </a:lnTo>
                  <a:lnTo>
                    <a:pt x="623" y="9"/>
                  </a:lnTo>
                  <a:lnTo>
                    <a:pt x="623" y="9"/>
                  </a:lnTo>
                  <a:lnTo>
                    <a:pt x="623" y="9"/>
                  </a:lnTo>
                  <a:lnTo>
                    <a:pt x="623" y="13"/>
                  </a:lnTo>
                  <a:lnTo>
                    <a:pt x="623" y="15"/>
                  </a:lnTo>
                  <a:lnTo>
                    <a:pt x="623" y="15"/>
                  </a:lnTo>
                  <a:lnTo>
                    <a:pt x="621" y="15"/>
                  </a:lnTo>
                  <a:lnTo>
                    <a:pt x="621" y="15"/>
                  </a:lnTo>
                  <a:lnTo>
                    <a:pt x="621" y="17"/>
                  </a:lnTo>
                  <a:lnTo>
                    <a:pt x="621" y="17"/>
                  </a:lnTo>
                  <a:lnTo>
                    <a:pt x="621" y="17"/>
                  </a:lnTo>
                  <a:lnTo>
                    <a:pt x="621" y="17"/>
                  </a:lnTo>
                  <a:lnTo>
                    <a:pt x="621" y="19"/>
                  </a:lnTo>
                  <a:lnTo>
                    <a:pt x="621" y="19"/>
                  </a:lnTo>
                  <a:lnTo>
                    <a:pt x="621" y="21"/>
                  </a:lnTo>
                  <a:lnTo>
                    <a:pt x="619" y="19"/>
                  </a:lnTo>
                  <a:lnTo>
                    <a:pt x="617" y="19"/>
                  </a:lnTo>
                  <a:lnTo>
                    <a:pt x="615" y="17"/>
                  </a:lnTo>
                  <a:lnTo>
                    <a:pt x="613" y="17"/>
                  </a:lnTo>
                  <a:lnTo>
                    <a:pt x="613" y="17"/>
                  </a:lnTo>
                  <a:lnTo>
                    <a:pt x="613" y="17"/>
                  </a:lnTo>
                  <a:lnTo>
                    <a:pt x="611" y="15"/>
                  </a:lnTo>
                  <a:lnTo>
                    <a:pt x="609" y="15"/>
                  </a:lnTo>
                  <a:lnTo>
                    <a:pt x="609" y="15"/>
                  </a:lnTo>
                  <a:lnTo>
                    <a:pt x="609" y="17"/>
                  </a:lnTo>
                  <a:lnTo>
                    <a:pt x="608" y="17"/>
                  </a:lnTo>
                  <a:lnTo>
                    <a:pt x="608" y="17"/>
                  </a:lnTo>
                  <a:lnTo>
                    <a:pt x="608" y="19"/>
                  </a:lnTo>
                  <a:lnTo>
                    <a:pt x="608" y="19"/>
                  </a:lnTo>
                  <a:lnTo>
                    <a:pt x="608" y="19"/>
                  </a:lnTo>
                  <a:lnTo>
                    <a:pt x="609" y="21"/>
                  </a:lnTo>
                  <a:lnTo>
                    <a:pt x="609" y="21"/>
                  </a:lnTo>
                  <a:lnTo>
                    <a:pt x="609" y="23"/>
                  </a:lnTo>
                  <a:lnTo>
                    <a:pt x="609" y="23"/>
                  </a:lnTo>
                  <a:lnTo>
                    <a:pt x="611" y="25"/>
                  </a:lnTo>
                  <a:lnTo>
                    <a:pt x="611" y="27"/>
                  </a:lnTo>
                  <a:lnTo>
                    <a:pt x="613" y="27"/>
                  </a:lnTo>
                  <a:lnTo>
                    <a:pt x="613" y="27"/>
                  </a:lnTo>
                  <a:lnTo>
                    <a:pt x="613" y="27"/>
                  </a:lnTo>
                  <a:lnTo>
                    <a:pt x="613" y="27"/>
                  </a:lnTo>
                  <a:lnTo>
                    <a:pt x="615" y="27"/>
                  </a:lnTo>
                  <a:lnTo>
                    <a:pt x="615" y="28"/>
                  </a:lnTo>
                  <a:lnTo>
                    <a:pt x="615" y="28"/>
                  </a:lnTo>
                  <a:lnTo>
                    <a:pt x="615" y="28"/>
                  </a:lnTo>
                  <a:lnTo>
                    <a:pt x="615" y="28"/>
                  </a:lnTo>
                  <a:lnTo>
                    <a:pt x="617" y="28"/>
                  </a:lnTo>
                  <a:lnTo>
                    <a:pt x="617" y="30"/>
                  </a:lnTo>
                  <a:lnTo>
                    <a:pt x="615" y="30"/>
                  </a:lnTo>
                  <a:lnTo>
                    <a:pt x="615" y="32"/>
                  </a:lnTo>
                  <a:lnTo>
                    <a:pt x="613" y="32"/>
                  </a:lnTo>
                  <a:lnTo>
                    <a:pt x="611" y="32"/>
                  </a:lnTo>
                  <a:lnTo>
                    <a:pt x="609" y="34"/>
                  </a:lnTo>
                  <a:lnTo>
                    <a:pt x="608" y="36"/>
                  </a:lnTo>
                  <a:lnTo>
                    <a:pt x="606" y="38"/>
                  </a:lnTo>
                  <a:lnTo>
                    <a:pt x="604" y="40"/>
                  </a:lnTo>
                  <a:lnTo>
                    <a:pt x="598" y="42"/>
                  </a:lnTo>
                  <a:lnTo>
                    <a:pt x="598" y="42"/>
                  </a:lnTo>
                  <a:lnTo>
                    <a:pt x="596" y="40"/>
                  </a:lnTo>
                  <a:lnTo>
                    <a:pt x="596" y="40"/>
                  </a:lnTo>
                  <a:lnTo>
                    <a:pt x="594" y="40"/>
                  </a:lnTo>
                  <a:lnTo>
                    <a:pt x="594" y="40"/>
                  </a:lnTo>
                  <a:lnTo>
                    <a:pt x="592" y="40"/>
                  </a:lnTo>
                  <a:lnTo>
                    <a:pt x="592" y="40"/>
                  </a:lnTo>
                  <a:lnTo>
                    <a:pt x="590" y="42"/>
                  </a:lnTo>
                  <a:lnTo>
                    <a:pt x="589" y="44"/>
                  </a:lnTo>
                  <a:lnTo>
                    <a:pt x="587" y="46"/>
                  </a:lnTo>
                  <a:lnTo>
                    <a:pt x="587" y="48"/>
                  </a:lnTo>
                  <a:lnTo>
                    <a:pt x="585" y="49"/>
                  </a:lnTo>
                  <a:lnTo>
                    <a:pt x="583" y="51"/>
                  </a:lnTo>
                  <a:lnTo>
                    <a:pt x="583" y="51"/>
                  </a:lnTo>
                  <a:lnTo>
                    <a:pt x="583" y="53"/>
                  </a:lnTo>
                  <a:lnTo>
                    <a:pt x="583" y="53"/>
                  </a:lnTo>
                  <a:lnTo>
                    <a:pt x="583" y="53"/>
                  </a:lnTo>
                  <a:lnTo>
                    <a:pt x="581" y="55"/>
                  </a:lnTo>
                  <a:lnTo>
                    <a:pt x="581" y="55"/>
                  </a:lnTo>
                  <a:lnTo>
                    <a:pt x="581" y="57"/>
                  </a:lnTo>
                  <a:lnTo>
                    <a:pt x="583" y="59"/>
                  </a:lnTo>
                  <a:lnTo>
                    <a:pt x="585" y="61"/>
                  </a:lnTo>
                  <a:lnTo>
                    <a:pt x="585" y="61"/>
                  </a:lnTo>
                  <a:lnTo>
                    <a:pt x="585" y="61"/>
                  </a:lnTo>
                  <a:lnTo>
                    <a:pt x="587" y="61"/>
                  </a:lnTo>
                  <a:lnTo>
                    <a:pt x="587" y="61"/>
                  </a:lnTo>
                  <a:lnTo>
                    <a:pt x="587" y="61"/>
                  </a:lnTo>
                  <a:lnTo>
                    <a:pt x="587" y="61"/>
                  </a:lnTo>
                  <a:lnTo>
                    <a:pt x="587" y="63"/>
                  </a:lnTo>
                  <a:lnTo>
                    <a:pt x="583" y="68"/>
                  </a:lnTo>
                  <a:lnTo>
                    <a:pt x="583" y="68"/>
                  </a:lnTo>
                  <a:lnTo>
                    <a:pt x="583" y="70"/>
                  </a:lnTo>
                  <a:lnTo>
                    <a:pt x="583" y="70"/>
                  </a:lnTo>
                  <a:lnTo>
                    <a:pt x="583" y="70"/>
                  </a:lnTo>
                  <a:lnTo>
                    <a:pt x="583" y="72"/>
                  </a:lnTo>
                  <a:lnTo>
                    <a:pt x="585" y="72"/>
                  </a:lnTo>
                  <a:lnTo>
                    <a:pt x="583" y="76"/>
                  </a:lnTo>
                  <a:lnTo>
                    <a:pt x="583" y="76"/>
                  </a:lnTo>
                  <a:lnTo>
                    <a:pt x="581" y="76"/>
                  </a:lnTo>
                  <a:lnTo>
                    <a:pt x="581" y="76"/>
                  </a:lnTo>
                  <a:lnTo>
                    <a:pt x="579" y="76"/>
                  </a:lnTo>
                  <a:lnTo>
                    <a:pt x="579" y="78"/>
                  </a:lnTo>
                  <a:lnTo>
                    <a:pt x="575" y="78"/>
                  </a:lnTo>
                  <a:lnTo>
                    <a:pt x="575" y="78"/>
                  </a:lnTo>
                  <a:lnTo>
                    <a:pt x="571" y="80"/>
                  </a:lnTo>
                  <a:lnTo>
                    <a:pt x="569" y="78"/>
                  </a:lnTo>
                  <a:lnTo>
                    <a:pt x="569" y="78"/>
                  </a:lnTo>
                  <a:lnTo>
                    <a:pt x="569" y="78"/>
                  </a:lnTo>
                  <a:lnTo>
                    <a:pt x="569" y="76"/>
                  </a:lnTo>
                  <a:lnTo>
                    <a:pt x="569" y="74"/>
                  </a:lnTo>
                  <a:lnTo>
                    <a:pt x="569" y="74"/>
                  </a:lnTo>
                  <a:lnTo>
                    <a:pt x="569" y="74"/>
                  </a:lnTo>
                  <a:lnTo>
                    <a:pt x="568" y="74"/>
                  </a:lnTo>
                  <a:lnTo>
                    <a:pt x="566" y="74"/>
                  </a:lnTo>
                  <a:lnTo>
                    <a:pt x="566" y="72"/>
                  </a:lnTo>
                  <a:lnTo>
                    <a:pt x="564" y="72"/>
                  </a:lnTo>
                  <a:lnTo>
                    <a:pt x="564" y="72"/>
                  </a:lnTo>
                  <a:lnTo>
                    <a:pt x="562" y="72"/>
                  </a:lnTo>
                  <a:lnTo>
                    <a:pt x="560" y="72"/>
                  </a:lnTo>
                  <a:lnTo>
                    <a:pt x="560" y="72"/>
                  </a:lnTo>
                  <a:lnTo>
                    <a:pt x="560" y="74"/>
                  </a:lnTo>
                  <a:lnTo>
                    <a:pt x="560" y="76"/>
                  </a:lnTo>
                  <a:lnTo>
                    <a:pt x="560" y="78"/>
                  </a:lnTo>
                  <a:lnTo>
                    <a:pt x="560" y="78"/>
                  </a:lnTo>
                  <a:lnTo>
                    <a:pt x="558" y="80"/>
                  </a:lnTo>
                  <a:lnTo>
                    <a:pt x="558" y="80"/>
                  </a:lnTo>
                  <a:lnTo>
                    <a:pt x="554" y="82"/>
                  </a:lnTo>
                  <a:lnTo>
                    <a:pt x="552" y="84"/>
                  </a:lnTo>
                  <a:lnTo>
                    <a:pt x="550" y="86"/>
                  </a:lnTo>
                  <a:lnTo>
                    <a:pt x="549" y="86"/>
                  </a:lnTo>
                  <a:lnTo>
                    <a:pt x="549" y="86"/>
                  </a:lnTo>
                  <a:lnTo>
                    <a:pt x="549" y="87"/>
                  </a:lnTo>
                  <a:lnTo>
                    <a:pt x="549" y="89"/>
                  </a:lnTo>
                  <a:lnTo>
                    <a:pt x="549" y="89"/>
                  </a:lnTo>
                  <a:lnTo>
                    <a:pt x="547" y="91"/>
                  </a:lnTo>
                  <a:lnTo>
                    <a:pt x="547" y="91"/>
                  </a:lnTo>
                  <a:lnTo>
                    <a:pt x="545" y="91"/>
                  </a:lnTo>
                  <a:lnTo>
                    <a:pt x="545" y="91"/>
                  </a:lnTo>
                  <a:lnTo>
                    <a:pt x="543" y="91"/>
                  </a:lnTo>
                  <a:lnTo>
                    <a:pt x="543" y="89"/>
                  </a:lnTo>
                  <a:lnTo>
                    <a:pt x="541" y="89"/>
                  </a:lnTo>
                  <a:lnTo>
                    <a:pt x="541" y="89"/>
                  </a:lnTo>
                  <a:lnTo>
                    <a:pt x="541" y="87"/>
                  </a:lnTo>
                  <a:lnTo>
                    <a:pt x="541" y="87"/>
                  </a:lnTo>
                  <a:lnTo>
                    <a:pt x="541" y="86"/>
                  </a:lnTo>
                  <a:lnTo>
                    <a:pt x="543" y="84"/>
                  </a:lnTo>
                  <a:lnTo>
                    <a:pt x="543" y="82"/>
                  </a:lnTo>
                  <a:lnTo>
                    <a:pt x="543" y="82"/>
                  </a:lnTo>
                  <a:lnTo>
                    <a:pt x="543" y="82"/>
                  </a:lnTo>
                  <a:lnTo>
                    <a:pt x="543" y="80"/>
                  </a:lnTo>
                  <a:lnTo>
                    <a:pt x="541" y="80"/>
                  </a:lnTo>
                  <a:lnTo>
                    <a:pt x="541" y="80"/>
                  </a:lnTo>
                  <a:lnTo>
                    <a:pt x="537" y="74"/>
                  </a:lnTo>
                  <a:lnTo>
                    <a:pt x="535" y="74"/>
                  </a:lnTo>
                  <a:lnTo>
                    <a:pt x="535" y="72"/>
                  </a:lnTo>
                  <a:lnTo>
                    <a:pt x="535" y="72"/>
                  </a:lnTo>
                  <a:lnTo>
                    <a:pt x="535" y="70"/>
                  </a:lnTo>
                  <a:lnTo>
                    <a:pt x="535" y="68"/>
                  </a:lnTo>
                  <a:lnTo>
                    <a:pt x="535" y="68"/>
                  </a:lnTo>
                  <a:lnTo>
                    <a:pt x="535" y="67"/>
                  </a:lnTo>
                  <a:lnTo>
                    <a:pt x="535" y="67"/>
                  </a:lnTo>
                  <a:lnTo>
                    <a:pt x="535" y="67"/>
                  </a:lnTo>
                  <a:lnTo>
                    <a:pt x="535" y="65"/>
                  </a:lnTo>
                  <a:lnTo>
                    <a:pt x="535" y="65"/>
                  </a:lnTo>
                  <a:lnTo>
                    <a:pt x="533" y="65"/>
                  </a:lnTo>
                  <a:lnTo>
                    <a:pt x="533" y="65"/>
                  </a:lnTo>
                  <a:lnTo>
                    <a:pt x="533" y="65"/>
                  </a:lnTo>
                  <a:lnTo>
                    <a:pt x="531" y="65"/>
                  </a:lnTo>
                  <a:lnTo>
                    <a:pt x="531" y="63"/>
                  </a:lnTo>
                  <a:lnTo>
                    <a:pt x="529" y="63"/>
                  </a:lnTo>
                  <a:lnTo>
                    <a:pt x="528" y="63"/>
                  </a:lnTo>
                  <a:lnTo>
                    <a:pt x="528" y="65"/>
                  </a:lnTo>
                  <a:lnTo>
                    <a:pt x="526" y="67"/>
                  </a:lnTo>
                  <a:lnTo>
                    <a:pt x="526" y="68"/>
                  </a:lnTo>
                  <a:lnTo>
                    <a:pt x="522" y="72"/>
                  </a:lnTo>
                  <a:lnTo>
                    <a:pt x="522" y="72"/>
                  </a:lnTo>
                  <a:lnTo>
                    <a:pt x="522" y="74"/>
                  </a:lnTo>
                  <a:lnTo>
                    <a:pt x="522" y="74"/>
                  </a:lnTo>
                  <a:lnTo>
                    <a:pt x="522" y="76"/>
                  </a:lnTo>
                  <a:lnTo>
                    <a:pt x="522" y="78"/>
                  </a:lnTo>
                  <a:lnTo>
                    <a:pt x="520" y="82"/>
                  </a:lnTo>
                  <a:lnTo>
                    <a:pt x="520" y="82"/>
                  </a:lnTo>
                  <a:lnTo>
                    <a:pt x="520" y="82"/>
                  </a:lnTo>
                  <a:lnTo>
                    <a:pt x="520" y="84"/>
                  </a:lnTo>
                  <a:lnTo>
                    <a:pt x="520" y="86"/>
                  </a:lnTo>
                  <a:lnTo>
                    <a:pt x="520" y="86"/>
                  </a:lnTo>
                  <a:lnTo>
                    <a:pt x="520" y="87"/>
                  </a:lnTo>
                  <a:lnTo>
                    <a:pt x="516" y="93"/>
                  </a:lnTo>
                  <a:lnTo>
                    <a:pt x="516" y="93"/>
                  </a:lnTo>
                  <a:lnTo>
                    <a:pt x="516" y="95"/>
                  </a:lnTo>
                  <a:lnTo>
                    <a:pt x="516" y="95"/>
                  </a:lnTo>
                  <a:lnTo>
                    <a:pt x="518" y="97"/>
                  </a:lnTo>
                  <a:lnTo>
                    <a:pt x="520" y="99"/>
                  </a:lnTo>
                  <a:lnTo>
                    <a:pt x="520" y="99"/>
                  </a:lnTo>
                  <a:lnTo>
                    <a:pt x="520" y="101"/>
                  </a:lnTo>
                  <a:lnTo>
                    <a:pt x="520" y="101"/>
                  </a:lnTo>
                  <a:lnTo>
                    <a:pt x="520" y="101"/>
                  </a:lnTo>
                  <a:lnTo>
                    <a:pt x="518" y="103"/>
                  </a:lnTo>
                  <a:lnTo>
                    <a:pt x="518" y="103"/>
                  </a:lnTo>
                  <a:lnTo>
                    <a:pt x="518" y="105"/>
                  </a:lnTo>
                  <a:lnTo>
                    <a:pt x="518" y="106"/>
                  </a:lnTo>
                  <a:lnTo>
                    <a:pt x="518" y="106"/>
                  </a:lnTo>
                  <a:lnTo>
                    <a:pt x="518" y="108"/>
                  </a:lnTo>
                  <a:lnTo>
                    <a:pt x="518" y="108"/>
                  </a:lnTo>
                  <a:lnTo>
                    <a:pt x="516" y="110"/>
                  </a:lnTo>
                  <a:lnTo>
                    <a:pt x="514" y="108"/>
                  </a:lnTo>
                  <a:lnTo>
                    <a:pt x="512" y="110"/>
                  </a:lnTo>
                  <a:lnTo>
                    <a:pt x="512" y="110"/>
                  </a:lnTo>
                  <a:lnTo>
                    <a:pt x="512" y="112"/>
                  </a:lnTo>
                  <a:lnTo>
                    <a:pt x="510" y="112"/>
                  </a:lnTo>
                  <a:lnTo>
                    <a:pt x="510" y="114"/>
                  </a:lnTo>
                  <a:lnTo>
                    <a:pt x="510" y="114"/>
                  </a:lnTo>
                  <a:lnTo>
                    <a:pt x="508" y="114"/>
                  </a:lnTo>
                  <a:lnTo>
                    <a:pt x="508" y="114"/>
                  </a:lnTo>
                  <a:lnTo>
                    <a:pt x="507" y="114"/>
                  </a:lnTo>
                  <a:lnTo>
                    <a:pt x="507" y="114"/>
                  </a:lnTo>
                  <a:lnTo>
                    <a:pt x="505" y="114"/>
                  </a:lnTo>
                  <a:lnTo>
                    <a:pt x="505" y="114"/>
                  </a:lnTo>
                  <a:lnTo>
                    <a:pt x="505" y="114"/>
                  </a:lnTo>
                  <a:lnTo>
                    <a:pt x="503" y="112"/>
                  </a:lnTo>
                  <a:lnTo>
                    <a:pt x="501" y="110"/>
                  </a:lnTo>
                  <a:lnTo>
                    <a:pt x="499" y="110"/>
                  </a:lnTo>
                  <a:lnTo>
                    <a:pt x="495" y="108"/>
                  </a:lnTo>
                  <a:lnTo>
                    <a:pt x="491" y="108"/>
                  </a:lnTo>
                  <a:lnTo>
                    <a:pt x="488" y="112"/>
                  </a:lnTo>
                  <a:lnTo>
                    <a:pt x="484" y="114"/>
                  </a:lnTo>
                  <a:lnTo>
                    <a:pt x="480" y="114"/>
                  </a:lnTo>
                  <a:lnTo>
                    <a:pt x="472" y="120"/>
                  </a:lnTo>
                  <a:lnTo>
                    <a:pt x="465" y="122"/>
                  </a:lnTo>
                  <a:lnTo>
                    <a:pt x="465" y="122"/>
                  </a:lnTo>
                  <a:lnTo>
                    <a:pt x="467" y="124"/>
                  </a:lnTo>
                  <a:lnTo>
                    <a:pt x="467" y="125"/>
                  </a:lnTo>
                  <a:lnTo>
                    <a:pt x="467" y="125"/>
                  </a:lnTo>
                  <a:lnTo>
                    <a:pt x="468" y="127"/>
                  </a:lnTo>
                  <a:lnTo>
                    <a:pt x="468" y="127"/>
                  </a:lnTo>
                  <a:lnTo>
                    <a:pt x="468" y="129"/>
                  </a:lnTo>
                  <a:lnTo>
                    <a:pt x="468" y="129"/>
                  </a:lnTo>
                  <a:lnTo>
                    <a:pt x="467" y="129"/>
                  </a:lnTo>
                  <a:lnTo>
                    <a:pt x="467" y="129"/>
                  </a:lnTo>
                  <a:lnTo>
                    <a:pt x="465" y="131"/>
                  </a:lnTo>
                  <a:lnTo>
                    <a:pt x="463" y="131"/>
                  </a:lnTo>
                  <a:lnTo>
                    <a:pt x="463" y="131"/>
                  </a:lnTo>
                  <a:lnTo>
                    <a:pt x="463" y="131"/>
                  </a:lnTo>
                  <a:lnTo>
                    <a:pt x="461" y="133"/>
                  </a:lnTo>
                  <a:lnTo>
                    <a:pt x="461" y="133"/>
                  </a:lnTo>
                  <a:lnTo>
                    <a:pt x="459" y="135"/>
                  </a:lnTo>
                  <a:lnTo>
                    <a:pt x="459" y="135"/>
                  </a:lnTo>
                  <a:lnTo>
                    <a:pt x="459" y="135"/>
                  </a:lnTo>
                  <a:lnTo>
                    <a:pt x="457" y="137"/>
                  </a:lnTo>
                  <a:lnTo>
                    <a:pt x="455" y="137"/>
                  </a:lnTo>
                  <a:lnTo>
                    <a:pt x="455" y="137"/>
                  </a:lnTo>
                  <a:lnTo>
                    <a:pt x="453" y="137"/>
                  </a:lnTo>
                  <a:lnTo>
                    <a:pt x="451" y="137"/>
                  </a:lnTo>
                  <a:lnTo>
                    <a:pt x="451" y="139"/>
                  </a:lnTo>
                  <a:lnTo>
                    <a:pt x="451" y="139"/>
                  </a:lnTo>
                  <a:lnTo>
                    <a:pt x="449" y="139"/>
                  </a:lnTo>
                  <a:lnTo>
                    <a:pt x="448" y="141"/>
                  </a:lnTo>
                  <a:lnTo>
                    <a:pt x="448" y="141"/>
                  </a:lnTo>
                  <a:lnTo>
                    <a:pt x="448" y="141"/>
                  </a:lnTo>
                  <a:lnTo>
                    <a:pt x="448" y="143"/>
                  </a:lnTo>
                  <a:lnTo>
                    <a:pt x="448" y="145"/>
                  </a:lnTo>
                  <a:lnTo>
                    <a:pt x="448" y="145"/>
                  </a:lnTo>
                  <a:lnTo>
                    <a:pt x="448" y="145"/>
                  </a:lnTo>
                  <a:lnTo>
                    <a:pt x="446" y="146"/>
                  </a:lnTo>
                  <a:lnTo>
                    <a:pt x="446" y="146"/>
                  </a:lnTo>
                  <a:lnTo>
                    <a:pt x="446" y="148"/>
                  </a:lnTo>
                  <a:lnTo>
                    <a:pt x="444" y="148"/>
                  </a:lnTo>
                  <a:lnTo>
                    <a:pt x="444" y="150"/>
                  </a:lnTo>
                  <a:lnTo>
                    <a:pt x="442" y="152"/>
                  </a:lnTo>
                  <a:lnTo>
                    <a:pt x="442" y="152"/>
                  </a:lnTo>
                  <a:lnTo>
                    <a:pt x="442" y="152"/>
                  </a:lnTo>
                  <a:lnTo>
                    <a:pt x="442" y="152"/>
                  </a:lnTo>
                  <a:lnTo>
                    <a:pt x="442" y="154"/>
                  </a:lnTo>
                  <a:lnTo>
                    <a:pt x="442" y="154"/>
                  </a:lnTo>
                  <a:lnTo>
                    <a:pt x="444" y="154"/>
                  </a:lnTo>
                  <a:lnTo>
                    <a:pt x="444" y="154"/>
                  </a:lnTo>
                  <a:lnTo>
                    <a:pt x="444" y="156"/>
                  </a:lnTo>
                  <a:lnTo>
                    <a:pt x="444" y="156"/>
                  </a:lnTo>
                  <a:lnTo>
                    <a:pt x="442" y="156"/>
                  </a:lnTo>
                  <a:lnTo>
                    <a:pt x="442" y="158"/>
                  </a:lnTo>
                  <a:lnTo>
                    <a:pt x="442" y="158"/>
                  </a:lnTo>
                  <a:lnTo>
                    <a:pt x="442" y="158"/>
                  </a:lnTo>
                  <a:lnTo>
                    <a:pt x="442" y="162"/>
                  </a:lnTo>
                  <a:lnTo>
                    <a:pt x="442" y="162"/>
                  </a:lnTo>
                  <a:lnTo>
                    <a:pt x="442" y="164"/>
                  </a:lnTo>
                  <a:lnTo>
                    <a:pt x="440" y="164"/>
                  </a:lnTo>
                  <a:lnTo>
                    <a:pt x="440" y="165"/>
                  </a:lnTo>
                  <a:lnTo>
                    <a:pt x="442" y="165"/>
                  </a:lnTo>
                  <a:lnTo>
                    <a:pt x="442" y="165"/>
                  </a:lnTo>
                  <a:lnTo>
                    <a:pt x="440" y="167"/>
                  </a:lnTo>
                  <a:lnTo>
                    <a:pt x="440" y="169"/>
                  </a:lnTo>
                  <a:lnTo>
                    <a:pt x="438" y="169"/>
                  </a:lnTo>
                  <a:lnTo>
                    <a:pt x="438" y="171"/>
                  </a:lnTo>
                  <a:lnTo>
                    <a:pt x="436" y="171"/>
                  </a:lnTo>
                  <a:lnTo>
                    <a:pt x="436" y="173"/>
                  </a:lnTo>
                  <a:lnTo>
                    <a:pt x="436" y="173"/>
                  </a:lnTo>
                  <a:lnTo>
                    <a:pt x="436" y="173"/>
                  </a:lnTo>
                  <a:lnTo>
                    <a:pt x="434" y="175"/>
                  </a:lnTo>
                  <a:lnTo>
                    <a:pt x="434" y="175"/>
                  </a:lnTo>
                  <a:lnTo>
                    <a:pt x="434" y="175"/>
                  </a:lnTo>
                  <a:lnTo>
                    <a:pt x="432" y="175"/>
                  </a:lnTo>
                  <a:lnTo>
                    <a:pt x="430" y="175"/>
                  </a:lnTo>
                  <a:lnTo>
                    <a:pt x="430" y="175"/>
                  </a:lnTo>
                  <a:lnTo>
                    <a:pt x="430" y="175"/>
                  </a:lnTo>
                  <a:lnTo>
                    <a:pt x="428" y="175"/>
                  </a:lnTo>
                  <a:lnTo>
                    <a:pt x="427" y="175"/>
                  </a:lnTo>
                  <a:lnTo>
                    <a:pt x="427" y="173"/>
                  </a:lnTo>
                  <a:lnTo>
                    <a:pt x="427" y="173"/>
                  </a:lnTo>
                  <a:lnTo>
                    <a:pt x="427" y="173"/>
                  </a:lnTo>
                  <a:lnTo>
                    <a:pt x="427" y="173"/>
                  </a:lnTo>
                  <a:lnTo>
                    <a:pt x="425" y="173"/>
                  </a:lnTo>
                  <a:lnTo>
                    <a:pt x="425" y="173"/>
                  </a:lnTo>
                  <a:lnTo>
                    <a:pt x="425" y="173"/>
                  </a:lnTo>
                  <a:lnTo>
                    <a:pt x="423" y="175"/>
                  </a:lnTo>
                  <a:lnTo>
                    <a:pt x="423" y="177"/>
                  </a:lnTo>
                  <a:lnTo>
                    <a:pt x="423" y="177"/>
                  </a:lnTo>
                  <a:lnTo>
                    <a:pt x="421" y="179"/>
                  </a:lnTo>
                  <a:lnTo>
                    <a:pt x="419" y="179"/>
                  </a:lnTo>
                  <a:lnTo>
                    <a:pt x="419" y="179"/>
                  </a:lnTo>
                  <a:lnTo>
                    <a:pt x="419" y="179"/>
                  </a:lnTo>
                  <a:lnTo>
                    <a:pt x="417" y="179"/>
                  </a:lnTo>
                  <a:lnTo>
                    <a:pt x="415" y="179"/>
                  </a:lnTo>
                  <a:lnTo>
                    <a:pt x="413" y="179"/>
                  </a:lnTo>
                  <a:lnTo>
                    <a:pt x="411" y="179"/>
                  </a:lnTo>
                  <a:lnTo>
                    <a:pt x="411" y="181"/>
                  </a:lnTo>
                  <a:lnTo>
                    <a:pt x="411" y="181"/>
                  </a:lnTo>
                  <a:lnTo>
                    <a:pt x="411" y="181"/>
                  </a:lnTo>
                  <a:lnTo>
                    <a:pt x="411" y="184"/>
                  </a:lnTo>
                  <a:lnTo>
                    <a:pt x="411" y="184"/>
                  </a:lnTo>
                  <a:lnTo>
                    <a:pt x="411" y="186"/>
                  </a:lnTo>
                  <a:lnTo>
                    <a:pt x="411" y="186"/>
                  </a:lnTo>
                  <a:lnTo>
                    <a:pt x="409" y="188"/>
                  </a:lnTo>
                  <a:lnTo>
                    <a:pt x="409" y="188"/>
                  </a:lnTo>
                  <a:lnTo>
                    <a:pt x="406" y="188"/>
                  </a:lnTo>
                  <a:lnTo>
                    <a:pt x="404" y="190"/>
                  </a:lnTo>
                  <a:lnTo>
                    <a:pt x="402" y="190"/>
                  </a:lnTo>
                  <a:lnTo>
                    <a:pt x="400" y="190"/>
                  </a:lnTo>
                  <a:lnTo>
                    <a:pt x="400" y="190"/>
                  </a:lnTo>
                  <a:lnTo>
                    <a:pt x="400" y="190"/>
                  </a:lnTo>
                  <a:lnTo>
                    <a:pt x="398" y="190"/>
                  </a:lnTo>
                  <a:lnTo>
                    <a:pt x="398" y="190"/>
                  </a:lnTo>
                  <a:lnTo>
                    <a:pt x="398" y="192"/>
                  </a:lnTo>
                  <a:lnTo>
                    <a:pt x="398" y="192"/>
                  </a:lnTo>
                  <a:lnTo>
                    <a:pt x="396" y="192"/>
                  </a:lnTo>
                  <a:lnTo>
                    <a:pt x="394" y="192"/>
                  </a:lnTo>
                  <a:lnTo>
                    <a:pt x="394" y="192"/>
                  </a:lnTo>
                  <a:lnTo>
                    <a:pt x="394" y="192"/>
                  </a:lnTo>
                  <a:lnTo>
                    <a:pt x="392" y="192"/>
                  </a:lnTo>
                  <a:lnTo>
                    <a:pt x="390" y="192"/>
                  </a:lnTo>
                  <a:lnTo>
                    <a:pt x="390" y="192"/>
                  </a:lnTo>
                  <a:lnTo>
                    <a:pt x="390" y="190"/>
                  </a:lnTo>
                  <a:lnTo>
                    <a:pt x="388" y="190"/>
                  </a:lnTo>
                  <a:lnTo>
                    <a:pt x="388" y="190"/>
                  </a:lnTo>
                  <a:lnTo>
                    <a:pt x="387" y="190"/>
                  </a:lnTo>
                  <a:lnTo>
                    <a:pt x="387" y="190"/>
                  </a:lnTo>
                  <a:lnTo>
                    <a:pt x="387" y="192"/>
                  </a:lnTo>
                  <a:lnTo>
                    <a:pt x="387" y="192"/>
                  </a:lnTo>
                  <a:lnTo>
                    <a:pt x="387" y="192"/>
                  </a:lnTo>
                  <a:lnTo>
                    <a:pt x="387" y="194"/>
                  </a:lnTo>
                  <a:lnTo>
                    <a:pt x="387" y="194"/>
                  </a:lnTo>
                  <a:lnTo>
                    <a:pt x="387" y="194"/>
                  </a:lnTo>
                  <a:lnTo>
                    <a:pt x="387" y="196"/>
                  </a:lnTo>
                  <a:lnTo>
                    <a:pt x="387" y="196"/>
                  </a:lnTo>
                  <a:lnTo>
                    <a:pt x="387" y="196"/>
                  </a:lnTo>
                  <a:lnTo>
                    <a:pt x="387" y="196"/>
                  </a:lnTo>
                  <a:lnTo>
                    <a:pt x="385" y="196"/>
                  </a:lnTo>
                  <a:lnTo>
                    <a:pt x="385" y="196"/>
                  </a:lnTo>
                  <a:lnTo>
                    <a:pt x="385" y="196"/>
                  </a:lnTo>
                  <a:lnTo>
                    <a:pt x="383" y="196"/>
                  </a:lnTo>
                  <a:lnTo>
                    <a:pt x="383" y="198"/>
                  </a:lnTo>
                  <a:lnTo>
                    <a:pt x="383" y="198"/>
                  </a:lnTo>
                  <a:lnTo>
                    <a:pt x="381" y="200"/>
                  </a:lnTo>
                  <a:lnTo>
                    <a:pt x="383" y="202"/>
                  </a:lnTo>
                  <a:lnTo>
                    <a:pt x="383" y="202"/>
                  </a:lnTo>
                  <a:lnTo>
                    <a:pt x="383" y="202"/>
                  </a:lnTo>
                  <a:lnTo>
                    <a:pt x="383" y="203"/>
                  </a:lnTo>
                  <a:lnTo>
                    <a:pt x="383" y="205"/>
                  </a:lnTo>
                  <a:lnTo>
                    <a:pt x="381" y="205"/>
                  </a:lnTo>
                  <a:lnTo>
                    <a:pt x="381" y="205"/>
                  </a:lnTo>
                  <a:lnTo>
                    <a:pt x="381" y="207"/>
                  </a:lnTo>
                  <a:lnTo>
                    <a:pt x="379" y="207"/>
                  </a:lnTo>
                  <a:lnTo>
                    <a:pt x="379" y="207"/>
                  </a:lnTo>
                  <a:lnTo>
                    <a:pt x="379" y="207"/>
                  </a:lnTo>
                  <a:lnTo>
                    <a:pt x="377" y="205"/>
                  </a:lnTo>
                  <a:lnTo>
                    <a:pt x="375" y="205"/>
                  </a:lnTo>
                  <a:lnTo>
                    <a:pt x="375" y="205"/>
                  </a:lnTo>
                  <a:lnTo>
                    <a:pt x="375" y="205"/>
                  </a:lnTo>
                  <a:lnTo>
                    <a:pt x="373" y="205"/>
                  </a:lnTo>
                  <a:lnTo>
                    <a:pt x="371" y="205"/>
                  </a:lnTo>
                  <a:lnTo>
                    <a:pt x="369" y="203"/>
                  </a:lnTo>
                  <a:lnTo>
                    <a:pt x="369" y="203"/>
                  </a:lnTo>
                  <a:lnTo>
                    <a:pt x="367" y="203"/>
                  </a:lnTo>
                  <a:lnTo>
                    <a:pt x="366" y="203"/>
                  </a:lnTo>
                  <a:lnTo>
                    <a:pt x="366" y="203"/>
                  </a:lnTo>
                  <a:lnTo>
                    <a:pt x="366" y="203"/>
                  </a:lnTo>
                  <a:lnTo>
                    <a:pt x="364" y="203"/>
                  </a:lnTo>
                  <a:lnTo>
                    <a:pt x="364" y="205"/>
                  </a:lnTo>
                  <a:lnTo>
                    <a:pt x="364" y="205"/>
                  </a:lnTo>
                  <a:lnTo>
                    <a:pt x="362" y="205"/>
                  </a:lnTo>
                  <a:lnTo>
                    <a:pt x="362" y="203"/>
                  </a:lnTo>
                  <a:lnTo>
                    <a:pt x="362" y="203"/>
                  </a:lnTo>
                  <a:lnTo>
                    <a:pt x="362" y="203"/>
                  </a:lnTo>
                  <a:lnTo>
                    <a:pt x="362" y="203"/>
                  </a:lnTo>
                  <a:lnTo>
                    <a:pt x="364" y="202"/>
                  </a:lnTo>
                  <a:lnTo>
                    <a:pt x="364" y="202"/>
                  </a:lnTo>
                  <a:lnTo>
                    <a:pt x="362" y="202"/>
                  </a:lnTo>
                  <a:lnTo>
                    <a:pt x="362" y="202"/>
                  </a:lnTo>
                  <a:lnTo>
                    <a:pt x="360" y="200"/>
                  </a:lnTo>
                  <a:lnTo>
                    <a:pt x="362" y="200"/>
                  </a:lnTo>
                  <a:lnTo>
                    <a:pt x="360" y="200"/>
                  </a:lnTo>
                  <a:lnTo>
                    <a:pt x="360" y="200"/>
                  </a:lnTo>
                  <a:lnTo>
                    <a:pt x="360" y="200"/>
                  </a:lnTo>
                  <a:lnTo>
                    <a:pt x="358" y="200"/>
                  </a:lnTo>
                  <a:lnTo>
                    <a:pt x="358" y="198"/>
                  </a:lnTo>
                  <a:lnTo>
                    <a:pt x="356" y="198"/>
                  </a:lnTo>
                  <a:lnTo>
                    <a:pt x="356" y="198"/>
                  </a:lnTo>
                  <a:lnTo>
                    <a:pt x="354" y="196"/>
                  </a:lnTo>
                  <a:lnTo>
                    <a:pt x="354" y="198"/>
                  </a:lnTo>
                  <a:lnTo>
                    <a:pt x="352" y="198"/>
                  </a:lnTo>
                  <a:lnTo>
                    <a:pt x="352" y="198"/>
                  </a:lnTo>
                  <a:lnTo>
                    <a:pt x="352" y="200"/>
                  </a:lnTo>
                  <a:lnTo>
                    <a:pt x="350" y="200"/>
                  </a:lnTo>
                  <a:lnTo>
                    <a:pt x="350" y="200"/>
                  </a:lnTo>
                  <a:lnTo>
                    <a:pt x="348" y="200"/>
                  </a:lnTo>
                  <a:lnTo>
                    <a:pt x="348" y="200"/>
                  </a:lnTo>
                  <a:lnTo>
                    <a:pt x="348" y="202"/>
                  </a:lnTo>
                  <a:lnTo>
                    <a:pt x="348" y="202"/>
                  </a:lnTo>
                  <a:lnTo>
                    <a:pt x="348" y="202"/>
                  </a:lnTo>
                  <a:lnTo>
                    <a:pt x="348" y="203"/>
                  </a:lnTo>
                  <a:lnTo>
                    <a:pt x="348" y="205"/>
                  </a:lnTo>
                  <a:lnTo>
                    <a:pt x="347" y="205"/>
                  </a:lnTo>
                  <a:lnTo>
                    <a:pt x="347" y="205"/>
                  </a:lnTo>
                  <a:lnTo>
                    <a:pt x="347" y="207"/>
                  </a:lnTo>
                  <a:lnTo>
                    <a:pt x="347" y="207"/>
                  </a:lnTo>
                  <a:lnTo>
                    <a:pt x="345" y="207"/>
                  </a:lnTo>
                  <a:lnTo>
                    <a:pt x="345" y="209"/>
                  </a:lnTo>
                  <a:lnTo>
                    <a:pt x="343" y="207"/>
                  </a:lnTo>
                  <a:lnTo>
                    <a:pt x="341" y="207"/>
                  </a:lnTo>
                  <a:lnTo>
                    <a:pt x="341" y="207"/>
                  </a:lnTo>
                  <a:lnTo>
                    <a:pt x="341" y="205"/>
                  </a:lnTo>
                  <a:lnTo>
                    <a:pt x="339" y="205"/>
                  </a:lnTo>
                  <a:lnTo>
                    <a:pt x="339" y="203"/>
                  </a:lnTo>
                  <a:lnTo>
                    <a:pt x="339" y="203"/>
                  </a:lnTo>
                  <a:lnTo>
                    <a:pt x="339" y="203"/>
                  </a:lnTo>
                  <a:lnTo>
                    <a:pt x="339" y="203"/>
                  </a:lnTo>
                  <a:lnTo>
                    <a:pt x="339" y="203"/>
                  </a:lnTo>
                  <a:lnTo>
                    <a:pt x="339" y="203"/>
                  </a:lnTo>
                  <a:lnTo>
                    <a:pt x="337" y="203"/>
                  </a:lnTo>
                  <a:lnTo>
                    <a:pt x="337" y="203"/>
                  </a:lnTo>
                  <a:lnTo>
                    <a:pt x="337" y="205"/>
                  </a:lnTo>
                  <a:lnTo>
                    <a:pt x="337" y="205"/>
                  </a:lnTo>
                  <a:lnTo>
                    <a:pt x="337" y="205"/>
                  </a:lnTo>
                  <a:lnTo>
                    <a:pt x="337" y="207"/>
                  </a:lnTo>
                  <a:lnTo>
                    <a:pt x="337" y="207"/>
                  </a:lnTo>
                  <a:lnTo>
                    <a:pt x="337" y="207"/>
                  </a:lnTo>
                  <a:lnTo>
                    <a:pt x="339" y="207"/>
                  </a:lnTo>
                  <a:lnTo>
                    <a:pt x="339" y="209"/>
                  </a:lnTo>
                  <a:lnTo>
                    <a:pt x="339" y="209"/>
                  </a:lnTo>
                  <a:lnTo>
                    <a:pt x="339" y="209"/>
                  </a:lnTo>
                  <a:lnTo>
                    <a:pt x="339" y="209"/>
                  </a:lnTo>
                  <a:lnTo>
                    <a:pt x="337" y="211"/>
                  </a:lnTo>
                  <a:lnTo>
                    <a:pt x="337" y="211"/>
                  </a:lnTo>
                  <a:lnTo>
                    <a:pt x="337" y="211"/>
                  </a:lnTo>
                  <a:lnTo>
                    <a:pt x="337" y="211"/>
                  </a:lnTo>
                  <a:lnTo>
                    <a:pt x="337" y="213"/>
                  </a:lnTo>
                  <a:lnTo>
                    <a:pt x="335" y="213"/>
                  </a:lnTo>
                  <a:lnTo>
                    <a:pt x="337" y="213"/>
                  </a:lnTo>
                  <a:lnTo>
                    <a:pt x="339" y="213"/>
                  </a:lnTo>
                  <a:lnTo>
                    <a:pt x="339" y="215"/>
                  </a:lnTo>
                  <a:lnTo>
                    <a:pt x="341" y="215"/>
                  </a:lnTo>
                  <a:lnTo>
                    <a:pt x="345" y="215"/>
                  </a:lnTo>
                  <a:lnTo>
                    <a:pt x="345" y="217"/>
                  </a:lnTo>
                  <a:lnTo>
                    <a:pt x="347" y="217"/>
                  </a:lnTo>
                  <a:lnTo>
                    <a:pt x="347" y="217"/>
                  </a:lnTo>
                  <a:lnTo>
                    <a:pt x="347" y="217"/>
                  </a:lnTo>
                  <a:lnTo>
                    <a:pt x="348" y="219"/>
                  </a:lnTo>
                  <a:lnTo>
                    <a:pt x="348" y="217"/>
                  </a:lnTo>
                  <a:lnTo>
                    <a:pt x="348" y="217"/>
                  </a:lnTo>
                  <a:lnTo>
                    <a:pt x="348" y="215"/>
                  </a:lnTo>
                  <a:lnTo>
                    <a:pt x="350" y="215"/>
                  </a:lnTo>
                  <a:lnTo>
                    <a:pt x="350" y="217"/>
                  </a:lnTo>
                  <a:lnTo>
                    <a:pt x="352" y="215"/>
                  </a:lnTo>
                  <a:lnTo>
                    <a:pt x="356" y="217"/>
                  </a:lnTo>
                  <a:lnTo>
                    <a:pt x="356" y="217"/>
                  </a:lnTo>
                  <a:lnTo>
                    <a:pt x="358" y="219"/>
                  </a:lnTo>
                  <a:lnTo>
                    <a:pt x="358" y="219"/>
                  </a:lnTo>
                  <a:lnTo>
                    <a:pt x="358" y="219"/>
                  </a:lnTo>
                  <a:lnTo>
                    <a:pt x="356" y="219"/>
                  </a:lnTo>
                  <a:lnTo>
                    <a:pt x="356" y="219"/>
                  </a:lnTo>
                  <a:lnTo>
                    <a:pt x="356" y="221"/>
                  </a:lnTo>
                  <a:lnTo>
                    <a:pt x="356" y="221"/>
                  </a:lnTo>
                  <a:lnTo>
                    <a:pt x="356" y="221"/>
                  </a:lnTo>
                  <a:lnTo>
                    <a:pt x="358" y="222"/>
                  </a:lnTo>
                  <a:lnTo>
                    <a:pt x="356" y="222"/>
                  </a:lnTo>
                  <a:lnTo>
                    <a:pt x="354" y="222"/>
                  </a:lnTo>
                  <a:lnTo>
                    <a:pt x="354" y="224"/>
                  </a:lnTo>
                  <a:lnTo>
                    <a:pt x="354" y="224"/>
                  </a:lnTo>
                  <a:lnTo>
                    <a:pt x="354" y="226"/>
                  </a:lnTo>
                  <a:lnTo>
                    <a:pt x="354" y="226"/>
                  </a:lnTo>
                  <a:lnTo>
                    <a:pt x="354" y="228"/>
                  </a:lnTo>
                  <a:lnTo>
                    <a:pt x="354" y="228"/>
                  </a:lnTo>
                  <a:lnTo>
                    <a:pt x="356" y="228"/>
                  </a:lnTo>
                  <a:lnTo>
                    <a:pt x="356" y="228"/>
                  </a:lnTo>
                  <a:lnTo>
                    <a:pt x="356" y="228"/>
                  </a:lnTo>
                  <a:lnTo>
                    <a:pt x="358" y="230"/>
                  </a:lnTo>
                  <a:lnTo>
                    <a:pt x="358" y="230"/>
                  </a:lnTo>
                  <a:lnTo>
                    <a:pt x="358" y="230"/>
                  </a:lnTo>
                  <a:lnTo>
                    <a:pt x="358" y="230"/>
                  </a:lnTo>
                  <a:lnTo>
                    <a:pt x="356" y="232"/>
                  </a:lnTo>
                  <a:lnTo>
                    <a:pt x="354" y="232"/>
                  </a:lnTo>
                  <a:lnTo>
                    <a:pt x="354" y="232"/>
                  </a:lnTo>
                  <a:lnTo>
                    <a:pt x="352" y="232"/>
                  </a:lnTo>
                  <a:lnTo>
                    <a:pt x="350" y="232"/>
                  </a:lnTo>
                  <a:lnTo>
                    <a:pt x="350" y="232"/>
                  </a:lnTo>
                  <a:lnTo>
                    <a:pt x="348" y="232"/>
                  </a:lnTo>
                  <a:lnTo>
                    <a:pt x="348" y="232"/>
                  </a:lnTo>
                  <a:lnTo>
                    <a:pt x="347" y="230"/>
                  </a:lnTo>
                  <a:lnTo>
                    <a:pt x="347" y="230"/>
                  </a:lnTo>
                  <a:lnTo>
                    <a:pt x="345" y="230"/>
                  </a:lnTo>
                  <a:lnTo>
                    <a:pt x="345" y="228"/>
                  </a:lnTo>
                  <a:lnTo>
                    <a:pt x="345" y="228"/>
                  </a:lnTo>
                  <a:lnTo>
                    <a:pt x="345" y="228"/>
                  </a:lnTo>
                  <a:lnTo>
                    <a:pt x="343" y="226"/>
                  </a:lnTo>
                  <a:lnTo>
                    <a:pt x="343" y="226"/>
                  </a:lnTo>
                  <a:lnTo>
                    <a:pt x="343" y="226"/>
                  </a:lnTo>
                  <a:lnTo>
                    <a:pt x="341" y="226"/>
                  </a:lnTo>
                  <a:lnTo>
                    <a:pt x="341" y="224"/>
                  </a:lnTo>
                  <a:lnTo>
                    <a:pt x="339" y="224"/>
                  </a:lnTo>
                  <a:lnTo>
                    <a:pt x="339" y="226"/>
                  </a:lnTo>
                  <a:lnTo>
                    <a:pt x="339" y="226"/>
                  </a:lnTo>
                  <a:lnTo>
                    <a:pt x="339" y="226"/>
                  </a:lnTo>
                  <a:lnTo>
                    <a:pt x="337" y="228"/>
                  </a:lnTo>
                  <a:lnTo>
                    <a:pt x="337" y="228"/>
                  </a:lnTo>
                  <a:lnTo>
                    <a:pt x="337" y="228"/>
                  </a:lnTo>
                  <a:lnTo>
                    <a:pt x="337" y="228"/>
                  </a:lnTo>
                  <a:lnTo>
                    <a:pt x="337" y="226"/>
                  </a:lnTo>
                  <a:lnTo>
                    <a:pt x="337" y="226"/>
                  </a:lnTo>
                  <a:lnTo>
                    <a:pt x="337" y="224"/>
                  </a:lnTo>
                  <a:lnTo>
                    <a:pt x="335" y="224"/>
                  </a:lnTo>
                  <a:lnTo>
                    <a:pt x="335" y="224"/>
                  </a:lnTo>
                  <a:lnTo>
                    <a:pt x="333" y="224"/>
                  </a:lnTo>
                  <a:lnTo>
                    <a:pt x="333" y="222"/>
                  </a:lnTo>
                  <a:lnTo>
                    <a:pt x="333" y="222"/>
                  </a:lnTo>
                  <a:lnTo>
                    <a:pt x="333" y="222"/>
                  </a:lnTo>
                  <a:lnTo>
                    <a:pt x="333" y="222"/>
                  </a:lnTo>
                  <a:lnTo>
                    <a:pt x="331" y="221"/>
                  </a:lnTo>
                  <a:lnTo>
                    <a:pt x="331" y="221"/>
                  </a:lnTo>
                  <a:lnTo>
                    <a:pt x="331" y="219"/>
                  </a:lnTo>
                  <a:lnTo>
                    <a:pt x="331" y="219"/>
                  </a:lnTo>
                  <a:lnTo>
                    <a:pt x="331" y="217"/>
                  </a:lnTo>
                  <a:lnTo>
                    <a:pt x="331" y="217"/>
                  </a:lnTo>
                  <a:lnTo>
                    <a:pt x="331" y="215"/>
                  </a:lnTo>
                  <a:lnTo>
                    <a:pt x="329" y="213"/>
                  </a:lnTo>
                  <a:lnTo>
                    <a:pt x="327" y="211"/>
                  </a:lnTo>
                  <a:lnTo>
                    <a:pt x="327" y="209"/>
                  </a:lnTo>
                  <a:lnTo>
                    <a:pt x="326" y="209"/>
                  </a:lnTo>
                  <a:lnTo>
                    <a:pt x="326" y="209"/>
                  </a:lnTo>
                  <a:lnTo>
                    <a:pt x="324" y="209"/>
                  </a:lnTo>
                  <a:lnTo>
                    <a:pt x="324" y="209"/>
                  </a:lnTo>
                  <a:lnTo>
                    <a:pt x="324" y="207"/>
                  </a:lnTo>
                  <a:lnTo>
                    <a:pt x="322" y="207"/>
                  </a:lnTo>
                  <a:lnTo>
                    <a:pt x="322" y="209"/>
                  </a:lnTo>
                  <a:lnTo>
                    <a:pt x="322" y="209"/>
                  </a:lnTo>
                  <a:lnTo>
                    <a:pt x="322" y="207"/>
                  </a:lnTo>
                  <a:lnTo>
                    <a:pt x="320" y="205"/>
                  </a:lnTo>
                  <a:lnTo>
                    <a:pt x="320" y="205"/>
                  </a:lnTo>
                  <a:lnTo>
                    <a:pt x="318" y="207"/>
                  </a:lnTo>
                  <a:lnTo>
                    <a:pt x="318" y="207"/>
                  </a:lnTo>
                  <a:lnTo>
                    <a:pt x="316" y="209"/>
                  </a:lnTo>
                  <a:lnTo>
                    <a:pt x="316" y="209"/>
                  </a:lnTo>
                  <a:lnTo>
                    <a:pt x="316" y="211"/>
                  </a:lnTo>
                  <a:lnTo>
                    <a:pt x="316" y="211"/>
                  </a:lnTo>
                  <a:lnTo>
                    <a:pt x="314" y="211"/>
                  </a:lnTo>
                  <a:lnTo>
                    <a:pt x="314" y="211"/>
                  </a:lnTo>
                  <a:lnTo>
                    <a:pt x="314" y="211"/>
                  </a:lnTo>
                  <a:lnTo>
                    <a:pt x="314" y="211"/>
                  </a:lnTo>
                  <a:lnTo>
                    <a:pt x="312" y="211"/>
                  </a:lnTo>
                  <a:lnTo>
                    <a:pt x="312" y="211"/>
                  </a:lnTo>
                  <a:lnTo>
                    <a:pt x="310" y="211"/>
                  </a:lnTo>
                  <a:lnTo>
                    <a:pt x="310" y="213"/>
                  </a:lnTo>
                  <a:lnTo>
                    <a:pt x="310" y="213"/>
                  </a:lnTo>
                  <a:lnTo>
                    <a:pt x="307" y="213"/>
                  </a:lnTo>
                  <a:lnTo>
                    <a:pt x="307" y="217"/>
                  </a:lnTo>
                  <a:lnTo>
                    <a:pt x="305" y="217"/>
                  </a:lnTo>
                  <a:lnTo>
                    <a:pt x="305" y="219"/>
                  </a:lnTo>
                  <a:lnTo>
                    <a:pt x="305" y="219"/>
                  </a:lnTo>
                  <a:lnTo>
                    <a:pt x="303" y="221"/>
                  </a:lnTo>
                  <a:lnTo>
                    <a:pt x="303" y="222"/>
                  </a:lnTo>
                  <a:lnTo>
                    <a:pt x="303" y="222"/>
                  </a:lnTo>
                  <a:lnTo>
                    <a:pt x="303" y="222"/>
                  </a:lnTo>
                  <a:lnTo>
                    <a:pt x="305" y="224"/>
                  </a:lnTo>
                  <a:lnTo>
                    <a:pt x="307" y="224"/>
                  </a:lnTo>
                  <a:lnTo>
                    <a:pt x="307" y="224"/>
                  </a:lnTo>
                  <a:lnTo>
                    <a:pt x="307" y="226"/>
                  </a:lnTo>
                  <a:lnTo>
                    <a:pt x="307" y="226"/>
                  </a:lnTo>
                  <a:lnTo>
                    <a:pt x="307" y="226"/>
                  </a:lnTo>
                  <a:lnTo>
                    <a:pt x="308" y="228"/>
                  </a:lnTo>
                  <a:lnTo>
                    <a:pt x="308" y="228"/>
                  </a:lnTo>
                  <a:lnTo>
                    <a:pt x="308" y="232"/>
                  </a:lnTo>
                  <a:lnTo>
                    <a:pt x="308" y="232"/>
                  </a:lnTo>
                  <a:lnTo>
                    <a:pt x="307" y="234"/>
                  </a:lnTo>
                  <a:lnTo>
                    <a:pt x="307" y="236"/>
                  </a:lnTo>
                  <a:lnTo>
                    <a:pt x="307" y="236"/>
                  </a:lnTo>
                  <a:lnTo>
                    <a:pt x="305" y="238"/>
                  </a:lnTo>
                  <a:lnTo>
                    <a:pt x="305" y="238"/>
                  </a:lnTo>
                  <a:lnTo>
                    <a:pt x="303" y="238"/>
                  </a:lnTo>
                  <a:lnTo>
                    <a:pt x="303" y="240"/>
                  </a:lnTo>
                  <a:lnTo>
                    <a:pt x="303" y="240"/>
                  </a:lnTo>
                  <a:lnTo>
                    <a:pt x="301" y="243"/>
                  </a:lnTo>
                  <a:lnTo>
                    <a:pt x="299" y="245"/>
                  </a:lnTo>
                  <a:lnTo>
                    <a:pt x="297" y="245"/>
                  </a:lnTo>
                  <a:lnTo>
                    <a:pt x="295" y="245"/>
                  </a:lnTo>
                  <a:lnTo>
                    <a:pt x="295" y="245"/>
                  </a:lnTo>
                  <a:lnTo>
                    <a:pt x="293" y="245"/>
                  </a:lnTo>
                  <a:lnTo>
                    <a:pt x="293" y="243"/>
                  </a:lnTo>
                  <a:lnTo>
                    <a:pt x="291" y="242"/>
                  </a:lnTo>
                  <a:lnTo>
                    <a:pt x="291" y="240"/>
                  </a:lnTo>
                  <a:lnTo>
                    <a:pt x="289" y="240"/>
                  </a:lnTo>
                  <a:lnTo>
                    <a:pt x="289" y="240"/>
                  </a:lnTo>
                  <a:lnTo>
                    <a:pt x="287" y="240"/>
                  </a:lnTo>
                  <a:lnTo>
                    <a:pt x="286" y="240"/>
                  </a:lnTo>
                  <a:lnTo>
                    <a:pt x="284" y="236"/>
                  </a:lnTo>
                  <a:lnTo>
                    <a:pt x="282" y="236"/>
                  </a:lnTo>
                  <a:lnTo>
                    <a:pt x="282" y="236"/>
                  </a:lnTo>
                  <a:lnTo>
                    <a:pt x="280" y="238"/>
                  </a:lnTo>
                  <a:lnTo>
                    <a:pt x="278" y="240"/>
                  </a:lnTo>
                  <a:lnTo>
                    <a:pt x="278" y="240"/>
                  </a:lnTo>
                  <a:lnTo>
                    <a:pt x="274" y="240"/>
                  </a:lnTo>
                  <a:lnTo>
                    <a:pt x="272" y="240"/>
                  </a:lnTo>
                  <a:lnTo>
                    <a:pt x="270" y="242"/>
                  </a:lnTo>
                  <a:lnTo>
                    <a:pt x="270" y="243"/>
                  </a:lnTo>
                  <a:lnTo>
                    <a:pt x="268" y="243"/>
                  </a:lnTo>
                  <a:lnTo>
                    <a:pt x="268" y="242"/>
                  </a:lnTo>
                  <a:lnTo>
                    <a:pt x="266" y="243"/>
                  </a:lnTo>
                  <a:lnTo>
                    <a:pt x="265" y="243"/>
                  </a:lnTo>
                  <a:lnTo>
                    <a:pt x="263" y="245"/>
                  </a:lnTo>
                  <a:lnTo>
                    <a:pt x="263" y="245"/>
                  </a:lnTo>
                  <a:lnTo>
                    <a:pt x="261" y="245"/>
                  </a:lnTo>
                  <a:lnTo>
                    <a:pt x="261" y="245"/>
                  </a:lnTo>
                  <a:lnTo>
                    <a:pt x="257" y="245"/>
                  </a:lnTo>
                  <a:lnTo>
                    <a:pt x="257" y="245"/>
                  </a:lnTo>
                  <a:lnTo>
                    <a:pt x="253" y="247"/>
                  </a:lnTo>
                  <a:lnTo>
                    <a:pt x="251" y="247"/>
                  </a:lnTo>
                  <a:lnTo>
                    <a:pt x="251" y="249"/>
                  </a:lnTo>
                  <a:lnTo>
                    <a:pt x="251" y="249"/>
                  </a:lnTo>
                  <a:lnTo>
                    <a:pt x="249" y="251"/>
                  </a:lnTo>
                  <a:lnTo>
                    <a:pt x="247" y="251"/>
                  </a:lnTo>
                  <a:lnTo>
                    <a:pt x="242" y="251"/>
                  </a:lnTo>
                  <a:lnTo>
                    <a:pt x="242" y="251"/>
                  </a:lnTo>
                  <a:lnTo>
                    <a:pt x="240" y="251"/>
                  </a:lnTo>
                  <a:lnTo>
                    <a:pt x="238" y="251"/>
                  </a:lnTo>
                  <a:lnTo>
                    <a:pt x="236" y="251"/>
                  </a:lnTo>
                  <a:lnTo>
                    <a:pt x="236" y="253"/>
                  </a:lnTo>
                  <a:lnTo>
                    <a:pt x="234" y="253"/>
                  </a:lnTo>
                  <a:lnTo>
                    <a:pt x="232" y="257"/>
                  </a:lnTo>
                  <a:lnTo>
                    <a:pt x="232" y="257"/>
                  </a:lnTo>
                  <a:lnTo>
                    <a:pt x="230" y="259"/>
                  </a:lnTo>
                  <a:lnTo>
                    <a:pt x="232" y="261"/>
                  </a:lnTo>
                  <a:lnTo>
                    <a:pt x="232" y="261"/>
                  </a:lnTo>
                  <a:lnTo>
                    <a:pt x="232" y="262"/>
                  </a:lnTo>
                  <a:lnTo>
                    <a:pt x="232" y="262"/>
                  </a:lnTo>
                  <a:lnTo>
                    <a:pt x="230" y="264"/>
                  </a:lnTo>
                  <a:lnTo>
                    <a:pt x="230" y="266"/>
                  </a:lnTo>
                  <a:lnTo>
                    <a:pt x="230" y="268"/>
                  </a:lnTo>
                  <a:lnTo>
                    <a:pt x="230" y="270"/>
                  </a:lnTo>
                  <a:lnTo>
                    <a:pt x="230" y="272"/>
                  </a:lnTo>
                  <a:lnTo>
                    <a:pt x="230" y="272"/>
                  </a:lnTo>
                  <a:lnTo>
                    <a:pt x="232" y="274"/>
                  </a:lnTo>
                  <a:lnTo>
                    <a:pt x="232" y="278"/>
                  </a:lnTo>
                  <a:lnTo>
                    <a:pt x="232" y="281"/>
                  </a:lnTo>
                  <a:lnTo>
                    <a:pt x="230" y="283"/>
                  </a:lnTo>
                  <a:lnTo>
                    <a:pt x="230" y="283"/>
                  </a:lnTo>
                  <a:lnTo>
                    <a:pt x="228" y="285"/>
                  </a:lnTo>
                  <a:lnTo>
                    <a:pt x="226" y="285"/>
                  </a:lnTo>
                  <a:lnTo>
                    <a:pt x="226" y="285"/>
                  </a:lnTo>
                  <a:lnTo>
                    <a:pt x="225" y="285"/>
                  </a:lnTo>
                  <a:lnTo>
                    <a:pt x="225" y="283"/>
                  </a:lnTo>
                  <a:lnTo>
                    <a:pt x="223" y="283"/>
                  </a:lnTo>
                  <a:lnTo>
                    <a:pt x="223" y="283"/>
                  </a:lnTo>
                  <a:lnTo>
                    <a:pt x="217" y="283"/>
                  </a:lnTo>
                  <a:lnTo>
                    <a:pt x="215" y="283"/>
                  </a:lnTo>
                  <a:lnTo>
                    <a:pt x="215" y="283"/>
                  </a:lnTo>
                  <a:lnTo>
                    <a:pt x="213" y="283"/>
                  </a:lnTo>
                  <a:lnTo>
                    <a:pt x="213" y="283"/>
                  </a:lnTo>
                  <a:lnTo>
                    <a:pt x="211" y="283"/>
                  </a:lnTo>
                  <a:lnTo>
                    <a:pt x="209" y="283"/>
                  </a:lnTo>
                  <a:lnTo>
                    <a:pt x="209" y="285"/>
                  </a:lnTo>
                  <a:lnTo>
                    <a:pt x="207" y="285"/>
                  </a:lnTo>
                  <a:lnTo>
                    <a:pt x="206" y="285"/>
                  </a:lnTo>
                  <a:lnTo>
                    <a:pt x="204" y="287"/>
                  </a:lnTo>
                  <a:lnTo>
                    <a:pt x="202" y="287"/>
                  </a:lnTo>
                  <a:lnTo>
                    <a:pt x="202" y="289"/>
                  </a:lnTo>
                  <a:lnTo>
                    <a:pt x="202" y="291"/>
                  </a:lnTo>
                  <a:lnTo>
                    <a:pt x="204" y="293"/>
                  </a:lnTo>
                  <a:lnTo>
                    <a:pt x="204" y="295"/>
                  </a:lnTo>
                  <a:lnTo>
                    <a:pt x="204" y="295"/>
                  </a:lnTo>
                  <a:lnTo>
                    <a:pt x="202" y="297"/>
                  </a:lnTo>
                  <a:lnTo>
                    <a:pt x="202" y="297"/>
                  </a:lnTo>
                  <a:lnTo>
                    <a:pt x="202" y="297"/>
                  </a:lnTo>
                  <a:lnTo>
                    <a:pt x="200" y="297"/>
                  </a:lnTo>
                  <a:lnTo>
                    <a:pt x="198" y="295"/>
                  </a:lnTo>
                  <a:lnTo>
                    <a:pt x="198" y="295"/>
                  </a:lnTo>
                  <a:lnTo>
                    <a:pt x="198" y="293"/>
                  </a:lnTo>
                  <a:lnTo>
                    <a:pt x="198" y="293"/>
                  </a:lnTo>
                  <a:lnTo>
                    <a:pt x="198" y="291"/>
                  </a:lnTo>
                  <a:lnTo>
                    <a:pt x="198" y="291"/>
                  </a:lnTo>
                  <a:lnTo>
                    <a:pt x="196" y="291"/>
                  </a:lnTo>
                  <a:lnTo>
                    <a:pt x="196" y="291"/>
                  </a:lnTo>
                  <a:lnTo>
                    <a:pt x="194" y="291"/>
                  </a:lnTo>
                  <a:lnTo>
                    <a:pt x="194" y="293"/>
                  </a:lnTo>
                  <a:lnTo>
                    <a:pt x="194" y="293"/>
                  </a:lnTo>
                  <a:lnTo>
                    <a:pt x="196" y="295"/>
                  </a:lnTo>
                  <a:lnTo>
                    <a:pt x="196" y="295"/>
                  </a:lnTo>
                  <a:lnTo>
                    <a:pt x="196" y="297"/>
                  </a:lnTo>
                  <a:lnTo>
                    <a:pt x="196" y="297"/>
                  </a:lnTo>
                  <a:lnTo>
                    <a:pt x="196" y="299"/>
                  </a:lnTo>
                  <a:lnTo>
                    <a:pt x="194" y="300"/>
                  </a:lnTo>
                  <a:lnTo>
                    <a:pt x="194" y="300"/>
                  </a:lnTo>
                  <a:lnTo>
                    <a:pt x="192" y="302"/>
                  </a:lnTo>
                  <a:lnTo>
                    <a:pt x="190" y="302"/>
                  </a:lnTo>
                  <a:lnTo>
                    <a:pt x="190" y="304"/>
                  </a:lnTo>
                  <a:lnTo>
                    <a:pt x="188" y="304"/>
                  </a:lnTo>
                  <a:lnTo>
                    <a:pt x="186" y="304"/>
                  </a:lnTo>
                  <a:lnTo>
                    <a:pt x="185" y="304"/>
                  </a:lnTo>
                  <a:lnTo>
                    <a:pt x="185" y="304"/>
                  </a:lnTo>
                  <a:lnTo>
                    <a:pt x="181" y="302"/>
                  </a:lnTo>
                  <a:lnTo>
                    <a:pt x="181" y="302"/>
                  </a:lnTo>
                  <a:lnTo>
                    <a:pt x="181" y="300"/>
                  </a:lnTo>
                  <a:lnTo>
                    <a:pt x="179" y="299"/>
                  </a:lnTo>
                  <a:lnTo>
                    <a:pt x="179" y="299"/>
                  </a:lnTo>
                  <a:lnTo>
                    <a:pt x="177" y="297"/>
                  </a:lnTo>
                  <a:lnTo>
                    <a:pt x="175" y="297"/>
                  </a:lnTo>
                  <a:lnTo>
                    <a:pt x="173" y="297"/>
                  </a:lnTo>
                  <a:lnTo>
                    <a:pt x="173" y="299"/>
                  </a:lnTo>
                  <a:lnTo>
                    <a:pt x="171" y="299"/>
                  </a:lnTo>
                  <a:lnTo>
                    <a:pt x="171" y="300"/>
                  </a:lnTo>
                  <a:lnTo>
                    <a:pt x="169" y="300"/>
                  </a:lnTo>
                  <a:lnTo>
                    <a:pt x="169" y="300"/>
                  </a:lnTo>
                  <a:lnTo>
                    <a:pt x="167" y="300"/>
                  </a:lnTo>
                  <a:lnTo>
                    <a:pt x="165" y="300"/>
                  </a:lnTo>
                  <a:lnTo>
                    <a:pt x="164" y="299"/>
                  </a:lnTo>
                  <a:lnTo>
                    <a:pt x="160" y="299"/>
                  </a:lnTo>
                  <a:lnTo>
                    <a:pt x="158" y="299"/>
                  </a:lnTo>
                  <a:lnTo>
                    <a:pt x="156" y="299"/>
                  </a:lnTo>
                  <a:lnTo>
                    <a:pt x="154" y="299"/>
                  </a:lnTo>
                  <a:lnTo>
                    <a:pt x="152" y="300"/>
                  </a:lnTo>
                  <a:lnTo>
                    <a:pt x="150" y="300"/>
                  </a:lnTo>
                  <a:lnTo>
                    <a:pt x="150" y="300"/>
                  </a:lnTo>
                  <a:lnTo>
                    <a:pt x="148" y="302"/>
                  </a:lnTo>
                  <a:lnTo>
                    <a:pt x="148" y="302"/>
                  </a:lnTo>
                  <a:lnTo>
                    <a:pt x="146" y="304"/>
                  </a:lnTo>
                  <a:lnTo>
                    <a:pt x="145" y="304"/>
                  </a:lnTo>
                  <a:lnTo>
                    <a:pt x="145" y="302"/>
                  </a:lnTo>
                  <a:lnTo>
                    <a:pt x="143" y="302"/>
                  </a:lnTo>
                  <a:lnTo>
                    <a:pt x="143" y="302"/>
                  </a:lnTo>
                  <a:lnTo>
                    <a:pt x="141" y="304"/>
                  </a:lnTo>
                  <a:lnTo>
                    <a:pt x="143" y="306"/>
                  </a:lnTo>
                  <a:lnTo>
                    <a:pt x="143" y="306"/>
                  </a:lnTo>
                  <a:lnTo>
                    <a:pt x="141" y="308"/>
                  </a:lnTo>
                  <a:lnTo>
                    <a:pt x="141" y="308"/>
                  </a:lnTo>
                  <a:lnTo>
                    <a:pt x="141" y="310"/>
                  </a:lnTo>
                  <a:lnTo>
                    <a:pt x="141" y="310"/>
                  </a:lnTo>
                  <a:lnTo>
                    <a:pt x="141" y="312"/>
                  </a:lnTo>
                  <a:lnTo>
                    <a:pt x="141" y="312"/>
                  </a:lnTo>
                  <a:lnTo>
                    <a:pt x="141" y="314"/>
                  </a:lnTo>
                  <a:lnTo>
                    <a:pt x="139" y="314"/>
                  </a:lnTo>
                  <a:lnTo>
                    <a:pt x="137" y="314"/>
                  </a:lnTo>
                  <a:lnTo>
                    <a:pt x="137" y="314"/>
                  </a:lnTo>
                  <a:lnTo>
                    <a:pt x="135" y="316"/>
                  </a:lnTo>
                  <a:lnTo>
                    <a:pt x="135" y="316"/>
                  </a:lnTo>
                  <a:lnTo>
                    <a:pt x="135" y="318"/>
                  </a:lnTo>
                  <a:lnTo>
                    <a:pt x="135" y="318"/>
                  </a:lnTo>
                  <a:lnTo>
                    <a:pt x="135" y="318"/>
                  </a:lnTo>
                  <a:lnTo>
                    <a:pt x="133" y="319"/>
                  </a:lnTo>
                  <a:lnTo>
                    <a:pt x="133" y="319"/>
                  </a:lnTo>
                  <a:lnTo>
                    <a:pt x="133" y="321"/>
                  </a:lnTo>
                  <a:lnTo>
                    <a:pt x="131" y="321"/>
                  </a:lnTo>
                  <a:lnTo>
                    <a:pt x="131" y="321"/>
                  </a:lnTo>
                  <a:lnTo>
                    <a:pt x="131" y="321"/>
                  </a:lnTo>
                  <a:lnTo>
                    <a:pt x="129" y="321"/>
                  </a:lnTo>
                  <a:lnTo>
                    <a:pt x="129" y="321"/>
                  </a:lnTo>
                  <a:lnTo>
                    <a:pt x="129" y="323"/>
                  </a:lnTo>
                  <a:lnTo>
                    <a:pt x="127" y="323"/>
                  </a:lnTo>
                  <a:lnTo>
                    <a:pt x="127" y="323"/>
                  </a:lnTo>
                  <a:lnTo>
                    <a:pt x="124" y="321"/>
                  </a:lnTo>
                  <a:lnTo>
                    <a:pt x="124" y="321"/>
                  </a:lnTo>
                  <a:lnTo>
                    <a:pt x="124" y="319"/>
                  </a:lnTo>
                  <a:lnTo>
                    <a:pt x="122" y="318"/>
                  </a:lnTo>
                  <a:lnTo>
                    <a:pt x="122" y="316"/>
                  </a:lnTo>
                  <a:lnTo>
                    <a:pt x="122" y="316"/>
                  </a:lnTo>
                  <a:lnTo>
                    <a:pt x="122" y="316"/>
                  </a:lnTo>
                  <a:lnTo>
                    <a:pt x="120" y="316"/>
                  </a:lnTo>
                  <a:lnTo>
                    <a:pt x="120" y="316"/>
                  </a:lnTo>
                  <a:lnTo>
                    <a:pt x="120" y="318"/>
                  </a:lnTo>
                  <a:lnTo>
                    <a:pt x="118" y="318"/>
                  </a:lnTo>
                  <a:lnTo>
                    <a:pt x="118" y="319"/>
                  </a:lnTo>
                  <a:lnTo>
                    <a:pt x="118" y="319"/>
                  </a:lnTo>
                  <a:lnTo>
                    <a:pt x="116" y="318"/>
                  </a:lnTo>
                  <a:lnTo>
                    <a:pt x="114" y="318"/>
                  </a:lnTo>
                  <a:lnTo>
                    <a:pt x="112" y="318"/>
                  </a:lnTo>
                  <a:lnTo>
                    <a:pt x="112" y="318"/>
                  </a:lnTo>
                  <a:lnTo>
                    <a:pt x="110" y="318"/>
                  </a:lnTo>
                  <a:lnTo>
                    <a:pt x="108" y="316"/>
                  </a:lnTo>
                  <a:lnTo>
                    <a:pt x="106" y="316"/>
                  </a:lnTo>
                  <a:lnTo>
                    <a:pt x="106" y="316"/>
                  </a:lnTo>
                  <a:lnTo>
                    <a:pt x="105" y="318"/>
                  </a:lnTo>
                  <a:lnTo>
                    <a:pt x="105" y="318"/>
                  </a:lnTo>
                  <a:lnTo>
                    <a:pt x="103" y="318"/>
                  </a:lnTo>
                  <a:lnTo>
                    <a:pt x="103" y="318"/>
                  </a:lnTo>
                  <a:lnTo>
                    <a:pt x="103" y="318"/>
                  </a:lnTo>
                  <a:lnTo>
                    <a:pt x="101" y="319"/>
                  </a:lnTo>
                  <a:lnTo>
                    <a:pt x="101" y="319"/>
                  </a:lnTo>
                  <a:lnTo>
                    <a:pt x="99" y="319"/>
                  </a:lnTo>
                  <a:lnTo>
                    <a:pt x="99" y="319"/>
                  </a:lnTo>
                  <a:lnTo>
                    <a:pt x="97" y="319"/>
                  </a:lnTo>
                  <a:lnTo>
                    <a:pt x="97" y="318"/>
                  </a:lnTo>
                  <a:lnTo>
                    <a:pt x="97" y="318"/>
                  </a:lnTo>
                  <a:lnTo>
                    <a:pt x="95" y="318"/>
                  </a:lnTo>
                  <a:lnTo>
                    <a:pt x="95" y="318"/>
                  </a:lnTo>
                  <a:lnTo>
                    <a:pt x="93" y="318"/>
                  </a:lnTo>
                  <a:lnTo>
                    <a:pt x="93" y="318"/>
                  </a:lnTo>
                  <a:lnTo>
                    <a:pt x="91" y="318"/>
                  </a:lnTo>
                  <a:lnTo>
                    <a:pt x="91" y="318"/>
                  </a:lnTo>
                  <a:lnTo>
                    <a:pt x="91" y="318"/>
                  </a:lnTo>
                  <a:lnTo>
                    <a:pt x="89" y="318"/>
                  </a:lnTo>
                  <a:lnTo>
                    <a:pt x="89" y="318"/>
                  </a:lnTo>
                  <a:lnTo>
                    <a:pt x="87" y="318"/>
                  </a:lnTo>
                  <a:lnTo>
                    <a:pt x="85" y="318"/>
                  </a:lnTo>
                  <a:lnTo>
                    <a:pt x="85" y="318"/>
                  </a:lnTo>
                  <a:lnTo>
                    <a:pt x="84" y="316"/>
                  </a:lnTo>
                  <a:lnTo>
                    <a:pt x="84" y="316"/>
                  </a:lnTo>
                  <a:lnTo>
                    <a:pt x="84" y="316"/>
                  </a:lnTo>
                  <a:lnTo>
                    <a:pt x="82" y="316"/>
                  </a:lnTo>
                  <a:lnTo>
                    <a:pt x="82" y="314"/>
                  </a:lnTo>
                  <a:lnTo>
                    <a:pt x="82" y="316"/>
                  </a:lnTo>
                  <a:lnTo>
                    <a:pt x="80" y="316"/>
                  </a:lnTo>
                  <a:lnTo>
                    <a:pt x="80" y="316"/>
                  </a:lnTo>
                  <a:lnTo>
                    <a:pt x="78" y="316"/>
                  </a:lnTo>
                  <a:lnTo>
                    <a:pt x="76" y="314"/>
                  </a:lnTo>
                  <a:lnTo>
                    <a:pt x="70" y="314"/>
                  </a:lnTo>
                  <a:lnTo>
                    <a:pt x="66" y="310"/>
                  </a:lnTo>
                  <a:lnTo>
                    <a:pt x="66" y="310"/>
                  </a:lnTo>
                  <a:lnTo>
                    <a:pt x="66" y="310"/>
                  </a:lnTo>
                  <a:lnTo>
                    <a:pt x="55" y="310"/>
                  </a:lnTo>
                  <a:lnTo>
                    <a:pt x="51" y="310"/>
                  </a:lnTo>
                  <a:lnTo>
                    <a:pt x="49" y="310"/>
                  </a:lnTo>
                  <a:lnTo>
                    <a:pt x="47" y="308"/>
                  </a:lnTo>
                  <a:lnTo>
                    <a:pt x="47" y="308"/>
                  </a:lnTo>
                  <a:lnTo>
                    <a:pt x="42" y="310"/>
                  </a:lnTo>
                  <a:lnTo>
                    <a:pt x="40" y="310"/>
                  </a:lnTo>
                  <a:lnTo>
                    <a:pt x="32" y="314"/>
                  </a:lnTo>
                  <a:lnTo>
                    <a:pt x="28" y="318"/>
                  </a:lnTo>
                  <a:lnTo>
                    <a:pt x="28" y="319"/>
                  </a:lnTo>
                  <a:lnTo>
                    <a:pt x="28" y="321"/>
                  </a:lnTo>
                  <a:lnTo>
                    <a:pt x="28" y="323"/>
                  </a:lnTo>
                  <a:lnTo>
                    <a:pt x="28" y="327"/>
                  </a:lnTo>
                  <a:lnTo>
                    <a:pt x="28" y="329"/>
                  </a:lnTo>
                  <a:lnTo>
                    <a:pt x="28" y="331"/>
                  </a:lnTo>
                  <a:lnTo>
                    <a:pt x="30" y="331"/>
                  </a:lnTo>
                  <a:lnTo>
                    <a:pt x="30" y="331"/>
                  </a:lnTo>
                  <a:lnTo>
                    <a:pt x="30" y="331"/>
                  </a:lnTo>
                  <a:lnTo>
                    <a:pt x="30" y="331"/>
                  </a:lnTo>
                  <a:lnTo>
                    <a:pt x="32" y="333"/>
                  </a:lnTo>
                  <a:lnTo>
                    <a:pt x="32" y="337"/>
                  </a:lnTo>
                  <a:lnTo>
                    <a:pt x="34" y="338"/>
                  </a:lnTo>
                  <a:lnTo>
                    <a:pt x="34" y="338"/>
                  </a:lnTo>
                  <a:lnTo>
                    <a:pt x="32" y="338"/>
                  </a:lnTo>
                  <a:lnTo>
                    <a:pt x="32" y="338"/>
                  </a:lnTo>
                  <a:lnTo>
                    <a:pt x="30" y="338"/>
                  </a:lnTo>
                  <a:lnTo>
                    <a:pt x="30" y="338"/>
                  </a:lnTo>
                  <a:lnTo>
                    <a:pt x="30" y="338"/>
                  </a:lnTo>
                  <a:lnTo>
                    <a:pt x="28" y="338"/>
                  </a:lnTo>
                  <a:lnTo>
                    <a:pt x="28" y="338"/>
                  </a:lnTo>
                  <a:lnTo>
                    <a:pt x="26" y="340"/>
                  </a:lnTo>
                  <a:lnTo>
                    <a:pt x="26" y="342"/>
                  </a:lnTo>
                  <a:lnTo>
                    <a:pt x="26" y="342"/>
                  </a:lnTo>
                  <a:lnTo>
                    <a:pt x="26" y="342"/>
                  </a:lnTo>
                  <a:lnTo>
                    <a:pt x="26" y="342"/>
                  </a:lnTo>
                  <a:lnTo>
                    <a:pt x="26" y="348"/>
                  </a:lnTo>
                  <a:lnTo>
                    <a:pt x="26" y="352"/>
                  </a:lnTo>
                  <a:lnTo>
                    <a:pt x="26" y="354"/>
                  </a:lnTo>
                  <a:lnTo>
                    <a:pt x="26" y="354"/>
                  </a:lnTo>
                  <a:lnTo>
                    <a:pt x="26" y="354"/>
                  </a:lnTo>
                  <a:lnTo>
                    <a:pt x="26" y="354"/>
                  </a:lnTo>
                  <a:lnTo>
                    <a:pt x="24" y="352"/>
                  </a:lnTo>
                  <a:lnTo>
                    <a:pt x="23" y="352"/>
                  </a:lnTo>
                  <a:lnTo>
                    <a:pt x="23" y="352"/>
                  </a:lnTo>
                  <a:lnTo>
                    <a:pt x="23" y="354"/>
                  </a:lnTo>
                  <a:lnTo>
                    <a:pt x="23" y="354"/>
                  </a:lnTo>
                  <a:lnTo>
                    <a:pt x="23" y="354"/>
                  </a:lnTo>
                  <a:lnTo>
                    <a:pt x="24" y="356"/>
                  </a:lnTo>
                  <a:lnTo>
                    <a:pt x="24" y="358"/>
                  </a:lnTo>
                  <a:lnTo>
                    <a:pt x="24" y="359"/>
                  </a:lnTo>
                  <a:lnTo>
                    <a:pt x="26" y="359"/>
                  </a:lnTo>
                  <a:lnTo>
                    <a:pt x="26" y="359"/>
                  </a:lnTo>
                  <a:lnTo>
                    <a:pt x="26" y="361"/>
                  </a:lnTo>
                  <a:lnTo>
                    <a:pt x="26" y="361"/>
                  </a:lnTo>
                  <a:lnTo>
                    <a:pt x="28" y="367"/>
                  </a:lnTo>
                  <a:lnTo>
                    <a:pt x="28" y="369"/>
                  </a:lnTo>
                  <a:lnTo>
                    <a:pt x="28" y="369"/>
                  </a:lnTo>
                  <a:lnTo>
                    <a:pt x="30" y="369"/>
                  </a:lnTo>
                  <a:lnTo>
                    <a:pt x="32" y="371"/>
                  </a:lnTo>
                  <a:lnTo>
                    <a:pt x="34" y="371"/>
                  </a:lnTo>
                  <a:lnTo>
                    <a:pt x="34" y="371"/>
                  </a:lnTo>
                  <a:lnTo>
                    <a:pt x="36" y="373"/>
                  </a:lnTo>
                  <a:lnTo>
                    <a:pt x="36" y="378"/>
                  </a:lnTo>
                  <a:lnTo>
                    <a:pt x="38" y="384"/>
                  </a:lnTo>
                  <a:lnTo>
                    <a:pt x="38" y="384"/>
                  </a:lnTo>
                  <a:lnTo>
                    <a:pt x="38" y="388"/>
                  </a:lnTo>
                  <a:lnTo>
                    <a:pt x="38" y="388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38" y="392"/>
                  </a:lnTo>
                  <a:lnTo>
                    <a:pt x="36" y="392"/>
                  </a:lnTo>
                  <a:lnTo>
                    <a:pt x="36" y="392"/>
                  </a:lnTo>
                  <a:lnTo>
                    <a:pt x="36" y="394"/>
                  </a:lnTo>
                  <a:lnTo>
                    <a:pt x="34" y="396"/>
                  </a:lnTo>
                  <a:lnTo>
                    <a:pt x="34" y="397"/>
                  </a:lnTo>
                  <a:lnTo>
                    <a:pt x="34" y="397"/>
                  </a:lnTo>
                  <a:lnTo>
                    <a:pt x="30" y="401"/>
                  </a:lnTo>
                  <a:lnTo>
                    <a:pt x="30" y="401"/>
                  </a:lnTo>
                  <a:lnTo>
                    <a:pt x="30" y="401"/>
                  </a:lnTo>
                  <a:lnTo>
                    <a:pt x="28" y="401"/>
                  </a:lnTo>
                  <a:lnTo>
                    <a:pt x="28" y="401"/>
                  </a:lnTo>
                  <a:lnTo>
                    <a:pt x="28" y="401"/>
                  </a:lnTo>
                  <a:lnTo>
                    <a:pt x="28" y="399"/>
                  </a:lnTo>
                  <a:lnTo>
                    <a:pt x="26" y="399"/>
                  </a:lnTo>
                  <a:lnTo>
                    <a:pt x="26" y="399"/>
                  </a:lnTo>
                  <a:lnTo>
                    <a:pt x="26" y="399"/>
                  </a:lnTo>
                  <a:lnTo>
                    <a:pt x="24" y="399"/>
                  </a:lnTo>
                  <a:lnTo>
                    <a:pt x="24" y="399"/>
                  </a:lnTo>
                  <a:lnTo>
                    <a:pt x="23" y="399"/>
                  </a:lnTo>
                  <a:lnTo>
                    <a:pt x="23" y="399"/>
                  </a:lnTo>
                  <a:lnTo>
                    <a:pt x="21" y="399"/>
                  </a:lnTo>
                  <a:lnTo>
                    <a:pt x="21" y="399"/>
                  </a:lnTo>
                  <a:lnTo>
                    <a:pt x="19" y="399"/>
                  </a:lnTo>
                  <a:lnTo>
                    <a:pt x="17" y="397"/>
                  </a:lnTo>
                  <a:lnTo>
                    <a:pt x="15" y="397"/>
                  </a:lnTo>
                  <a:lnTo>
                    <a:pt x="13" y="397"/>
                  </a:lnTo>
                  <a:lnTo>
                    <a:pt x="5" y="394"/>
                  </a:lnTo>
                  <a:lnTo>
                    <a:pt x="4" y="394"/>
                  </a:lnTo>
                  <a:lnTo>
                    <a:pt x="2" y="396"/>
                  </a:lnTo>
                  <a:lnTo>
                    <a:pt x="2" y="397"/>
                  </a:lnTo>
                  <a:lnTo>
                    <a:pt x="2" y="399"/>
                  </a:lnTo>
                  <a:lnTo>
                    <a:pt x="2" y="399"/>
                  </a:lnTo>
                  <a:lnTo>
                    <a:pt x="2" y="401"/>
                  </a:lnTo>
                  <a:lnTo>
                    <a:pt x="2" y="401"/>
                  </a:lnTo>
                  <a:lnTo>
                    <a:pt x="0" y="401"/>
                  </a:lnTo>
                  <a:lnTo>
                    <a:pt x="0" y="403"/>
                  </a:lnTo>
                  <a:lnTo>
                    <a:pt x="0" y="403"/>
                  </a:lnTo>
                  <a:lnTo>
                    <a:pt x="0" y="403"/>
                  </a:lnTo>
                  <a:lnTo>
                    <a:pt x="2" y="403"/>
                  </a:lnTo>
                  <a:lnTo>
                    <a:pt x="4" y="405"/>
                  </a:lnTo>
                  <a:lnTo>
                    <a:pt x="4" y="405"/>
                  </a:lnTo>
                  <a:lnTo>
                    <a:pt x="5" y="405"/>
                  </a:lnTo>
                  <a:lnTo>
                    <a:pt x="7" y="405"/>
                  </a:lnTo>
                  <a:lnTo>
                    <a:pt x="7" y="407"/>
                  </a:lnTo>
                  <a:lnTo>
                    <a:pt x="7" y="407"/>
                  </a:lnTo>
                  <a:lnTo>
                    <a:pt x="9" y="407"/>
                  </a:lnTo>
                  <a:lnTo>
                    <a:pt x="9" y="407"/>
                  </a:lnTo>
                  <a:lnTo>
                    <a:pt x="9" y="409"/>
                  </a:lnTo>
                  <a:lnTo>
                    <a:pt x="9" y="409"/>
                  </a:lnTo>
                  <a:lnTo>
                    <a:pt x="9" y="411"/>
                  </a:lnTo>
                  <a:lnTo>
                    <a:pt x="9" y="413"/>
                  </a:lnTo>
                  <a:lnTo>
                    <a:pt x="9" y="415"/>
                  </a:lnTo>
                  <a:lnTo>
                    <a:pt x="7" y="422"/>
                  </a:lnTo>
                  <a:lnTo>
                    <a:pt x="7" y="422"/>
                  </a:lnTo>
                  <a:lnTo>
                    <a:pt x="7" y="422"/>
                  </a:lnTo>
                  <a:lnTo>
                    <a:pt x="7" y="422"/>
                  </a:lnTo>
                  <a:lnTo>
                    <a:pt x="5" y="424"/>
                  </a:lnTo>
                  <a:lnTo>
                    <a:pt x="4" y="424"/>
                  </a:lnTo>
                  <a:lnTo>
                    <a:pt x="4" y="424"/>
                  </a:lnTo>
                  <a:lnTo>
                    <a:pt x="4" y="428"/>
                  </a:lnTo>
                  <a:lnTo>
                    <a:pt x="4" y="428"/>
                  </a:lnTo>
                  <a:lnTo>
                    <a:pt x="4" y="430"/>
                  </a:lnTo>
                  <a:lnTo>
                    <a:pt x="4" y="432"/>
                  </a:lnTo>
                  <a:lnTo>
                    <a:pt x="2" y="434"/>
                  </a:lnTo>
                  <a:lnTo>
                    <a:pt x="2" y="435"/>
                  </a:lnTo>
                  <a:lnTo>
                    <a:pt x="2" y="437"/>
                  </a:lnTo>
                  <a:lnTo>
                    <a:pt x="2" y="439"/>
                  </a:lnTo>
                  <a:lnTo>
                    <a:pt x="4" y="443"/>
                  </a:lnTo>
                  <a:lnTo>
                    <a:pt x="4" y="443"/>
                  </a:lnTo>
                  <a:lnTo>
                    <a:pt x="4" y="445"/>
                  </a:lnTo>
                  <a:lnTo>
                    <a:pt x="5" y="445"/>
                  </a:lnTo>
                  <a:lnTo>
                    <a:pt x="5" y="445"/>
                  </a:lnTo>
                  <a:lnTo>
                    <a:pt x="7" y="445"/>
                  </a:lnTo>
                  <a:lnTo>
                    <a:pt x="7" y="447"/>
                  </a:lnTo>
                  <a:lnTo>
                    <a:pt x="7" y="447"/>
                  </a:lnTo>
                  <a:lnTo>
                    <a:pt x="9" y="449"/>
                  </a:lnTo>
                  <a:lnTo>
                    <a:pt x="9" y="451"/>
                  </a:lnTo>
                  <a:lnTo>
                    <a:pt x="9" y="451"/>
                  </a:lnTo>
                  <a:lnTo>
                    <a:pt x="9" y="451"/>
                  </a:lnTo>
                  <a:lnTo>
                    <a:pt x="11" y="451"/>
                  </a:lnTo>
                  <a:lnTo>
                    <a:pt x="11" y="451"/>
                  </a:lnTo>
                  <a:lnTo>
                    <a:pt x="13" y="451"/>
                  </a:lnTo>
                  <a:lnTo>
                    <a:pt x="13" y="451"/>
                  </a:lnTo>
                  <a:lnTo>
                    <a:pt x="13" y="451"/>
                  </a:lnTo>
                  <a:lnTo>
                    <a:pt x="15" y="451"/>
                  </a:lnTo>
                  <a:lnTo>
                    <a:pt x="17" y="451"/>
                  </a:lnTo>
                  <a:lnTo>
                    <a:pt x="19" y="451"/>
                  </a:lnTo>
                  <a:lnTo>
                    <a:pt x="19" y="451"/>
                  </a:lnTo>
                  <a:lnTo>
                    <a:pt x="19" y="453"/>
                  </a:lnTo>
                  <a:lnTo>
                    <a:pt x="19" y="453"/>
                  </a:lnTo>
                  <a:lnTo>
                    <a:pt x="19" y="455"/>
                  </a:lnTo>
                  <a:lnTo>
                    <a:pt x="19" y="455"/>
                  </a:lnTo>
                  <a:lnTo>
                    <a:pt x="19" y="456"/>
                  </a:lnTo>
                  <a:lnTo>
                    <a:pt x="19" y="456"/>
                  </a:lnTo>
                  <a:lnTo>
                    <a:pt x="17" y="458"/>
                  </a:lnTo>
                  <a:lnTo>
                    <a:pt x="17" y="458"/>
                  </a:lnTo>
                  <a:lnTo>
                    <a:pt x="17" y="458"/>
                  </a:lnTo>
                  <a:lnTo>
                    <a:pt x="17" y="458"/>
                  </a:lnTo>
                  <a:lnTo>
                    <a:pt x="15" y="458"/>
                  </a:lnTo>
                  <a:lnTo>
                    <a:pt x="15" y="458"/>
                  </a:lnTo>
                  <a:lnTo>
                    <a:pt x="15" y="458"/>
                  </a:lnTo>
                  <a:lnTo>
                    <a:pt x="15" y="458"/>
                  </a:lnTo>
                  <a:lnTo>
                    <a:pt x="13" y="458"/>
                  </a:lnTo>
                  <a:lnTo>
                    <a:pt x="13" y="458"/>
                  </a:lnTo>
                  <a:lnTo>
                    <a:pt x="13" y="460"/>
                  </a:lnTo>
                  <a:lnTo>
                    <a:pt x="13" y="460"/>
                  </a:lnTo>
                  <a:lnTo>
                    <a:pt x="13" y="462"/>
                  </a:lnTo>
                  <a:lnTo>
                    <a:pt x="13" y="462"/>
                  </a:lnTo>
                  <a:lnTo>
                    <a:pt x="13" y="464"/>
                  </a:lnTo>
                  <a:lnTo>
                    <a:pt x="13" y="464"/>
                  </a:lnTo>
                  <a:lnTo>
                    <a:pt x="15" y="466"/>
                  </a:lnTo>
                  <a:lnTo>
                    <a:pt x="15" y="466"/>
                  </a:lnTo>
                  <a:lnTo>
                    <a:pt x="19" y="468"/>
                  </a:lnTo>
                  <a:lnTo>
                    <a:pt x="19" y="468"/>
                  </a:lnTo>
                  <a:lnTo>
                    <a:pt x="19" y="468"/>
                  </a:lnTo>
                  <a:lnTo>
                    <a:pt x="19" y="470"/>
                  </a:lnTo>
                  <a:lnTo>
                    <a:pt x="19" y="470"/>
                  </a:lnTo>
                  <a:lnTo>
                    <a:pt x="17" y="470"/>
                  </a:lnTo>
                  <a:lnTo>
                    <a:pt x="17" y="472"/>
                  </a:lnTo>
                  <a:lnTo>
                    <a:pt x="17" y="472"/>
                  </a:lnTo>
                  <a:lnTo>
                    <a:pt x="23" y="474"/>
                  </a:lnTo>
                  <a:lnTo>
                    <a:pt x="26" y="474"/>
                  </a:lnTo>
                  <a:lnTo>
                    <a:pt x="28" y="474"/>
                  </a:lnTo>
                  <a:lnTo>
                    <a:pt x="30" y="475"/>
                  </a:lnTo>
                  <a:lnTo>
                    <a:pt x="32" y="475"/>
                  </a:lnTo>
                  <a:lnTo>
                    <a:pt x="32" y="475"/>
                  </a:lnTo>
                  <a:lnTo>
                    <a:pt x="34" y="474"/>
                  </a:lnTo>
                  <a:lnTo>
                    <a:pt x="34" y="474"/>
                  </a:lnTo>
                  <a:lnTo>
                    <a:pt x="34" y="474"/>
                  </a:lnTo>
                  <a:lnTo>
                    <a:pt x="34" y="470"/>
                  </a:lnTo>
                  <a:lnTo>
                    <a:pt x="34" y="470"/>
                  </a:lnTo>
                  <a:lnTo>
                    <a:pt x="34" y="470"/>
                  </a:lnTo>
                  <a:lnTo>
                    <a:pt x="36" y="468"/>
                  </a:lnTo>
                  <a:lnTo>
                    <a:pt x="36" y="466"/>
                  </a:lnTo>
                  <a:lnTo>
                    <a:pt x="38" y="464"/>
                  </a:lnTo>
                  <a:lnTo>
                    <a:pt x="38" y="464"/>
                  </a:lnTo>
                  <a:lnTo>
                    <a:pt x="40" y="464"/>
                  </a:lnTo>
                  <a:lnTo>
                    <a:pt x="40" y="466"/>
                  </a:lnTo>
                  <a:lnTo>
                    <a:pt x="42" y="466"/>
                  </a:lnTo>
                  <a:lnTo>
                    <a:pt x="44" y="466"/>
                  </a:lnTo>
                  <a:lnTo>
                    <a:pt x="45" y="466"/>
                  </a:lnTo>
                  <a:lnTo>
                    <a:pt x="47" y="466"/>
                  </a:lnTo>
                  <a:lnTo>
                    <a:pt x="49" y="466"/>
                  </a:lnTo>
                  <a:lnTo>
                    <a:pt x="49" y="466"/>
                  </a:lnTo>
                  <a:lnTo>
                    <a:pt x="49" y="466"/>
                  </a:lnTo>
                  <a:lnTo>
                    <a:pt x="49" y="466"/>
                  </a:lnTo>
                  <a:lnTo>
                    <a:pt x="49" y="466"/>
                  </a:lnTo>
                  <a:lnTo>
                    <a:pt x="49" y="468"/>
                  </a:lnTo>
                  <a:lnTo>
                    <a:pt x="51" y="468"/>
                  </a:lnTo>
                  <a:lnTo>
                    <a:pt x="51" y="470"/>
                  </a:lnTo>
                  <a:lnTo>
                    <a:pt x="55" y="470"/>
                  </a:lnTo>
                  <a:lnTo>
                    <a:pt x="55" y="470"/>
                  </a:lnTo>
                  <a:lnTo>
                    <a:pt x="57" y="470"/>
                  </a:lnTo>
                  <a:lnTo>
                    <a:pt x="57" y="472"/>
                  </a:lnTo>
                  <a:lnTo>
                    <a:pt x="59" y="474"/>
                  </a:lnTo>
                  <a:lnTo>
                    <a:pt x="61" y="474"/>
                  </a:lnTo>
                  <a:lnTo>
                    <a:pt x="61" y="474"/>
                  </a:lnTo>
                  <a:lnTo>
                    <a:pt x="61" y="474"/>
                  </a:lnTo>
                  <a:lnTo>
                    <a:pt x="63" y="474"/>
                  </a:lnTo>
                  <a:lnTo>
                    <a:pt x="61" y="472"/>
                  </a:lnTo>
                  <a:lnTo>
                    <a:pt x="59" y="470"/>
                  </a:lnTo>
                  <a:lnTo>
                    <a:pt x="59" y="470"/>
                  </a:lnTo>
                  <a:lnTo>
                    <a:pt x="59" y="468"/>
                  </a:lnTo>
                  <a:lnTo>
                    <a:pt x="59" y="468"/>
                  </a:lnTo>
                  <a:lnTo>
                    <a:pt x="59" y="466"/>
                  </a:lnTo>
                  <a:lnTo>
                    <a:pt x="59" y="466"/>
                  </a:lnTo>
                  <a:lnTo>
                    <a:pt x="61" y="466"/>
                  </a:lnTo>
                  <a:lnTo>
                    <a:pt x="61" y="466"/>
                  </a:lnTo>
                  <a:lnTo>
                    <a:pt x="63" y="466"/>
                  </a:lnTo>
                  <a:lnTo>
                    <a:pt x="63" y="466"/>
                  </a:lnTo>
                  <a:lnTo>
                    <a:pt x="63" y="466"/>
                  </a:lnTo>
                  <a:lnTo>
                    <a:pt x="65" y="466"/>
                  </a:lnTo>
                  <a:lnTo>
                    <a:pt x="65" y="468"/>
                  </a:lnTo>
                  <a:lnTo>
                    <a:pt x="65" y="468"/>
                  </a:lnTo>
                  <a:lnTo>
                    <a:pt x="65" y="468"/>
                  </a:lnTo>
                  <a:lnTo>
                    <a:pt x="65" y="468"/>
                  </a:lnTo>
                  <a:lnTo>
                    <a:pt x="65" y="468"/>
                  </a:lnTo>
                  <a:lnTo>
                    <a:pt x="68" y="470"/>
                  </a:lnTo>
                  <a:lnTo>
                    <a:pt x="68" y="470"/>
                  </a:lnTo>
                  <a:lnTo>
                    <a:pt x="68" y="470"/>
                  </a:lnTo>
                  <a:lnTo>
                    <a:pt x="68" y="470"/>
                  </a:lnTo>
                  <a:lnTo>
                    <a:pt x="68" y="472"/>
                  </a:lnTo>
                  <a:lnTo>
                    <a:pt x="68" y="474"/>
                  </a:lnTo>
                  <a:lnTo>
                    <a:pt x="68" y="474"/>
                  </a:lnTo>
                  <a:lnTo>
                    <a:pt x="68" y="475"/>
                  </a:lnTo>
                  <a:lnTo>
                    <a:pt x="68" y="477"/>
                  </a:lnTo>
                  <a:lnTo>
                    <a:pt x="68" y="477"/>
                  </a:lnTo>
                  <a:lnTo>
                    <a:pt x="68" y="479"/>
                  </a:lnTo>
                  <a:lnTo>
                    <a:pt x="68" y="479"/>
                  </a:lnTo>
                  <a:lnTo>
                    <a:pt x="68" y="479"/>
                  </a:lnTo>
                  <a:lnTo>
                    <a:pt x="68" y="479"/>
                  </a:lnTo>
                  <a:lnTo>
                    <a:pt x="66" y="481"/>
                  </a:lnTo>
                  <a:lnTo>
                    <a:pt x="63" y="481"/>
                  </a:lnTo>
                  <a:lnTo>
                    <a:pt x="61" y="481"/>
                  </a:lnTo>
                  <a:lnTo>
                    <a:pt x="61" y="481"/>
                  </a:lnTo>
                  <a:lnTo>
                    <a:pt x="61" y="481"/>
                  </a:lnTo>
                  <a:lnTo>
                    <a:pt x="59" y="483"/>
                  </a:lnTo>
                  <a:lnTo>
                    <a:pt x="57" y="485"/>
                  </a:lnTo>
                  <a:lnTo>
                    <a:pt x="57" y="485"/>
                  </a:lnTo>
                  <a:lnTo>
                    <a:pt x="57" y="485"/>
                  </a:lnTo>
                  <a:lnTo>
                    <a:pt x="57" y="485"/>
                  </a:lnTo>
                  <a:lnTo>
                    <a:pt x="57" y="485"/>
                  </a:lnTo>
                  <a:lnTo>
                    <a:pt x="59" y="487"/>
                  </a:lnTo>
                  <a:lnTo>
                    <a:pt x="59" y="487"/>
                  </a:lnTo>
                  <a:lnTo>
                    <a:pt x="59" y="487"/>
                  </a:lnTo>
                  <a:lnTo>
                    <a:pt x="59" y="487"/>
                  </a:lnTo>
                  <a:lnTo>
                    <a:pt x="59" y="489"/>
                  </a:lnTo>
                  <a:lnTo>
                    <a:pt x="57" y="491"/>
                  </a:lnTo>
                  <a:lnTo>
                    <a:pt x="57" y="491"/>
                  </a:lnTo>
                  <a:lnTo>
                    <a:pt x="57" y="493"/>
                  </a:lnTo>
                  <a:lnTo>
                    <a:pt x="57" y="493"/>
                  </a:lnTo>
                  <a:lnTo>
                    <a:pt x="57" y="493"/>
                  </a:lnTo>
                  <a:lnTo>
                    <a:pt x="59" y="494"/>
                  </a:lnTo>
                  <a:lnTo>
                    <a:pt x="59" y="494"/>
                  </a:lnTo>
                  <a:lnTo>
                    <a:pt x="59" y="496"/>
                  </a:lnTo>
                  <a:lnTo>
                    <a:pt x="59" y="496"/>
                  </a:lnTo>
                  <a:lnTo>
                    <a:pt x="59" y="498"/>
                  </a:lnTo>
                  <a:lnTo>
                    <a:pt x="59" y="498"/>
                  </a:lnTo>
                  <a:lnTo>
                    <a:pt x="61" y="498"/>
                  </a:lnTo>
                  <a:lnTo>
                    <a:pt x="61" y="500"/>
                  </a:lnTo>
                  <a:lnTo>
                    <a:pt x="61" y="500"/>
                  </a:lnTo>
                  <a:lnTo>
                    <a:pt x="63" y="500"/>
                  </a:lnTo>
                  <a:lnTo>
                    <a:pt x="61" y="502"/>
                  </a:lnTo>
                  <a:lnTo>
                    <a:pt x="61" y="502"/>
                  </a:lnTo>
                  <a:lnTo>
                    <a:pt x="61" y="504"/>
                  </a:lnTo>
                  <a:lnTo>
                    <a:pt x="63" y="506"/>
                  </a:lnTo>
                  <a:lnTo>
                    <a:pt x="63" y="506"/>
                  </a:lnTo>
                  <a:lnTo>
                    <a:pt x="63" y="506"/>
                  </a:lnTo>
                  <a:lnTo>
                    <a:pt x="63" y="508"/>
                  </a:lnTo>
                  <a:lnTo>
                    <a:pt x="61" y="508"/>
                  </a:lnTo>
                  <a:lnTo>
                    <a:pt x="61" y="508"/>
                  </a:lnTo>
                  <a:lnTo>
                    <a:pt x="59" y="506"/>
                  </a:lnTo>
                  <a:lnTo>
                    <a:pt x="57" y="506"/>
                  </a:lnTo>
                  <a:lnTo>
                    <a:pt x="57" y="506"/>
                  </a:lnTo>
                  <a:lnTo>
                    <a:pt x="57" y="506"/>
                  </a:lnTo>
                  <a:lnTo>
                    <a:pt x="57" y="504"/>
                  </a:lnTo>
                  <a:lnTo>
                    <a:pt x="57" y="504"/>
                  </a:lnTo>
                  <a:lnTo>
                    <a:pt x="57" y="502"/>
                  </a:lnTo>
                  <a:lnTo>
                    <a:pt x="57" y="502"/>
                  </a:lnTo>
                  <a:lnTo>
                    <a:pt x="55" y="500"/>
                  </a:lnTo>
                  <a:lnTo>
                    <a:pt x="53" y="496"/>
                  </a:lnTo>
                  <a:lnTo>
                    <a:pt x="53" y="496"/>
                  </a:lnTo>
                  <a:lnTo>
                    <a:pt x="53" y="496"/>
                  </a:lnTo>
                  <a:lnTo>
                    <a:pt x="53" y="496"/>
                  </a:lnTo>
                  <a:lnTo>
                    <a:pt x="51" y="496"/>
                  </a:lnTo>
                  <a:lnTo>
                    <a:pt x="51" y="494"/>
                  </a:lnTo>
                  <a:lnTo>
                    <a:pt x="49" y="494"/>
                  </a:lnTo>
                  <a:lnTo>
                    <a:pt x="49" y="494"/>
                  </a:lnTo>
                  <a:lnTo>
                    <a:pt x="49" y="494"/>
                  </a:lnTo>
                  <a:lnTo>
                    <a:pt x="42" y="496"/>
                  </a:lnTo>
                  <a:lnTo>
                    <a:pt x="42" y="496"/>
                  </a:lnTo>
                  <a:lnTo>
                    <a:pt x="40" y="496"/>
                  </a:lnTo>
                  <a:lnTo>
                    <a:pt x="38" y="496"/>
                  </a:lnTo>
                  <a:lnTo>
                    <a:pt x="36" y="496"/>
                  </a:lnTo>
                  <a:lnTo>
                    <a:pt x="36" y="496"/>
                  </a:lnTo>
                  <a:lnTo>
                    <a:pt x="34" y="496"/>
                  </a:lnTo>
                  <a:lnTo>
                    <a:pt x="34" y="494"/>
                  </a:lnTo>
                  <a:lnTo>
                    <a:pt x="34" y="494"/>
                  </a:lnTo>
                  <a:lnTo>
                    <a:pt x="32" y="493"/>
                  </a:lnTo>
                  <a:lnTo>
                    <a:pt x="32" y="493"/>
                  </a:lnTo>
                  <a:lnTo>
                    <a:pt x="28" y="493"/>
                  </a:lnTo>
                  <a:lnTo>
                    <a:pt x="28" y="493"/>
                  </a:lnTo>
                  <a:lnTo>
                    <a:pt x="26" y="491"/>
                  </a:lnTo>
                  <a:lnTo>
                    <a:pt x="26" y="491"/>
                  </a:lnTo>
                  <a:lnTo>
                    <a:pt x="26" y="491"/>
                  </a:lnTo>
                  <a:lnTo>
                    <a:pt x="24" y="491"/>
                  </a:lnTo>
                  <a:lnTo>
                    <a:pt x="24" y="489"/>
                  </a:lnTo>
                  <a:lnTo>
                    <a:pt x="24" y="487"/>
                  </a:lnTo>
                  <a:lnTo>
                    <a:pt x="23" y="483"/>
                  </a:lnTo>
                  <a:lnTo>
                    <a:pt x="23" y="481"/>
                  </a:lnTo>
                  <a:lnTo>
                    <a:pt x="23" y="481"/>
                  </a:lnTo>
                  <a:lnTo>
                    <a:pt x="23" y="481"/>
                  </a:lnTo>
                  <a:lnTo>
                    <a:pt x="23" y="481"/>
                  </a:lnTo>
                  <a:lnTo>
                    <a:pt x="23" y="481"/>
                  </a:lnTo>
                  <a:lnTo>
                    <a:pt x="21" y="481"/>
                  </a:lnTo>
                  <a:lnTo>
                    <a:pt x="21" y="481"/>
                  </a:lnTo>
                  <a:lnTo>
                    <a:pt x="19" y="479"/>
                  </a:lnTo>
                  <a:lnTo>
                    <a:pt x="19" y="479"/>
                  </a:lnTo>
                  <a:lnTo>
                    <a:pt x="19" y="479"/>
                  </a:lnTo>
                  <a:lnTo>
                    <a:pt x="19" y="479"/>
                  </a:lnTo>
                  <a:lnTo>
                    <a:pt x="17" y="479"/>
                  </a:lnTo>
                  <a:lnTo>
                    <a:pt x="17" y="479"/>
                  </a:lnTo>
                  <a:lnTo>
                    <a:pt x="17" y="481"/>
                  </a:lnTo>
                  <a:lnTo>
                    <a:pt x="17" y="481"/>
                  </a:lnTo>
                  <a:lnTo>
                    <a:pt x="15" y="481"/>
                  </a:lnTo>
                  <a:lnTo>
                    <a:pt x="15" y="481"/>
                  </a:lnTo>
                  <a:lnTo>
                    <a:pt x="13" y="483"/>
                  </a:lnTo>
                  <a:lnTo>
                    <a:pt x="13" y="483"/>
                  </a:lnTo>
                  <a:lnTo>
                    <a:pt x="15" y="483"/>
                  </a:lnTo>
                  <a:lnTo>
                    <a:pt x="19" y="489"/>
                  </a:lnTo>
                  <a:lnTo>
                    <a:pt x="21" y="491"/>
                  </a:lnTo>
                  <a:lnTo>
                    <a:pt x="21" y="491"/>
                  </a:lnTo>
                  <a:lnTo>
                    <a:pt x="21" y="491"/>
                  </a:lnTo>
                  <a:lnTo>
                    <a:pt x="21" y="493"/>
                  </a:lnTo>
                  <a:lnTo>
                    <a:pt x="21" y="493"/>
                  </a:lnTo>
                  <a:lnTo>
                    <a:pt x="19" y="494"/>
                  </a:lnTo>
                  <a:lnTo>
                    <a:pt x="21" y="496"/>
                  </a:lnTo>
                  <a:lnTo>
                    <a:pt x="21" y="496"/>
                  </a:lnTo>
                  <a:lnTo>
                    <a:pt x="21" y="496"/>
                  </a:lnTo>
                  <a:lnTo>
                    <a:pt x="21" y="498"/>
                  </a:lnTo>
                  <a:lnTo>
                    <a:pt x="23" y="498"/>
                  </a:lnTo>
                  <a:lnTo>
                    <a:pt x="24" y="500"/>
                  </a:lnTo>
                  <a:lnTo>
                    <a:pt x="24" y="502"/>
                  </a:lnTo>
                  <a:lnTo>
                    <a:pt x="26" y="504"/>
                  </a:lnTo>
                  <a:lnTo>
                    <a:pt x="26" y="504"/>
                  </a:lnTo>
                  <a:lnTo>
                    <a:pt x="26" y="506"/>
                  </a:lnTo>
                  <a:lnTo>
                    <a:pt x="26" y="506"/>
                  </a:lnTo>
                  <a:lnTo>
                    <a:pt x="26" y="506"/>
                  </a:lnTo>
                  <a:lnTo>
                    <a:pt x="26" y="508"/>
                  </a:lnTo>
                  <a:lnTo>
                    <a:pt x="26" y="508"/>
                  </a:lnTo>
                  <a:lnTo>
                    <a:pt x="26" y="508"/>
                  </a:lnTo>
                  <a:lnTo>
                    <a:pt x="24" y="508"/>
                  </a:lnTo>
                  <a:lnTo>
                    <a:pt x="24" y="510"/>
                  </a:lnTo>
                  <a:lnTo>
                    <a:pt x="24" y="510"/>
                  </a:lnTo>
                  <a:lnTo>
                    <a:pt x="24" y="510"/>
                  </a:lnTo>
                  <a:lnTo>
                    <a:pt x="24" y="512"/>
                  </a:lnTo>
                  <a:lnTo>
                    <a:pt x="23" y="512"/>
                  </a:lnTo>
                  <a:lnTo>
                    <a:pt x="23" y="513"/>
                  </a:lnTo>
                  <a:lnTo>
                    <a:pt x="23" y="513"/>
                  </a:lnTo>
                  <a:lnTo>
                    <a:pt x="23" y="515"/>
                  </a:lnTo>
                  <a:lnTo>
                    <a:pt x="23" y="517"/>
                  </a:lnTo>
                  <a:lnTo>
                    <a:pt x="23" y="519"/>
                  </a:lnTo>
                  <a:lnTo>
                    <a:pt x="23" y="521"/>
                  </a:lnTo>
                  <a:lnTo>
                    <a:pt x="23" y="521"/>
                  </a:lnTo>
                  <a:lnTo>
                    <a:pt x="24" y="521"/>
                  </a:lnTo>
                  <a:lnTo>
                    <a:pt x="24" y="519"/>
                  </a:lnTo>
                  <a:lnTo>
                    <a:pt x="24" y="519"/>
                  </a:lnTo>
                  <a:lnTo>
                    <a:pt x="24" y="517"/>
                  </a:lnTo>
                  <a:lnTo>
                    <a:pt x="24" y="517"/>
                  </a:lnTo>
                  <a:lnTo>
                    <a:pt x="24" y="517"/>
                  </a:lnTo>
                  <a:lnTo>
                    <a:pt x="26" y="517"/>
                  </a:lnTo>
                  <a:lnTo>
                    <a:pt x="26" y="517"/>
                  </a:lnTo>
                  <a:lnTo>
                    <a:pt x="26" y="519"/>
                  </a:lnTo>
                  <a:lnTo>
                    <a:pt x="26" y="519"/>
                  </a:lnTo>
                  <a:lnTo>
                    <a:pt x="28" y="521"/>
                  </a:lnTo>
                  <a:lnTo>
                    <a:pt x="28" y="521"/>
                  </a:lnTo>
                  <a:lnTo>
                    <a:pt x="30" y="521"/>
                  </a:lnTo>
                  <a:lnTo>
                    <a:pt x="30" y="521"/>
                  </a:lnTo>
                  <a:lnTo>
                    <a:pt x="30" y="521"/>
                  </a:lnTo>
                  <a:lnTo>
                    <a:pt x="30" y="519"/>
                  </a:lnTo>
                  <a:lnTo>
                    <a:pt x="32" y="519"/>
                  </a:lnTo>
                  <a:lnTo>
                    <a:pt x="32" y="519"/>
                  </a:lnTo>
                  <a:lnTo>
                    <a:pt x="32" y="519"/>
                  </a:lnTo>
                  <a:lnTo>
                    <a:pt x="34" y="519"/>
                  </a:lnTo>
                  <a:lnTo>
                    <a:pt x="36" y="519"/>
                  </a:lnTo>
                  <a:lnTo>
                    <a:pt x="36" y="519"/>
                  </a:lnTo>
                  <a:lnTo>
                    <a:pt x="38" y="519"/>
                  </a:lnTo>
                  <a:lnTo>
                    <a:pt x="38" y="519"/>
                  </a:lnTo>
                  <a:lnTo>
                    <a:pt x="38" y="517"/>
                  </a:lnTo>
                  <a:lnTo>
                    <a:pt x="38" y="517"/>
                  </a:lnTo>
                  <a:lnTo>
                    <a:pt x="38" y="515"/>
                  </a:lnTo>
                  <a:lnTo>
                    <a:pt x="38" y="515"/>
                  </a:lnTo>
                  <a:lnTo>
                    <a:pt x="38" y="513"/>
                  </a:lnTo>
                  <a:lnTo>
                    <a:pt x="38" y="513"/>
                  </a:lnTo>
                  <a:lnTo>
                    <a:pt x="38" y="512"/>
                  </a:lnTo>
                  <a:lnTo>
                    <a:pt x="36" y="512"/>
                  </a:lnTo>
                  <a:lnTo>
                    <a:pt x="36" y="512"/>
                  </a:lnTo>
                  <a:lnTo>
                    <a:pt x="36" y="512"/>
                  </a:lnTo>
                  <a:lnTo>
                    <a:pt x="36" y="512"/>
                  </a:lnTo>
                  <a:lnTo>
                    <a:pt x="36" y="510"/>
                  </a:lnTo>
                  <a:lnTo>
                    <a:pt x="36" y="510"/>
                  </a:lnTo>
                  <a:lnTo>
                    <a:pt x="38" y="510"/>
                  </a:lnTo>
                  <a:lnTo>
                    <a:pt x="38" y="510"/>
                  </a:lnTo>
                  <a:lnTo>
                    <a:pt x="38" y="510"/>
                  </a:lnTo>
                  <a:lnTo>
                    <a:pt x="38" y="508"/>
                  </a:lnTo>
                  <a:lnTo>
                    <a:pt x="38" y="508"/>
                  </a:lnTo>
                  <a:lnTo>
                    <a:pt x="38" y="508"/>
                  </a:lnTo>
                  <a:lnTo>
                    <a:pt x="38" y="508"/>
                  </a:lnTo>
                  <a:lnTo>
                    <a:pt x="38" y="508"/>
                  </a:lnTo>
                  <a:lnTo>
                    <a:pt x="38" y="506"/>
                  </a:lnTo>
                  <a:lnTo>
                    <a:pt x="38" y="506"/>
                  </a:lnTo>
                  <a:lnTo>
                    <a:pt x="38" y="506"/>
                  </a:lnTo>
                  <a:lnTo>
                    <a:pt x="40" y="506"/>
                  </a:lnTo>
                  <a:lnTo>
                    <a:pt x="40" y="506"/>
                  </a:lnTo>
                  <a:lnTo>
                    <a:pt x="40" y="506"/>
                  </a:lnTo>
                  <a:lnTo>
                    <a:pt x="40" y="506"/>
                  </a:lnTo>
                  <a:lnTo>
                    <a:pt x="40" y="508"/>
                  </a:lnTo>
                  <a:lnTo>
                    <a:pt x="40" y="508"/>
                  </a:lnTo>
                  <a:lnTo>
                    <a:pt x="40" y="510"/>
                  </a:lnTo>
                  <a:lnTo>
                    <a:pt x="42" y="510"/>
                  </a:lnTo>
                  <a:lnTo>
                    <a:pt x="44" y="508"/>
                  </a:lnTo>
                  <a:lnTo>
                    <a:pt x="44" y="508"/>
                  </a:lnTo>
                  <a:lnTo>
                    <a:pt x="44" y="508"/>
                  </a:lnTo>
                  <a:lnTo>
                    <a:pt x="45" y="508"/>
                  </a:lnTo>
                  <a:lnTo>
                    <a:pt x="45" y="510"/>
                  </a:lnTo>
                  <a:lnTo>
                    <a:pt x="47" y="510"/>
                  </a:lnTo>
                  <a:lnTo>
                    <a:pt x="49" y="510"/>
                  </a:lnTo>
                  <a:lnTo>
                    <a:pt x="49" y="510"/>
                  </a:lnTo>
                  <a:lnTo>
                    <a:pt x="51" y="510"/>
                  </a:lnTo>
                  <a:lnTo>
                    <a:pt x="51" y="512"/>
                  </a:lnTo>
                  <a:lnTo>
                    <a:pt x="53" y="512"/>
                  </a:lnTo>
                  <a:lnTo>
                    <a:pt x="53" y="512"/>
                  </a:lnTo>
                  <a:lnTo>
                    <a:pt x="55" y="512"/>
                  </a:lnTo>
                  <a:lnTo>
                    <a:pt x="55" y="512"/>
                  </a:lnTo>
                  <a:lnTo>
                    <a:pt x="57" y="512"/>
                  </a:lnTo>
                  <a:lnTo>
                    <a:pt x="59" y="512"/>
                  </a:lnTo>
                  <a:lnTo>
                    <a:pt x="61" y="512"/>
                  </a:lnTo>
                  <a:lnTo>
                    <a:pt x="63" y="512"/>
                  </a:lnTo>
                  <a:lnTo>
                    <a:pt x="63" y="512"/>
                  </a:lnTo>
                  <a:lnTo>
                    <a:pt x="63" y="513"/>
                  </a:lnTo>
                  <a:lnTo>
                    <a:pt x="63" y="513"/>
                  </a:lnTo>
                  <a:lnTo>
                    <a:pt x="63" y="515"/>
                  </a:lnTo>
                  <a:lnTo>
                    <a:pt x="65" y="515"/>
                  </a:lnTo>
                  <a:lnTo>
                    <a:pt x="65" y="515"/>
                  </a:lnTo>
                  <a:lnTo>
                    <a:pt x="65" y="517"/>
                  </a:lnTo>
                  <a:lnTo>
                    <a:pt x="66" y="517"/>
                  </a:lnTo>
                  <a:lnTo>
                    <a:pt x="66" y="521"/>
                  </a:lnTo>
                  <a:lnTo>
                    <a:pt x="66" y="521"/>
                  </a:lnTo>
                  <a:lnTo>
                    <a:pt x="66" y="523"/>
                  </a:lnTo>
                  <a:lnTo>
                    <a:pt x="66" y="525"/>
                  </a:lnTo>
                  <a:lnTo>
                    <a:pt x="66" y="525"/>
                  </a:lnTo>
                  <a:lnTo>
                    <a:pt x="68" y="525"/>
                  </a:lnTo>
                  <a:lnTo>
                    <a:pt x="68" y="525"/>
                  </a:lnTo>
                  <a:lnTo>
                    <a:pt x="68" y="525"/>
                  </a:lnTo>
                  <a:lnTo>
                    <a:pt x="70" y="525"/>
                  </a:lnTo>
                  <a:lnTo>
                    <a:pt x="72" y="525"/>
                  </a:lnTo>
                  <a:lnTo>
                    <a:pt x="72" y="525"/>
                  </a:lnTo>
                  <a:lnTo>
                    <a:pt x="74" y="523"/>
                  </a:lnTo>
                  <a:lnTo>
                    <a:pt x="76" y="521"/>
                  </a:lnTo>
                  <a:lnTo>
                    <a:pt x="78" y="521"/>
                  </a:lnTo>
                  <a:lnTo>
                    <a:pt x="80" y="521"/>
                  </a:lnTo>
                  <a:lnTo>
                    <a:pt x="80" y="521"/>
                  </a:lnTo>
                  <a:lnTo>
                    <a:pt x="82" y="521"/>
                  </a:lnTo>
                  <a:lnTo>
                    <a:pt x="80" y="521"/>
                  </a:lnTo>
                  <a:lnTo>
                    <a:pt x="80" y="519"/>
                  </a:lnTo>
                  <a:lnTo>
                    <a:pt x="80" y="519"/>
                  </a:lnTo>
                  <a:lnTo>
                    <a:pt x="82" y="519"/>
                  </a:lnTo>
                  <a:lnTo>
                    <a:pt x="82" y="517"/>
                  </a:lnTo>
                  <a:lnTo>
                    <a:pt x="82" y="517"/>
                  </a:lnTo>
                  <a:lnTo>
                    <a:pt x="84" y="517"/>
                  </a:lnTo>
                  <a:lnTo>
                    <a:pt x="85" y="517"/>
                  </a:lnTo>
                  <a:lnTo>
                    <a:pt x="85" y="517"/>
                  </a:lnTo>
                  <a:lnTo>
                    <a:pt x="85" y="519"/>
                  </a:lnTo>
                  <a:lnTo>
                    <a:pt x="87" y="519"/>
                  </a:lnTo>
                  <a:lnTo>
                    <a:pt x="87" y="519"/>
                  </a:lnTo>
                  <a:lnTo>
                    <a:pt x="87" y="519"/>
                  </a:lnTo>
                  <a:lnTo>
                    <a:pt x="87" y="519"/>
                  </a:lnTo>
                  <a:lnTo>
                    <a:pt x="89" y="517"/>
                  </a:lnTo>
                  <a:lnTo>
                    <a:pt x="89" y="517"/>
                  </a:lnTo>
                  <a:lnTo>
                    <a:pt x="89" y="515"/>
                  </a:lnTo>
                  <a:lnTo>
                    <a:pt x="89" y="515"/>
                  </a:lnTo>
                  <a:lnTo>
                    <a:pt x="91" y="515"/>
                  </a:lnTo>
                  <a:lnTo>
                    <a:pt x="93" y="513"/>
                  </a:lnTo>
                  <a:lnTo>
                    <a:pt x="93" y="513"/>
                  </a:lnTo>
                  <a:lnTo>
                    <a:pt x="93" y="513"/>
                  </a:lnTo>
                  <a:lnTo>
                    <a:pt x="95" y="512"/>
                  </a:lnTo>
                  <a:lnTo>
                    <a:pt x="95" y="512"/>
                  </a:lnTo>
                  <a:lnTo>
                    <a:pt x="97" y="510"/>
                  </a:lnTo>
                  <a:lnTo>
                    <a:pt x="99" y="510"/>
                  </a:lnTo>
                  <a:lnTo>
                    <a:pt x="99" y="510"/>
                  </a:lnTo>
                  <a:lnTo>
                    <a:pt x="99" y="508"/>
                  </a:lnTo>
                  <a:lnTo>
                    <a:pt x="99" y="508"/>
                  </a:lnTo>
                  <a:lnTo>
                    <a:pt x="99" y="508"/>
                  </a:lnTo>
                  <a:lnTo>
                    <a:pt x="99" y="506"/>
                  </a:lnTo>
                  <a:lnTo>
                    <a:pt x="97" y="506"/>
                  </a:lnTo>
                  <a:lnTo>
                    <a:pt x="97" y="506"/>
                  </a:lnTo>
                  <a:lnTo>
                    <a:pt x="97" y="504"/>
                  </a:lnTo>
                  <a:lnTo>
                    <a:pt x="97" y="504"/>
                  </a:lnTo>
                  <a:lnTo>
                    <a:pt x="97" y="504"/>
                  </a:lnTo>
                  <a:lnTo>
                    <a:pt x="99" y="502"/>
                  </a:lnTo>
                  <a:lnTo>
                    <a:pt x="99" y="502"/>
                  </a:lnTo>
                  <a:lnTo>
                    <a:pt x="99" y="502"/>
                  </a:lnTo>
                  <a:lnTo>
                    <a:pt x="101" y="504"/>
                  </a:lnTo>
                  <a:lnTo>
                    <a:pt x="103" y="504"/>
                  </a:lnTo>
                  <a:lnTo>
                    <a:pt x="105" y="504"/>
                  </a:lnTo>
                  <a:lnTo>
                    <a:pt x="105" y="504"/>
                  </a:lnTo>
                  <a:lnTo>
                    <a:pt x="105" y="504"/>
                  </a:lnTo>
                  <a:lnTo>
                    <a:pt x="106" y="504"/>
                  </a:lnTo>
                  <a:lnTo>
                    <a:pt x="106" y="504"/>
                  </a:lnTo>
                  <a:lnTo>
                    <a:pt x="108" y="504"/>
                  </a:lnTo>
                  <a:lnTo>
                    <a:pt x="108" y="504"/>
                  </a:lnTo>
                  <a:lnTo>
                    <a:pt x="108" y="504"/>
                  </a:lnTo>
                  <a:lnTo>
                    <a:pt x="110" y="502"/>
                  </a:lnTo>
                  <a:lnTo>
                    <a:pt x="110" y="502"/>
                  </a:lnTo>
                  <a:lnTo>
                    <a:pt x="110" y="502"/>
                  </a:lnTo>
                  <a:lnTo>
                    <a:pt x="112" y="500"/>
                  </a:lnTo>
                  <a:lnTo>
                    <a:pt x="112" y="500"/>
                  </a:lnTo>
                  <a:lnTo>
                    <a:pt x="112" y="500"/>
                  </a:lnTo>
                  <a:lnTo>
                    <a:pt x="112" y="500"/>
                  </a:lnTo>
                  <a:lnTo>
                    <a:pt x="112" y="502"/>
                  </a:lnTo>
                  <a:lnTo>
                    <a:pt x="112" y="502"/>
                  </a:lnTo>
                  <a:lnTo>
                    <a:pt x="112" y="504"/>
                  </a:lnTo>
                  <a:lnTo>
                    <a:pt x="112" y="504"/>
                  </a:lnTo>
                  <a:lnTo>
                    <a:pt x="112" y="506"/>
                  </a:lnTo>
                  <a:lnTo>
                    <a:pt x="112" y="506"/>
                  </a:lnTo>
                  <a:lnTo>
                    <a:pt x="110" y="508"/>
                  </a:lnTo>
                  <a:lnTo>
                    <a:pt x="110" y="508"/>
                  </a:lnTo>
                  <a:lnTo>
                    <a:pt x="110" y="508"/>
                  </a:lnTo>
                  <a:lnTo>
                    <a:pt x="110" y="510"/>
                  </a:lnTo>
                  <a:lnTo>
                    <a:pt x="110" y="512"/>
                  </a:lnTo>
                  <a:lnTo>
                    <a:pt x="110" y="512"/>
                  </a:lnTo>
                  <a:lnTo>
                    <a:pt x="110" y="513"/>
                  </a:lnTo>
                  <a:lnTo>
                    <a:pt x="110" y="513"/>
                  </a:lnTo>
                  <a:lnTo>
                    <a:pt x="112" y="513"/>
                  </a:lnTo>
                  <a:lnTo>
                    <a:pt x="112" y="512"/>
                  </a:lnTo>
                  <a:lnTo>
                    <a:pt x="114" y="510"/>
                  </a:lnTo>
                  <a:lnTo>
                    <a:pt x="114" y="510"/>
                  </a:lnTo>
                  <a:lnTo>
                    <a:pt x="116" y="510"/>
                  </a:lnTo>
                  <a:lnTo>
                    <a:pt x="116" y="510"/>
                  </a:lnTo>
                  <a:lnTo>
                    <a:pt x="118" y="510"/>
                  </a:lnTo>
                  <a:lnTo>
                    <a:pt x="118" y="510"/>
                  </a:lnTo>
                  <a:lnTo>
                    <a:pt x="118" y="510"/>
                  </a:lnTo>
                  <a:lnTo>
                    <a:pt x="122" y="508"/>
                  </a:lnTo>
                  <a:lnTo>
                    <a:pt x="125" y="510"/>
                  </a:lnTo>
                  <a:lnTo>
                    <a:pt x="127" y="513"/>
                  </a:lnTo>
                  <a:lnTo>
                    <a:pt x="127" y="515"/>
                  </a:lnTo>
                  <a:lnTo>
                    <a:pt x="127" y="515"/>
                  </a:lnTo>
                  <a:lnTo>
                    <a:pt x="127" y="517"/>
                  </a:lnTo>
                  <a:lnTo>
                    <a:pt x="125" y="519"/>
                  </a:lnTo>
                  <a:lnTo>
                    <a:pt x="125" y="521"/>
                  </a:lnTo>
                  <a:lnTo>
                    <a:pt x="125" y="521"/>
                  </a:lnTo>
                  <a:lnTo>
                    <a:pt x="127" y="523"/>
                  </a:lnTo>
                  <a:lnTo>
                    <a:pt x="127" y="523"/>
                  </a:lnTo>
                  <a:lnTo>
                    <a:pt x="127" y="525"/>
                  </a:lnTo>
                  <a:lnTo>
                    <a:pt x="127" y="525"/>
                  </a:lnTo>
                  <a:lnTo>
                    <a:pt x="127" y="525"/>
                  </a:lnTo>
                  <a:lnTo>
                    <a:pt x="127" y="527"/>
                  </a:lnTo>
                  <a:lnTo>
                    <a:pt x="125" y="527"/>
                  </a:lnTo>
                  <a:lnTo>
                    <a:pt x="124" y="525"/>
                  </a:lnTo>
                  <a:lnTo>
                    <a:pt x="124" y="525"/>
                  </a:lnTo>
                  <a:lnTo>
                    <a:pt x="124" y="527"/>
                  </a:lnTo>
                  <a:lnTo>
                    <a:pt x="124" y="527"/>
                  </a:lnTo>
                  <a:lnTo>
                    <a:pt x="124" y="529"/>
                  </a:lnTo>
                  <a:lnTo>
                    <a:pt x="124" y="529"/>
                  </a:lnTo>
                  <a:lnTo>
                    <a:pt x="125" y="531"/>
                  </a:lnTo>
                  <a:lnTo>
                    <a:pt x="125" y="531"/>
                  </a:lnTo>
                  <a:lnTo>
                    <a:pt x="127" y="529"/>
                  </a:lnTo>
                  <a:lnTo>
                    <a:pt x="127" y="529"/>
                  </a:lnTo>
                  <a:lnTo>
                    <a:pt x="129" y="529"/>
                  </a:lnTo>
                  <a:lnTo>
                    <a:pt x="129" y="529"/>
                  </a:lnTo>
                  <a:lnTo>
                    <a:pt x="131" y="531"/>
                  </a:lnTo>
                  <a:lnTo>
                    <a:pt x="133" y="534"/>
                  </a:lnTo>
                  <a:lnTo>
                    <a:pt x="135" y="534"/>
                  </a:lnTo>
                  <a:lnTo>
                    <a:pt x="135" y="534"/>
                  </a:lnTo>
                  <a:lnTo>
                    <a:pt x="135" y="534"/>
                  </a:lnTo>
                  <a:lnTo>
                    <a:pt x="137" y="534"/>
                  </a:lnTo>
                  <a:lnTo>
                    <a:pt x="137" y="534"/>
                  </a:lnTo>
                  <a:lnTo>
                    <a:pt x="139" y="536"/>
                  </a:lnTo>
                  <a:lnTo>
                    <a:pt x="141" y="536"/>
                  </a:lnTo>
                  <a:lnTo>
                    <a:pt x="143" y="536"/>
                  </a:lnTo>
                  <a:lnTo>
                    <a:pt x="143" y="536"/>
                  </a:lnTo>
                  <a:lnTo>
                    <a:pt x="145" y="536"/>
                  </a:lnTo>
                  <a:lnTo>
                    <a:pt x="145" y="534"/>
                  </a:lnTo>
                  <a:lnTo>
                    <a:pt x="146" y="534"/>
                  </a:lnTo>
                  <a:lnTo>
                    <a:pt x="146" y="534"/>
                  </a:lnTo>
                  <a:lnTo>
                    <a:pt x="146" y="534"/>
                  </a:lnTo>
                  <a:lnTo>
                    <a:pt x="148" y="536"/>
                  </a:lnTo>
                  <a:lnTo>
                    <a:pt x="148" y="536"/>
                  </a:lnTo>
                  <a:lnTo>
                    <a:pt x="148" y="536"/>
                  </a:lnTo>
                  <a:lnTo>
                    <a:pt x="150" y="536"/>
                  </a:lnTo>
                  <a:lnTo>
                    <a:pt x="150" y="536"/>
                  </a:lnTo>
                  <a:lnTo>
                    <a:pt x="152" y="536"/>
                  </a:lnTo>
                  <a:lnTo>
                    <a:pt x="152" y="536"/>
                  </a:lnTo>
                  <a:lnTo>
                    <a:pt x="152" y="536"/>
                  </a:lnTo>
                  <a:lnTo>
                    <a:pt x="152" y="536"/>
                  </a:lnTo>
                  <a:lnTo>
                    <a:pt x="152" y="538"/>
                  </a:lnTo>
                  <a:lnTo>
                    <a:pt x="152" y="540"/>
                  </a:lnTo>
                  <a:lnTo>
                    <a:pt x="152" y="540"/>
                  </a:lnTo>
                  <a:lnTo>
                    <a:pt x="152" y="542"/>
                  </a:lnTo>
                  <a:lnTo>
                    <a:pt x="152" y="544"/>
                  </a:lnTo>
                  <a:lnTo>
                    <a:pt x="152" y="544"/>
                  </a:lnTo>
                  <a:lnTo>
                    <a:pt x="152" y="546"/>
                  </a:lnTo>
                  <a:lnTo>
                    <a:pt x="152" y="546"/>
                  </a:lnTo>
                  <a:lnTo>
                    <a:pt x="152" y="548"/>
                  </a:lnTo>
                  <a:lnTo>
                    <a:pt x="152" y="548"/>
                  </a:lnTo>
                  <a:lnTo>
                    <a:pt x="152" y="553"/>
                  </a:lnTo>
                  <a:lnTo>
                    <a:pt x="152" y="553"/>
                  </a:lnTo>
                  <a:lnTo>
                    <a:pt x="152" y="553"/>
                  </a:lnTo>
                  <a:lnTo>
                    <a:pt x="150" y="553"/>
                  </a:lnTo>
                  <a:lnTo>
                    <a:pt x="150" y="555"/>
                  </a:lnTo>
                  <a:lnTo>
                    <a:pt x="150" y="555"/>
                  </a:lnTo>
                  <a:lnTo>
                    <a:pt x="150" y="555"/>
                  </a:lnTo>
                  <a:lnTo>
                    <a:pt x="150" y="557"/>
                  </a:lnTo>
                  <a:lnTo>
                    <a:pt x="152" y="557"/>
                  </a:lnTo>
                  <a:lnTo>
                    <a:pt x="152" y="557"/>
                  </a:lnTo>
                  <a:lnTo>
                    <a:pt x="152" y="559"/>
                  </a:lnTo>
                  <a:lnTo>
                    <a:pt x="152" y="559"/>
                  </a:lnTo>
                  <a:lnTo>
                    <a:pt x="154" y="561"/>
                  </a:lnTo>
                  <a:lnTo>
                    <a:pt x="154" y="561"/>
                  </a:lnTo>
                  <a:lnTo>
                    <a:pt x="154" y="561"/>
                  </a:lnTo>
                  <a:lnTo>
                    <a:pt x="156" y="561"/>
                  </a:lnTo>
                  <a:lnTo>
                    <a:pt x="156" y="561"/>
                  </a:lnTo>
                  <a:lnTo>
                    <a:pt x="158" y="561"/>
                  </a:lnTo>
                  <a:lnTo>
                    <a:pt x="158" y="561"/>
                  </a:lnTo>
                  <a:lnTo>
                    <a:pt x="158" y="561"/>
                  </a:lnTo>
                  <a:lnTo>
                    <a:pt x="160" y="561"/>
                  </a:lnTo>
                  <a:lnTo>
                    <a:pt x="160" y="561"/>
                  </a:lnTo>
                  <a:lnTo>
                    <a:pt x="160" y="561"/>
                  </a:lnTo>
                  <a:lnTo>
                    <a:pt x="160" y="561"/>
                  </a:lnTo>
                  <a:lnTo>
                    <a:pt x="162" y="563"/>
                  </a:lnTo>
                  <a:lnTo>
                    <a:pt x="165" y="565"/>
                  </a:lnTo>
                  <a:lnTo>
                    <a:pt x="165" y="565"/>
                  </a:lnTo>
                  <a:lnTo>
                    <a:pt x="165" y="565"/>
                  </a:lnTo>
                  <a:lnTo>
                    <a:pt x="165" y="565"/>
                  </a:lnTo>
                  <a:lnTo>
                    <a:pt x="167" y="565"/>
                  </a:lnTo>
                  <a:lnTo>
                    <a:pt x="167" y="565"/>
                  </a:lnTo>
                  <a:lnTo>
                    <a:pt x="167" y="565"/>
                  </a:lnTo>
                  <a:lnTo>
                    <a:pt x="169" y="563"/>
                  </a:lnTo>
                  <a:lnTo>
                    <a:pt x="169" y="563"/>
                  </a:lnTo>
                  <a:lnTo>
                    <a:pt x="169" y="565"/>
                  </a:lnTo>
                  <a:lnTo>
                    <a:pt x="171" y="565"/>
                  </a:lnTo>
                  <a:lnTo>
                    <a:pt x="171" y="565"/>
                  </a:lnTo>
                  <a:lnTo>
                    <a:pt x="171" y="567"/>
                  </a:lnTo>
                  <a:lnTo>
                    <a:pt x="171" y="567"/>
                  </a:lnTo>
                  <a:lnTo>
                    <a:pt x="171" y="569"/>
                  </a:lnTo>
                  <a:lnTo>
                    <a:pt x="171" y="571"/>
                  </a:lnTo>
                  <a:lnTo>
                    <a:pt x="171" y="571"/>
                  </a:lnTo>
                  <a:lnTo>
                    <a:pt x="171" y="571"/>
                  </a:lnTo>
                  <a:lnTo>
                    <a:pt x="169" y="572"/>
                  </a:lnTo>
                  <a:lnTo>
                    <a:pt x="169" y="572"/>
                  </a:lnTo>
                  <a:lnTo>
                    <a:pt x="169" y="574"/>
                  </a:lnTo>
                  <a:lnTo>
                    <a:pt x="169" y="574"/>
                  </a:lnTo>
                  <a:lnTo>
                    <a:pt x="169" y="576"/>
                  </a:lnTo>
                  <a:lnTo>
                    <a:pt x="167" y="578"/>
                  </a:lnTo>
                  <a:lnTo>
                    <a:pt x="167" y="578"/>
                  </a:lnTo>
                  <a:lnTo>
                    <a:pt x="165" y="580"/>
                  </a:lnTo>
                  <a:lnTo>
                    <a:pt x="165" y="582"/>
                  </a:lnTo>
                  <a:lnTo>
                    <a:pt x="165" y="584"/>
                  </a:lnTo>
                  <a:lnTo>
                    <a:pt x="165" y="584"/>
                  </a:lnTo>
                  <a:lnTo>
                    <a:pt x="165" y="586"/>
                  </a:lnTo>
                  <a:lnTo>
                    <a:pt x="164" y="586"/>
                  </a:lnTo>
                  <a:lnTo>
                    <a:pt x="162" y="588"/>
                  </a:lnTo>
                  <a:lnTo>
                    <a:pt x="162" y="588"/>
                  </a:lnTo>
                  <a:lnTo>
                    <a:pt x="162" y="588"/>
                  </a:lnTo>
                  <a:lnTo>
                    <a:pt x="162" y="590"/>
                  </a:lnTo>
                  <a:lnTo>
                    <a:pt x="160" y="591"/>
                  </a:lnTo>
                  <a:lnTo>
                    <a:pt x="160" y="591"/>
                  </a:lnTo>
                  <a:lnTo>
                    <a:pt x="160" y="591"/>
                  </a:lnTo>
                  <a:lnTo>
                    <a:pt x="160" y="593"/>
                  </a:lnTo>
                  <a:lnTo>
                    <a:pt x="156" y="597"/>
                  </a:lnTo>
                  <a:lnTo>
                    <a:pt x="156" y="597"/>
                  </a:lnTo>
                  <a:lnTo>
                    <a:pt x="156" y="599"/>
                  </a:lnTo>
                  <a:lnTo>
                    <a:pt x="156" y="599"/>
                  </a:lnTo>
                  <a:lnTo>
                    <a:pt x="158" y="599"/>
                  </a:lnTo>
                  <a:lnTo>
                    <a:pt x="158" y="599"/>
                  </a:lnTo>
                  <a:lnTo>
                    <a:pt x="160" y="601"/>
                  </a:lnTo>
                  <a:lnTo>
                    <a:pt x="162" y="603"/>
                  </a:lnTo>
                  <a:lnTo>
                    <a:pt x="162" y="603"/>
                  </a:lnTo>
                  <a:lnTo>
                    <a:pt x="162" y="605"/>
                  </a:lnTo>
                  <a:lnTo>
                    <a:pt x="162" y="605"/>
                  </a:lnTo>
                  <a:lnTo>
                    <a:pt x="160" y="605"/>
                  </a:lnTo>
                  <a:lnTo>
                    <a:pt x="158" y="605"/>
                  </a:lnTo>
                  <a:lnTo>
                    <a:pt x="152" y="601"/>
                  </a:lnTo>
                  <a:lnTo>
                    <a:pt x="152" y="599"/>
                  </a:lnTo>
                  <a:lnTo>
                    <a:pt x="152" y="599"/>
                  </a:lnTo>
                  <a:lnTo>
                    <a:pt x="152" y="599"/>
                  </a:lnTo>
                  <a:lnTo>
                    <a:pt x="150" y="599"/>
                  </a:lnTo>
                  <a:lnTo>
                    <a:pt x="150" y="599"/>
                  </a:lnTo>
                  <a:lnTo>
                    <a:pt x="150" y="601"/>
                  </a:lnTo>
                  <a:lnTo>
                    <a:pt x="150" y="601"/>
                  </a:lnTo>
                  <a:lnTo>
                    <a:pt x="150" y="603"/>
                  </a:lnTo>
                  <a:lnTo>
                    <a:pt x="150" y="605"/>
                  </a:lnTo>
                  <a:lnTo>
                    <a:pt x="148" y="605"/>
                  </a:lnTo>
                  <a:lnTo>
                    <a:pt x="148" y="605"/>
                  </a:lnTo>
                  <a:lnTo>
                    <a:pt x="148" y="605"/>
                  </a:lnTo>
                  <a:lnTo>
                    <a:pt x="146" y="605"/>
                  </a:lnTo>
                  <a:lnTo>
                    <a:pt x="146" y="605"/>
                  </a:lnTo>
                  <a:lnTo>
                    <a:pt x="146" y="605"/>
                  </a:lnTo>
                  <a:lnTo>
                    <a:pt x="145" y="607"/>
                  </a:lnTo>
                  <a:lnTo>
                    <a:pt x="145" y="607"/>
                  </a:lnTo>
                  <a:lnTo>
                    <a:pt x="145" y="607"/>
                  </a:lnTo>
                  <a:lnTo>
                    <a:pt x="145" y="607"/>
                  </a:lnTo>
                  <a:lnTo>
                    <a:pt x="143" y="607"/>
                  </a:lnTo>
                  <a:lnTo>
                    <a:pt x="143" y="605"/>
                  </a:lnTo>
                  <a:lnTo>
                    <a:pt x="143" y="605"/>
                  </a:lnTo>
                  <a:lnTo>
                    <a:pt x="141" y="605"/>
                  </a:lnTo>
                  <a:lnTo>
                    <a:pt x="141" y="605"/>
                  </a:lnTo>
                  <a:lnTo>
                    <a:pt x="141" y="605"/>
                  </a:lnTo>
                  <a:lnTo>
                    <a:pt x="141" y="607"/>
                  </a:lnTo>
                  <a:lnTo>
                    <a:pt x="141" y="607"/>
                  </a:lnTo>
                  <a:lnTo>
                    <a:pt x="141" y="609"/>
                  </a:lnTo>
                  <a:lnTo>
                    <a:pt x="141" y="610"/>
                  </a:lnTo>
                  <a:lnTo>
                    <a:pt x="141" y="610"/>
                  </a:lnTo>
                  <a:lnTo>
                    <a:pt x="141" y="612"/>
                  </a:lnTo>
                  <a:lnTo>
                    <a:pt x="141" y="614"/>
                  </a:lnTo>
                  <a:lnTo>
                    <a:pt x="139" y="614"/>
                  </a:lnTo>
                  <a:lnTo>
                    <a:pt x="143" y="620"/>
                  </a:lnTo>
                  <a:lnTo>
                    <a:pt x="146" y="622"/>
                  </a:lnTo>
                  <a:lnTo>
                    <a:pt x="150" y="626"/>
                  </a:lnTo>
                  <a:lnTo>
                    <a:pt x="154" y="626"/>
                  </a:lnTo>
                  <a:lnTo>
                    <a:pt x="154" y="626"/>
                  </a:lnTo>
                  <a:lnTo>
                    <a:pt x="154" y="626"/>
                  </a:lnTo>
                  <a:lnTo>
                    <a:pt x="156" y="626"/>
                  </a:lnTo>
                  <a:lnTo>
                    <a:pt x="158" y="626"/>
                  </a:lnTo>
                  <a:lnTo>
                    <a:pt x="158" y="626"/>
                  </a:lnTo>
                  <a:lnTo>
                    <a:pt x="160" y="626"/>
                  </a:lnTo>
                  <a:lnTo>
                    <a:pt x="164" y="622"/>
                  </a:lnTo>
                  <a:lnTo>
                    <a:pt x="164" y="620"/>
                  </a:lnTo>
                  <a:lnTo>
                    <a:pt x="164" y="618"/>
                  </a:lnTo>
                  <a:lnTo>
                    <a:pt x="164" y="618"/>
                  </a:lnTo>
                  <a:lnTo>
                    <a:pt x="164" y="616"/>
                  </a:lnTo>
                  <a:lnTo>
                    <a:pt x="164" y="616"/>
                  </a:lnTo>
                  <a:lnTo>
                    <a:pt x="165" y="616"/>
                  </a:lnTo>
                  <a:lnTo>
                    <a:pt x="165" y="616"/>
                  </a:lnTo>
                  <a:lnTo>
                    <a:pt x="165" y="616"/>
                  </a:lnTo>
                  <a:lnTo>
                    <a:pt x="167" y="616"/>
                  </a:lnTo>
                  <a:lnTo>
                    <a:pt x="167" y="616"/>
                  </a:lnTo>
                  <a:lnTo>
                    <a:pt x="171" y="614"/>
                  </a:lnTo>
                  <a:lnTo>
                    <a:pt x="171" y="614"/>
                  </a:lnTo>
                  <a:lnTo>
                    <a:pt x="171" y="612"/>
                  </a:lnTo>
                  <a:lnTo>
                    <a:pt x="175" y="607"/>
                  </a:lnTo>
                  <a:lnTo>
                    <a:pt x="177" y="599"/>
                  </a:lnTo>
                  <a:lnTo>
                    <a:pt x="177" y="597"/>
                  </a:lnTo>
                  <a:lnTo>
                    <a:pt x="177" y="597"/>
                  </a:lnTo>
                  <a:lnTo>
                    <a:pt x="177" y="595"/>
                  </a:lnTo>
                  <a:lnTo>
                    <a:pt x="177" y="593"/>
                  </a:lnTo>
                  <a:lnTo>
                    <a:pt x="177" y="593"/>
                  </a:lnTo>
                  <a:lnTo>
                    <a:pt x="179" y="591"/>
                  </a:lnTo>
                  <a:lnTo>
                    <a:pt x="179" y="590"/>
                  </a:lnTo>
                  <a:lnTo>
                    <a:pt x="181" y="590"/>
                  </a:lnTo>
                  <a:lnTo>
                    <a:pt x="181" y="590"/>
                  </a:lnTo>
                  <a:lnTo>
                    <a:pt x="183" y="590"/>
                  </a:lnTo>
                  <a:lnTo>
                    <a:pt x="183" y="590"/>
                  </a:lnTo>
                  <a:lnTo>
                    <a:pt x="185" y="588"/>
                  </a:lnTo>
                  <a:lnTo>
                    <a:pt x="185" y="588"/>
                  </a:lnTo>
                  <a:lnTo>
                    <a:pt x="185" y="586"/>
                  </a:lnTo>
                  <a:lnTo>
                    <a:pt x="186" y="586"/>
                  </a:lnTo>
                  <a:lnTo>
                    <a:pt x="190" y="586"/>
                  </a:lnTo>
                  <a:lnTo>
                    <a:pt x="192" y="586"/>
                  </a:lnTo>
                  <a:lnTo>
                    <a:pt x="194" y="584"/>
                  </a:lnTo>
                  <a:lnTo>
                    <a:pt x="198" y="584"/>
                  </a:lnTo>
                  <a:lnTo>
                    <a:pt x="198" y="584"/>
                  </a:lnTo>
                  <a:lnTo>
                    <a:pt x="200" y="586"/>
                  </a:lnTo>
                  <a:lnTo>
                    <a:pt x="200" y="588"/>
                  </a:lnTo>
                  <a:lnTo>
                    <a:pt x="200" y="588"/>
                  </a:lnTo>
                  <a:lnTo>
                    <a:pt x="200" y="588"/>
                  </a:lnTo>
                  <a:lnTo>
                    <a:pt x="202" y="588"/>
                  </a:lnTo>
                  <a:lnTo>
                    <a:pt x="204" y="588"/>
                  </a:lnTo>
                  <a:lnTo>
                    <a:pt x="204" y="586"/>
                  </a:lnTo>
                  <a:lnTo>
                    <a:pt x="204" y="586"/>
                  </a:lnTo>
                  <a:lnTo>
                    <a:pt x="204" y="586"/>
                  </a:lnTo>
                  <a:lnTo>
                    <a:pt x="204" y="584"/>
                  </a:lnTo>
                  <a:lnTo>
                    <a:pt x="206" y="584"/>
                  </a:lnTo>
                  <a:lnTo>
                    <a:pt x="206" y="582"/>
                  </a:lnTo>
                  <a:lnTo>
                    <a:pt x="207" y="584"/>
                  </a:lnTo>
                  <a:lnTo>
                    <a:pt x="209" y="584"/>
                  </a:lnTo>
                  <a:lnTo>
                    <a:pt x="209" y="584"/>
                  </a:lnTo>
                  <a:lnTo>
                    <a:pt x="211" y="584"/>
                  </a:lnTo>
                  <a:lnTo>
                    <a:pt x="211" y="584"/>
                  </a:lnTo>
                  <a:lnTo>
                    <a:pt x="211" y="584"/>
                  </a:lnTo>
                  <a:lnTo>
                    <a:pt x="211" y="586"/>
                  </a:lnTo>
                  <a:lnTo>
                    <a:pt x="211" y="586"/>
                  </a:lnTo>
                  <a:lnTo>
                    <a:pt x="213" y="588"/>
                  </a:lnTo>
                  <a:lnTo>
                    <a:pt x="215" y="588"/>
                  </a:lnTo>
                  <a:lnTo>
                    <a:pt x="215" y="588"/>
                  </a:lnTo>
                  <a:lnTo>
                    <a:pt x="217" y="588"/>
                  </a:lnTo>
                  <a:lnTo>
                    <a:pt x="217" y="588"/>
                  </a:lnTo>
                  <a:lnTo>
                    <a:pt x="219" y="588"/>
                  </a:lnTo>
                  <a:lnTo>
                    <a:pt x="221" y="588"/>
                  </a:lnTo>
                  <a:lnTo>
                    <a:pt x="225" y="588"/>
                  </a:lnTo>
                  <a:lnTo>
                    <a:pt x="225" y="588"/>
                  </a:lnTo>
                  <a:lnTo>
                    <a:pt x="226" y="588"/>
                  </a:lnTo>
                  <a:lnTo>
                    <a:pt x="226" y="586"/>
                  </a:lnTo>
                  <a:lnTo>
                    <a:pt x="230" y="584"/>
                  </a:lnTo>
                  <a:lnTo>
                    <a:pt x="232" y="578"/>
                  </a:lnTo>
                  <a:lnTo>
                    <a:pt x="234" y="578"/>
                  </a:lnTo>
                  <a:lnTo>
                    <a:pt x="234" y="578"/>
                  </a:lnTo>
                  <a:lnTo>
                    <a:pt x="236" y="578"/>
                  </a:lnTo>
                  <a:lnTo>
                    <a:pt x="238" y="578"/>
                  </a:lnTo>
                  <a:lnTo>
                    <a:pt x="238" y="580"/>
                  </a:lnTo>
                  <a:lnTo>
                    <a:pt x="238" y="580"/>
                  </a:lnTo>
                  <a:lnTo>
                    <a:pt x="240" y="580"/>
                  </a:lnTo>
                  <a:lnTo>
                    <a:pt x="242" y="578"/>
                  </a:lnTo>
                  <a:lnTo>
                    <a:pt x="244" y="576"/>
                  </a:lnTo>
                  <a:lnTo>
                    <a:pt x="246" y="574"/>
                  </a:lnTo>
                  <a:lnTo>
                    <a:pt x="246" y="572"/>
                  </a:lnTo>
                  <a:lnTo>
                    <a:pt x="246" y="572"/>
                  </a:lnTo>
                  <a:lnTo>
                    <a:pt x="249" y="571"/>
                  </a:lnTo>
                  <a:lnTo>
                    <a:pt x="249" y="571"/>
                  </a:lnTo>
                  <a:lnTo>
                    <a:pt x="249" y="569"/>
                  </a:lnTo>
                  <a:lnTo>
                    <a:pt x="249" y="569"/>
                  </a:lnTo>
                  <a:lnTo>
                    <a:pt x="249" y="567"/>
                  </a:lnTo>
                  <a:lnTo>
                    <a:pt x="249" y="567"/>
                  </a:lnTo>
                  <a:lnTo>
                    <a:pt x="251" y="565"/>
                  </a:lnTo>
                  <a:lnTo>
                    <a:pt x="251" y="563"/>
                  </a:lnTo>
                  <a:lnTo>
                    <a:pt x="251" y="563"/>
                  </a:lnTo>
                  <a:lnTo>
                    <a:pt x="251" y="561"/>
                  </a:lnTo>
                  <a:lnTo>
                    <a:pt x="251" y="561"/>
                  </a:lnTo>
                  <a:lnTo>
                    <a:pt x="251" y="561"/>
                  </a:lnTo>
                  <a:lnTo>
                    <a:pt x="253" y="559"/>
                  </a:lnTo>
                  <a:lnTo>
                    <a:pt x="255" y="559"/>
                  </a:lnTo>
                  <a:lnTo>
                    <a:pt x="257" y="559"/>
                  </a:lnTo>
                  <a:lnTo>
                    <a:pt x="259" y="559"/>
                  </a:lnTo>
                  <a:lnTo>
                    <a:pt x="259" y="561"/>
                  </a:lnTo>
                  <a:lnTo>
                    <a:pt x="261" y="561"/>
                  </a:lnTo>
                  <a:lnTo>
                    <a:pt x="263" y="563"/>
                  </a:lnTo>
                  <a:lnTo>
                    <a:pt x="263" y="565"/>
                  </a:lnTo>
                  <a:lnTo>
                    <a:pt x="263" y="565"/>
                  </a:lnTo>
                  <a:lnTo>
                    <a:pt x="265" y="565"/>
                  </a:lnTo>
                  <a:lnTo>
                    <a:pt x="266" y="565"/>
                  </a:lnTo>
                  <a:lnTo>
                    <a:pt x="272" y="565"/>
                  </a:lnTo>
                  <a:lnTo>
                    <a:pt x="274" y="565"/>
                  </a:lnTo>
                  <a:lnTo>
                    <a:pt x="274" y="565"/>
                  </a:lnTo>
                  <a:lnTo>
                    <a:pt x="274" y="567"/>
                  </a:lnTo>
                  <a:lnTo>
                    <a:pt x="274" y="567"/>
                  </a:lnTo>
                  <a:lnTo>
                    <a:pt x="274" y="569"/>
                  </a:lnTo>
                  <a:lnTo>
                    <a:pt x="274" y="569"/>
                  </a:lnTo>
                  <a:lnTo>
                    <a:pt x="274" y="569"/>
                  </a:lnTo>
                  <a:lnTo>
                    <a:pt x="278" y="571"/>
                  </a:lnTo>
                  <a:lnTo>
                    <a:pt x="278" y="571"/>
                  </a:lnTo>
                  <a:lnTo>
                    <a:pt x="280" y="571"/>
                  </a:lnTo>
                  <a:lnTo>
                    <a:pt x="282" y="571"/>
                  </a:lnTo>
                  <a:lnTo>
                    <a:pt x="282" y="571"/>
                  </a:lnTo>
                  <a:lnTo>
                    <a:pt x="284" y="571"/>
                  </a:lnTo>
                  <a:lnTo>
                    <a:pt x="284" y="569"/>
                  </a:lnTo>
                  <a:lnTo>
                    <a:pt x="284" y="569"/>
                  </a:lnTo>
                  <a:lnTo>
                    <a:pt x="284" y="569"/>
                  </a:lnTo>
                  <a:lnTo>
                    <a:pt x="282" y="569"/>
                  </a:lnTo>
                  <a:lnTo>
                    <a:pt x="282" y="567"/>
                  </a:lnTo>
                  <a:lnTo>
                    <a:pt x="282" y="567"/>
                  </a:lnTo>
                  <a:lnTo>
                    <a:pt x="280" y="567"/>
                  </a:lnTo>
                  <a:lnTo>
                    <a:pt x="280" y="567"/>
                  </a:lnTo>
                  <a:lnTo>
                    <a:pt x="280" y="565"/>
                  </a:lnTo>
                  <a:lnTo>
                    <a:pt x="280" y="565"/>
                  </a:lnTo>
                  <a:lnTo>
                    <a:pt x="280" y="565"/>
                  </a:lnTo>
                  <a:lnTo>
                    <a:pt x="282" y="563"/>
                  </a:lnTo>
                  <a:lnTo>
                    <a:pt x="282" y="563"/>
                  </a:lnTo>
                  <a:lnTo>
                    <a:pt x="284" y="565"/>
                  </a:lnTo>
                  <a:lnTo>
                    <a:pt x="284" y="565"/>
                  </a:lnTo>
                  <a:lnTo>
                    <a:pt x="286" y="563"/>
                  </a:lnTo>
                  <a:lnTo>
                    <a:pt x="291" y="561"/>
                  </a:lnTo>
                  <a:lnTo>
                    <a:pt x="299" y="557"/>
                  </a:lnTo>
                  <a:lnTo>
                    <a:pt x="299" y="555"/>
                  </a:lnTo>
                  <a:lnTo>
                    <a:pt x="299" y="555"/>
                  </a:lnTo>
                  <a:lnTo>
                    <a:pt x="299" y="553"/>
                  </a:lnTo>
                  <a:lnTo>
                    <a:pt x="299" y="553"/>
                  </a:lnTo>
                  <a:lnTo>
                    <a:pt x="299" y="553"/>
                  </a:lnTo>
                  <a:lnTo>
                    <a:pt x="299" y="552"/>
                  </a:lnTo>
                  <a:lnTo>
                    <a:pt x="301" y="552"/>
                  </a:lnTo>
                  <a:lnTo>
                    <a:pt x="301" y="550"/>
                  </a:lnTo>
                  <a:lnTo>
                    <a:pt x="303" y="548"/>
                  </a:lnTo>
                  <a:lnTo>
                    <a:pt x="305" y="548"/>
                  </a:lnTo>
                  <a:lnTo>
                    <a:pt x="307" y="548"/>
                  </a:lnTo>
                  <a:lnTo>
                    <a:pt x="307" y="546"/>
                  </a:lnTo>
                  <a:lnTo>
                    <a:pt x="308" y="546"/>
                  </a:lnTo>
                  <a:lnTo>
                    <a:pt x="308" y="546"/>
                  </a:lnTo>
                  <a:lnTo>
                    <a:pt x="308" y="544"/>
                  </a:lnTo>
                  <a:lnTo>
                    <a:pt x="307" y="544"/>
                  </a:lnTo>
                  <a:lnTo>
                    <a:pt x="307" y="544"/>
                  </a:lnTo>
                  <a:lnTo>
                    <a:pt x="307" y="544"/>
                  </a:lnTo>
                  <a:lnTo>
                    <a:pt x="307" y="542"/>
                  </a:lnTo>
                  <a:lnTo>
                    <a:pt x="305" y="542"/>
                  </a:lnTo>
                  <a:lnTo>
                    <a:pt x="307" y="542"/>
                  </a:lnTo>
                  <a:lnTo>
                    <a:pt x="307" y="542"/>
                  </a:lnTo>
                  <a:lnTo>
                    <a:pt x="307" y="540"/>
                  </a:lnTo>
                  <a:lnTo>
                    <a:pt x="307" y="542"/>
                  </a:lnTo>
                  <a:lnTo>
                    <a:pt x="308" y="542"/>
                  </a:lnTo>
                  <a:lnTo>
                    <a:pt x="310" y="544"/>
                  </a:lnTo>
                  <a:lnTo>
                    <a:pt x="312" y="544"/>
                  </a:lnTo>
                  <a:lnTo>
                    <a:pt x="312" y="544"/>
                  </a:lnTo>
                  <a:lnTo>
                    <a:pt x="312" y="544"/>
                  </a:lnTo>
                  <a:lnTo>
                    <a:pt x="312" y="546"/>
                  </a:lnTo>
                  <a:lnTo>
                    <a:pt x="312" y="546"/>
                  </a:lnTo>
                  <a:lnTo>
                    <a:pt x="312" y="546"/>
                  </a:lnTo>
                  <a:lnTo>
                    <a:pt x="312" y="546"/>
                  </a:lnTo>
                  <a:lnTo>
                    <a:pt x="312" y="548"/>
                  </a:lnTo>
                  <a:lnTo>
                    <a:pt x="312" y="548"/>
                  </a:lnTo>
                  <a:lnTo>
                    <a:pt x="312" y="548"/>
                  </a:lnTo>
                  <a:lnTo>
                    <a:pt x="314" y="548"/>
                  </a:lnTo>
                  <a:lnTo>
                    <a:pt x="316" y="548"/>
                  </a:lnTo>
                  <a:lnTo>
                    <a:pt x="316" y="548"/>
                  </a:lnTo>
                  <a:lnTo>
                    <a:pt x="322" y="550"/>
                  </a:lnTo>
                  <a:lnTo>
                    <a:pt x="324" y="550"/>
                  </a:lnTo>
                  <a:lnTo>
                    <a:pt x="327" y="548"/>
                  </a:lnTo>
                  <a:lnTo>
                    <a:pt x="327" y="548"/>
                  </a:lnTo>
                  <a:lnTo>
                    <a:pt x="327" y="548"/>
                  </a:lnTo>
                  <a:lnTo>
                    <a:pt x="326" y="548"/>
                  </a:lnTo>
                  <a:lnTo>
                    <a:pt x="326" y="548"/>
                  </a:lnTo>
                  <a:lnTo>
                    <a:pt x="324" y="546"/>
                  </a:lnTo>
                  <a:lnTo>
                    <a:pt x="324" y="546"/>
                  </a:lnTo>
                  <a:lnTo>
                    <a:pt x="324" y="546"/>
                  </a:lnTo>
                  <a:lnTo>
                    <a:pt x="320" y="546"/>
                  </a:lnTo>
                  <a:lnTo>
                    <a:pt x="316" y="546"/>
                  </a:lnTo>
                  <a:lnTo>
                    <a:pt x="314" y="544"/>
                  </a:lnTo>
                  <a:lnTo>
                    <a:pt x="314" y="544"/>
                  </a:lnTo>
                  <a:lnTo>
                    <a:pt x="314" y="544"/>
                  </a:lnTo>
                  <a:lnTo>
                    <a:pt x="312" y="540"/>
                  </a:lnTo>
                  <a:lnTo>
                    <a:pt x="308" y="538"/>
                  </a:lnTo>
                  <a:lnTo>
                    <a:pt x="308" y="536"/>
                  </a:lnTo>
                  <a:lnTo>
                    <a:pt x="308" y="532"/>
                  </a:lnTo>
                  <a:lnTo>
                    <a:pt x="310" y="531"/>
                  </a:lnTo>
                  <a:lnTo>
                    <a:pt x="310" y="529"/>
                  </a:lnTo>
                  <a:lnTo>
                    <a:pt x="312" y="529"/>
                  </a:lnTo>
                  <a:lnTo>
                    <a:pt x="312" y="527"/>
                  </a:lnTo>
                  <a:lnTo>
                    <a:pt x="312" y="527"/>
                  </a:lnTo>
                  <a:lnTo>
                    <a:pt x="312" y="527"/>
                  </a:lnTo>
                  <a:lnTo>
                    <a:pt x="314" y="529"/>
                  </a:lnTo>
                  <a:lnTo>
                    <a:pt x="314" y="529"/>
                  </a:lnTo>
                  <a:lnTo>
                    <a:pt x="314" y="531"/>
                  </a:lnTo>
                  <a:lnTo>
                    <a:pt x="314" y="532"/>
                  </a:lnTo>
                  <a:lnTo>
                    <a:pt x="316" y="532"/>
                  </a:lnTo>
                  <a:lnTo>
                    <a:pt x="316" y="531"/>
                  </a:lnTo>
                  <a:lnTo>
                    <a:pt x="316" y="523"/>
                  </a:lnTo>
                  <a:lnTo>
                    <a:pt x="316" y="523"/>
                  </a:lnTo>
                  <a:lnTo>
                    <a:pt x="320" y="527"/>
                  </a:lnTo>
                  <a:lnTo>
                    <a:pt x="322" y="531"/>
                  </a:lnTo>
                  <a:lnTo>
                    <a:pt x="326" y="536"/>
                  </a:lnTo>
                  <a:lnTo>
                    <a:pt x="329" y="544"/>
                  </a:lnTo>
                  <a:lnTo>
                    <a:pt x="329" y="544"/>
                  </a:lnTo>
                  <a:lnTo>
                    <a:pt x="329" y="542"/>
                  </a:lnTo>
                  <a:lnTo>
                    <a:pt x="329" y="542"/>
                  </a:lnTo>
                  <a:lnTo>
                    <a:pt x="327" y="536"/>
                  </a:lnTo>
                  <a:lnTo>
                    <a:pt x="326" y="529"/>
                  </a:lnTo>
                  <a:lnTo>
                    <a:pt x="324" y="527"/>
                  </a:lnTo>
                  <a:lnTo>
                    <a:pt x="324" y="525"/>
                  </a:lnTo>
                  <a:lnTo>
                    <a:pt x="324" y="523"/>
                  </a:lnTo>
                  <a:lnTo>
                    <a:pt x="326" y="521"/>
                  </a:lnTo>
                  <a:lnTo>
                    <a:pt x="326" y="515"/>
                  </a:lnTo>
                  <a:lnTo>
                    <a:pt x="326" y="512"/>
                  </a:lnTo>
                  <a:lnTo>
                    <a:pt x="318" y="498"/>
                  </a:lnTo>
                  <a:lnTo>
                    <a:pt x="316" y="494"/>
                  </a:lnTo>
                  <a:lnTo>
                    <a:pt x="314" y="483"/>
                  </a:lnTo>
                  <a:lnTo>
                    <a:pt x="314" y="479"/>
                  </a:lnTo>
                  <a:lnTo>
                    <a:pt x="316" y="475"/>
                  </a:lnTo>
                  <a:lnTo>
                    <a:pt x="314" y="474"/>
                  </a:lnTo>
                  <a:lnTo>
                    <a:pt x="312" y="475"/>
                  </a:lnTo>
                  <a:lnTo>
                    <a:pt x="310" y="475"/>
                  </a:lnTo>
                  <a:lnTo>
                    <a:pt x="310" y="477"/>
                  </a:lnTo>
                  <a:lnTo>
                    <a:pt x="308" y="479"/>
                  </a:lnTo>
                  <a:lnTo>
                    <a:pt x="307" y="477"/>
                  </a:lnTo>
                  <a:lnTo>
                    <a:pt x="308" y="475"/>
                  </a:lnTo>
                  <a:lnTo>
                    <a:pt x="308" y="475"/>
                  </a:lnTo>
                  <a:lnTo>
                    <a:pt x="310" y="475"/>
                  </a:lnTo>
                  <a:lnTo>
                    <a:pt x="310" y="474"/>
                  </a:lnTo>
                  <a:lnTo>
                    <a:pt x="312" y="474"/>
                  </a:lnTo>
                  <a:lnTo>
                    <a:pt x="314" y="472"/>
                  </a:lnTo>
                  <a:lnTo>
                    <a:pt x="316" y="472"/>
                  </a:lnTo>
                  <a:lnTo>
                    <a:pt x="318" y="466"/>
                  </a:lnTo>
                  <a:lnTo>
                    <a:pt x="320" y="464"/>
                  </a:lnTo>
                  <a:lnTo>
                    <a:pt x="320" y="460"/>
                  </a:lnTo>
                  <a:lnTo>
                    <a:pt x="320" y="453"/>
                  </a:lnTo>
                  <a:lnTo>
                    <a:pt x="320" y="447"/>
                  </a:lnTo>
                  <a:lnTo>
                    <a:pt x="320" y="445"/>
                  </a:lnTo>
                  <a:lnTo>
                    <a:pt x="320" y="445"/>
                  </a:lnTo>
                  <a:lnTo>
                    <a:pt x="322" y="443"/>
                  </a:lnTo>
                  <a:lnTo>
                    <a:pt x="322" y="443"/>
                  </a:lnTo>
                  <a:lnTo>
                    <a:pt x="320" y="443"/>
                  </a:lnTo>
                  <a:lnTo>
                    <a:pt x="320" y="443"/>
                  </a:lnTo>
                  <a:lnTo>
                    <a:pt x="318" y="443"/>
                  </a:lnTo>
                  <a:lnTo>
                    <a:pt x="316" y="443"/>
                  </a:lnTo>
                  <a:lnTo>
                    <a:pt x="316" y="443"/>
                  </a:lnTo>
                  <a:lnTo>
                    <a:pt x="318" y="441"/>
                  </a:lnTo>
                  <a:lnTo>
                    <a:pt x="318" y="441"/>
                  </a:lnTo>
                  <a:lnTo>
                    <a:pt x="320" y="441"/>
                  </a:lnTo>
                  <a:lnTo>
                    <a:pt x="320" y="439"/>
                  </a:lnTo>
                  <a:lnTo>
                    <a:pt x="318" y="437"/>
                  </a:lnTo>
                  <a:lnTo>
                    <a:pt x="318" y="437"/>
                  </a:lnTo>
                  <a:lnTo>
                    <a:pt x="318" y="434"/>
                  </a:lnTo>
                  <a:lnTo>
                    <a:pt x="316" y="434"/>
                  </a:lnTo>
                  <a:lnTo>
                    <a:pt x="314" y="432"/>
                  </a:lnTo>
                  <a:lnTo>
                    <a:pt x="314" y="430"/>
                  </a:lnTo>
                  <a:lnTo>
                    <a:pt x="312" y="430"/>
                  </a:lnTo>
                  <a:lnTo>
                    <a:pt x="312" y="430"/>
                  </a:lnTo>
                  <a:lnTo>
                    <a:pt x="312" y="424"/>
                  </a:lnTo>
                  <a:lnTo>
                    <a:pt x="310" y="409"/>
                  </a:lnTo>
                  <a:lnTo>
                    <a:pt x="310" y="407"/>
                  </a:lnTo>
                  <a:lnTo>
                    <a:pt x="308" y="405"/>
                  </a:lnTo>
                  <a:lnTo>
                    <a:pt x="308" y="401"/>
                  </a:lnTo>
                  <a:lnTo>
                    <a:pt x="308" y="394"/>
                  </a:lnTo>
                  <a:lnTo>
                    <a:pt x="310" y="382"/>
                  </a:lnTo>
                  <a:lnTo>
                    <a:pt x="312" y="373"/>
                  </a:lnTo>
                  <a:lnTo>
                    <a:pt x="310" y="373"/>
                  </a:lnTo>
                  <a:lnTo>
                    <a:pt x="314" y="367"/>
                  </a:lnTo>
                  <a:lnTo>
                    <a:pt x="314" y="365"/>
                  </a:lnTo>
                  <a:lnTo>
                    <a:pt x="316" y="363"/>
                  </a:lnTo>
                  <a:lnTo>
                    <a:pt x="318" y="359"/>
                  </a:lnTo>
                  <a:lnTo>
                    <a:pt x="320" y="359"/>
                  </a:lnTo>
                  <a:lnTo>
                    <a:pt x="322" y="356"/>
                  </a:lnTo>
                  <a:lnTo>
                    <a:pt x="322" y="354"/>
                  </a:lnTo>
                  <a:lnTo>
                    <a:pt x="322" y="354"/>
                  </a:lnTo>
                  <a:lnTo>
                    <a:pt x="322" y="352"/>
                  </a:lnTo>
                  <a:lnTo>
                    <a:pt x="324" y="350"/>
                  </a:lnTo>
                  <a:lnTo>
                    <a:pt x="324" y="348"/>
                  </a:lnTo>
                  <a:lnTo>
                    <a:pt x="327" y="337"/>
                  </a:lnTo>
                  <a:lnTo>
                    <a:pt x="329" y="335"/>
                  </a:lnTo>
                  <a:lnTo>
                    <a:pt x="335" y="327"/>
                  </a:lnTo>
                  <a:lnTo>
                    <a:pt x="339" y="325"/>
                  </a:lnTo>
                  <a:lnTo>
                    <a:pt x="343" y="325"/>
                  </a:lnTo>
                  <a:lnTo>
                    <a:pt x="345" y="323"/>
                  </a:lnTo>
                  <a:lnTo>
                    <a:pt x="345" y="323"/>
                  </a:lnTo>
                  <a:lnTo>
                    <a:pt x="347" y="321"/>
                  </a:lnTo>
                  <a:lnTo>
                    <a:pt x="347" y="321"/>
                  </a:lnTo>
                  <a:lnTo>
                    <a:pt x="347" y="321"/>
                  </a:lnTo>
                  <a:lnTo>
                    <a:pt x="348" y="321"/>
                  </a:lnTo>
                  <a:lnTo>
                    <a:pt x="352" y="319"/>
                  </a:lnTo>
                  <a:lnTo>
                    <a:pt x="352" y="319"/>
                  </a:lnTo>
                  <a:lnTo>
                    <a:pt x="354" y="318"/>
                  </a:lnTo>
                  <a:lnTo>
                    <a:pt x="354" y="318"/>
                  </a:lnTo>
                  <a:lnTo>
                    <a:pt x="356" y="319"/>
                  </a:lnTo>
                  <a:lnTo>
                    <a:pt x="356" y="318"/>
                  </a:lnTo>
                  <a:lnTo>
                    <a:pt x="358" y="318"/>
                  </a:lnTo>
                  <a:lnTo>
                    <a:pt x="360" y="318"/>
                  </a:lnTo>
                  <a:lnTo>
                    <a:pt x="364" y="318"/>
                  </a:lnTo>
                  <a:lnTo>
                    <a:pt x="364" y="316"/>
                  </a:lnTo>
                  <a:lnTo>
                    <a:pt x="364" y="316"/>
                  </a:lnTo>
                  <a:lnTo>
                    <a:pt x="366" y="316"/>
                  </a:lnTo>
                  <a:lnTo>
                    <a:pt x="366" y="316"/>
                  </a:lnTo>
                  <a:lnTo>
                    <a:pt x="366" y="316"/>
                  </a:lnTo>
                  <a:lnTo>
                    <a:pt x="367" y="316"/>
                  </a:lnTo>
                  <a:lnTo>
                    <a:pt x="371" y="316"/>
                  </a:lnTo>
                  <a:lnTo>
                    <a:pt x="373" y="316"/>
                  </a:lnTo>
                  <a:lnTo>
                    <a:pt x="375" y="318"/>
                  </a:lnTo>
                  <a:lnTo>
                    <a:pt x="377" y="321"/>
                  </a:lnTo>
                  <a:lnTo>
                    <a:pt x="377" y="325"/>
                  </a:lnTo>
                  <a:lnTo>
                    <a:pt x="377" y="333"/>
                  </a:lnTo>
                  <a:lnTo>
                    <a:pt x="379" y="333"/>
                  </a:lnTo>
                  <a:lnTo>
                    <a:pt x="379" y="331"/>
                  </a:lnTo>
                  <a:lnTo>
                    <a:pt x="383" y="323"/>
                  </a:lnTo>
                  <a:lnTo>
                    <a:pt x="385" y="316"/>
                  </a:lnTo>
                  <a:lnTo>
                    <a:pt x="385" y="312"/>
                  </a:lnTo>
                  <a:lnTo>
                    <a:pt x="385" y="308"/>
                  </a:lnTo>
                  <a:lnTo>
                    <a:pt x="383" y="304"/>
                  </a:lnTo>
                  <a:lnTo>
                    <a:pt x="385" y="304"/>
                  </a:lnTo>
                  <a:lnTo>
                    <a:pt x="385" y="306"/>
                  </a:lnTo>
                  <a:lnTo>
                    <a:pt x="385" y="306"/>
                  </a:lnTo>
                  <a:lnTo>
                    <a:pt x="387" y="304"/>
                  </a:lnTo>
                  <a:lnTo>
                    <a:pt x="385" y="304"/>
                  </a:lnTo>
                  <a:lnTo>
                    <a:pt x="387" y="302"/>
                  </a:lnTo>
                  <a:lnTo>
                    <a:pt x="387" y="306"/>
                  </a:lnTo>
                  <a:lnTo>
                    <a:pt x="387" y="308"/>
                  </a:lnTo>
                  <a:lnTo>
                    <a:pt x="387" y="310"/>
                  </a:lnTo>
                  <a:lnTo>
                    <a:pt x="387" y="316"/>
                  </a:lnTo>
                  <a:lnTo>
                    <a:pt x="387" y="318"/>
                  </a:lnTo>
                  <a:lnTo>
                    <a:pt x="387" y="319"/>
                  </a:lnTo>
                  <a:lnTo>
                    <a:pt x="388" y="321"/>
                  </a:lnTo>
                  <a:lnTo>
                    <a:pt x="390" y="321"/>
                  </a:lnTo>
                  <a:lnTo>
                    <a:pt x="390" y="323"/>
                  </a:lnTo>
                  <a:lnTo>
                    <a:pt x="394" y="325"/>
                  </a:lnTo>
                  <a:lnTo>
                    <a:pt x="394" y="327"/>
                  </a:lnTo>
                  <a:lnTo>
                    <a:pt x="394" y="327"/>
                  </a:lnTo>
                  <a:lnTo>
                    <a:pt x="396" y="327"/>
                  </a:lnTo>
                  <a:lnTo>
                    <a:pt x="396" y="327"/>
                  </a:lnTo>
                  <a:lnTo>
                    <a:pt x="396" y="327"/>
                  </a:lnTo>
                  <a:lnTo>
                    <a:pt x="396" y="325"/>
                  </a:lnTo>
                  <a:lnTo>
                    <a:pt x="396" y="323"/>
                  </a:lnTo>
                  <a:lnTo>
                    <a:pt x="396" y="323"/>
                  </a:lnTo>
                  <a:lnTo>
                    <a:pt x="396" y="323"/>
                  </a:lnTo>
                  <a:lnTo>
                    <a:pt x="394" y="321"/>
                  </a:lnTo>
                  <a:lnTo>
                    <a:pt x="394" y="321"/>
                  </a:lnTo>
                  <a:lnTo>
                    <a:pt x="398" y="318"/>
                  </a:lnTo>
                  <a:lnTo>
                    <a:pt x="400" y="316"/>
                  </a:lnTo>
                  <a:lnTo>
                    <a:pt x="404" y="314"/>
                  </a:lnTo>
                  <a:lnTo>
                    <a:pt x="408" y="310"/>
                  </a:lnTo>
                  <a:lnTo>
                    <a:pt x="409" y="310"/>
                  </a:lnTo>
                  <a:lnTo>
                    <a:pt x="409" y="308"/>
                  </a:lnTo>
                  <a:lnTo>
                    <a:pt x="409" y="302"/>
                  </a:lnTo>
                  <a:lnTo>
                    <a:pt x="409" y="300"/>
                  </a:lnTo>
                  <a:lnTo>
                    <a:pt x="411" y="299"/>
                  </a:lnTo>
                  <a:lnTo>
                    <a:pt x="413" y="293"/>
                  </a:lnTo>
                  <a:lnTo>
                    <a:pt x="415" y="287"/>
                  </a:lnTo>
                  <a:lnTo>
                    <a:pt x="417" y="283"/>
                  </a:lnTo>
                  <a:lnTo>
                    <a:pt x="419" y="280"/>
                  </a:lnTo>
                  <a:lnTo>
                    <a:pt x="419" y="278"/>
                  </a:lnTo>
                  <a:lnTo>
                    <a:pt x="419" y="278"/>
                  </a:lnTo>
                  <a:lnTo>
                    <a:pt x="419" y="276"/>
                  </a:lnTo>
                  <a:lnTo>
                    <a:pt x="419" y="276"/>
                  </a:lnTo>
                  <a:lnTo>
                    <a:pt x="419" y="274"/>
                  </a:lnTo>
                  <a:lnTo>
                    <a:pt x="425" y="270"/>
                  </a:lnTo>
                  <a:lnTo>
                    <a:pt x="427" y="270"/>
                  </a:lnTo>
                  <a:lnTo>
                    <a:pt x="427" y="270"/>
                  </a:lnTo>
                  <a:lnTo>
                    <a:pt x="428" y="270"/>
                  </a:lnTo>
                  <a:lnTo>
                    <a:pt x="430" y="270"/>
                  </a:lnTo>
                  <a:lnTo>
                    <a:pt x="430" y="270"/>
                  </a:lnTo>
                  <a:lnTo>
                    <a:pt x="432" y="270"/>
                  </a:lnTo>
                  <a:lnTo>
                    <a:pt x="432" y="270"/>
                  </a:lnTo>
                  <a:lnTo>
                    <a:pt x="434" y="270"/>
                  </a:lnTo>
                  <a:lnTo>
                    <a:pt x="434" y="272"/>
                  </a:lnTo>
                  <a:lnTo>
                    <a:pt x="434" y="272"/>
                  </a:lnTo>
                  <a:lnTo>
                    <a:pt x="434" y="272"/>
                  </a:lnTo>
                  <a:lnTo>
                    <a:pt x="434" y="274"/>
                  </a:lnTo>
                  <a:lnTo>
                    <a:pt x="440" y="272"/>
                  </a:lnTo>
                  <a:lnTo>
                    <a:pt x="442" y="272"/>
                  </a:lnTo>
                  <a:lnTo>
                    <a:pt x="444" y="272"/>
                  </a:lnTo>
                  <a:lnTo>
                    <a:pt x="446" y="272"/>
                  </a:lnTo>
                  <a:lnTo>
                    <a:pt x="446" y="270"/>
                  </a:lnTo>
                  <a:lnTo>
                    <a:pt x="448" y="270"/>
                  </a:lnTo>
                  <a:lnTo>
                    <a:pt x="448" y="270"/>
                  </a:lnTo>
                  <a:lnTo>
                    <a:pt x="448" y="272"/>
                  </a:lnTo>
                  <a:lnTo>
                    <a:pt x="448" y="274"/>
                  </a:lnTo>
                  <a:lnTo>
                    <a:pt x="449" y="274"/>
                  </a:lnTo>
                  <a:lnTo>
                    <a:pt x="453" y="274"/>
                  </a:lnTo>
                  <a:lnTo>
                    <a:pt x="453" y="274"/>
                  </a:lnTo>
                  <a:lnTo>
                    <a:pt x="455" y="274"/>
                  </a:lnTo>
                  <a:lnTo>
                    <a:pt x="457" y="274"/>
                  </a:lnTo>
                  <a:lnTo>
                    <a:pt x="459" y="276"/>
                  </a:lnTo>
                  <a:lnTo>
                    <a:pt x="461" y="276"/>
                  </a:lnTo>
                  <a:lnTo>
                    <a:pt x="461" y="276"/>
                  </a:lnTo>
                  <a:lnTo>
                    <a:pt x="465" y="276"/>
                  </a:lnTo>
                  <a:lnTo>
                    <a:pt x="467" y="274"/>
                  </a:lnTo>
                  <a:lnTo>
                    <a:pt x="474" y="270"/>
                  </a:lnTo>
                  <a:lnTo>
                    <a:pt x="476" y="270"/>
                  </a:lnTo>
                  <a:lnTo>
                    <a:pt x="478" y="270"/>
                  </a:lnTo>
                  <a:lnTo>
                    <a:pt x="482" y="268"/>
                  </a:lnTo>
                  <a:lnTo>
                    <a:pt x="482" y="268"/>
                  </a:lnTo>
                  <a:lnTo>
                    <a:pt x="484" y="266"/>
                  </a:lnTo>
                  <a:lnTo>
                    <a:pt x="484" y="266"/>
                  </a:lnTo>
                  <a:lnTo>
                    <a:pt x="486" y="266"/>
                  </a:lnTo>
                  <a:lnTo>
                    <a:pt x="488" y="266"/>
                  </a:lnTo>
                  <a:lnTo>
                    <a:pt x="488" y="266"/>
                  </a:lnTo>
                  <a:lnTo>
                    <a:pt x="489" y="264"/>
                  </a:lnTo>
                  <a:lnTo>
                    <a:pt x="491" y="262"/>
                  </a:lnTo>
                  <a:lnTo>
                    <a:pt x="493" y="264"/>
                  </a:lnTo>
                  <a:lnTo>
                    <a:pt x="495" y="262"/>
                  </a:lnTo>
                  <a:lnTo>
                    <a:pt x="499" y="261"/>
                  </a:lnTo>
                  <a:lnTo>
                    <a:pt x="503" y="259"/>
                  </a:lnTo>
                  <a:lnTo>
                    <a:pt x="505" y="259"/>
                  </a:lnTo>
                  <a:lnTo>
                    <a:pt x="507" y="257"/>
                  </a:lnTo>
                  <a:lnTo>
                    <a:pt x="512" y="251"/>
                  </a:lnTo>
                  <a:lnTo>
                    <a:pt x="516" y="251"/>
                  </a:lnTo>
                  <a:lnTo>
                    <a:pt x="514" y="249"/>
                  </a:lnTo>
                  <a:lnTo>
                    <a:pt x="514" y="247"/>
                  </a:lnTo>
                  <a:lnTo>
                    <a:pt x="514" y="247"/>
                  </a:lnTo>
                  <a:lnTo>
                    <a:pt x="514" y="245"/>
                  </a:lnTo>
                  <a:lnTo>
                    <a:pt x="514" y="245"/>
                  </a:lnTo>
                  <a:lnTo>
                    <a:pt x="514" y="247"/>
                  </a:lnTo>
                  <a:lnTo>
                    <a:pt x="516" y="247"/>
                  </a:lnTo>
                  <a:lnTo>
                    <a:pt x="516" y="247"/>
                  </a:lnTo>
                  <a:lnTo>
                    <a:pt x="516" y="247"/>
                  </a:lnTo>
                  <a:lnTo>
                    <a:pt x="516" y="247"/>
                  </a:lnTo>
                  <a:lnTo>
                    <a:pt x="516" y="245"/>
                  </a:lnTo>
                  <a:lnTo>
                    <a:pt x="518" y="242"/>
                  </a:lnTo>
                  <a:lnTo>
                    <a:pt x="520" y="238"/>
                  </a:lnTo>
                  <a:lnTo>
                    <a:pt x="520" y="234"/>
                  </a:lnTo>
                  <a:lnTo>
                    <a:pt x="522" y="228"/>
                  </a:lnTo>
                  <a:lnTo>
                    <a:pt x="522" y="224"/>
                  </a:lnTo>
                  <a:lnTo>
                    <a:pt x="522" y="219"/>
                  </a:lnTo>
                  <a:lnTo>
                    <a:pt x="520" y="217"/>
                  </a:lnTo>
                  <a:lnTo>
                    <a:pt x="520" y="215"/>
                  </a:lnTo>
                  <a:lnTo>
                    <a:pt x="520" y="217"/>
                  </a:lnTo>
                  <a:lnTo>
                    <a:pt x="520" y="221"/>
                  </a:lnTo>
                  <a:lnTo>
                    <a:pt x="522" y="224"/>
                  </a:lnTo>
                  <a:lnTo>
                    <a:pt x="520" y="224"/>
                  </a:lnTo>
                  <a:lnTo>
                    <a:pt x="518" y="224"/>
                  </a:lnTo>
                  <a:lnTo>
                    <a:pt x="518" y="224"/>
                  </a:lnTo>
                  <a:lnTo>
                    <a:pt x="518" y="224"/>
                  </a:lnTo>
                  <a:lnTo>
                    <a:pt x="516" y="224"/>
                  </a:lnTo>
                  <a:lnTo>
                    <a:pt x="516" y="224"/>
                  </a:lnTo>
                  <a:lnTo>
                    <a:pt x="516" y="224"/>
                  </a:lnTo>
                  <a:lnTo>
                    <a:pt x="516" y="224"/>
                  </a:lnTo>
                  <a:lnTo>
                    <a:pt x="514" y="224"/>
                  </a:lnTo>
                  <a:lnTo>
                    <a:pt x="512" y="222"/>
                  </a:lnTo>
                  <a:lnTo>
                    <a:pt x="510" y="221"/>
                  </a:lnTo>
                  <a:lnTo>
                    <a:pt x="510" y="219"/>
                  </a:lnTo>
                  <a:lnTo>
                    <a:pt x="510" y="217"/>
                  </a:lnTo>
                  <a:lnTo>
                    <a:pt x="514" y="211"/>
                  </a:lnTo>
                  <a:lnTo>
                    <a:pt x="514" y="207"/>
                  </a:lnTo>
                  <a:lnTo>
                    <a:pt x="516" y="205"/>
                  </a:lnTo>
                  <a:lnTo>
                    <a:pt x="520" y="203"/>
                  </a:lnTo>
                  <a:lnTo>
                    <a:pt x="522" y="200"/>
                  </a:lnTo>
                  <a:lnTo>
                    <a:pt x="524" y="198"/>
                  </a:lnTo>
                  <a:lnTo>
                    <a:pt x="526" y="196"/>
                  </a:lnTo>
                  <a:lnTo>
                    <a:pt x="528" y="196"/>
                  </a:lnTo>
                  <a:lnTo>
                    <a:pt x="529" y="192"/>
                  </a:lnTo>
                  <a:lnTo>
                    <a:pt x="531" y="190"/>
                  </a:lnTo>
                  <a:lnTo>
                    <a:pt x="554" y="177"/>
                  </a:lnTo>
                  <a:lnTo>
                    <a:pt x="558" y="175"/>
                  </a:lnTo>
                  <a:lnTo>
                    <a:pt x="562" y="173"/>
                  </a:lnTo>
                  <a:lnTo>
                    <a:pt x="566" y="173"/>
                  </a:lnTo>
                  <a:lnTo>
                    <a:pt x="566" y="171"/>
                  </a:lnTo>
                  <a:lnTo>
                    <a:pt x="568" y="169"/>
                  </a:lnTo>
                  <a:lnTo>
                    <a:pt x="569" y="169"/>
                  </a:lnTo>
                  <a:lnTo>
                    <a:pt x="569" y="171"/>
                  </a:lnTo>
                  <a:lnTo>
                    <a:pt x="569" y="171"/>
                  </a:lnTo>
                  <a:lnTo>
                    <a:pt x="575" y="167"/>
                  </a:lnTo>
                  <a:lnTo>
                    <a:pt x="575" y="167"/>
                  </a:lnTo>
                  <a:lnTo>
                    <a:pt x="577" y="167"/>
                  </a:lnTo>
                  <a:lnTo>
                    <a:pt x="577" y="165"/>
                  </a:lnTo>
                  <a:lnTo>
                    <a:pt x="579" y="164"/>
                  </a:lnTo>
                  <a:lnTo>
                    <a:pt x="581" y="164"/>
                  </a:lnTo>
                  <a:lnTo>
                    <a:pt x="585" y="162"/>
                  </a:lnTo>
                  <a:lnTo>
                    <a:pt x="589" y="160"/>
                  </a:lnTo>
                  <a:lnTo>
                    <a:pt x="596" y="156"/>
                  </a:lnTo>
                  <a:lnTo>
                    <a:pt x="598" y="154"/>
                  </a:lnTo>
                  <a:lnTo>
                    <a:pt x="600" y="154"/>
                  </a:lnTo>
                  <a:lnTo>
                    <a:pt x="600" y="154"/>
                  </a:lnTo>
                  <a:lnTo>
                    <a:pt x="602" y="152"/>
                  </a:lnTo>
                  <a:lnTo>
                    <a:pt x="602" y="152"/>
                  </a:lnTo>
                  <a:lnTo>
                    <a:pt x="600" y="148"/>
                  </a:lnTo>
                  <a:lnTo>
                    <a:pt x="602" y="148"/>
                  </a:lnTo>
                  <a:lnTo>
                    <a:pt x="604" y="148"/>
                  </a:lnTo>
                  <a:lnTo>
                    <a:pt x="604" y="148"/>
                  </a:lnTo>
                  <a:lnTo>
                    <a:pt x="606" y="146"/>
                  </a:lnTo>
                  <a:lnTo>
                    <a:pt x="608" y="146"/>
                  </a:lnTo>
                  <a:lnTo>
                    <a:pt x="608" y="145"/>
                  </a:lnTo>
                  <a:lnTo>
                    <a:pt x="608" y="145"/>
                  </a:lnTo>
                  <a:lnTo>
                    <a:pt x="606" y="145"/>
                  </a:lnTo>
                  <a:lnTo>
                    <a:pt x="604" y="143"/>
                  </a:lnTo>
                  <a:lnTo>
                    <a:pt x="602" y="143"/>
                  </a:lnTo>
                  <a:lnTo>
                    <a:pt x="602" y="141"/>
                  </a:lnTo>
                  <a:lnTo>
                    <a:pt x="604" y="141"/>
                  </a:lnTo>
                  <a:lnTo>
                    <a:pt x="606" y="141"/>
                  </a:lnTo>
                  <a:lnTo>
                    <a:pt x="606" y="143"/>
                  </a:lnTo>
                  <a:lnTo>
                    <a:pt x="606" y="143"/>
                  </a:lnTo>
                  <a:lnTo>
                    <a:pt x="606" y="143"/>
                  </a:lnTo>
                  <a:lnTo>
                    <a:pt x="606" y="143"/>
                  </a:lnTo>
                  <a:lnTo>
                    <a:pt x="606" y="143"/>
                  </a:lnTo>
                  <a:lnTo>
                    <a:pt x="608" y="143"/>
                  </a:lnTo>
                  <a:lnTo>
                    <a:pt x="608" y="143"/>
                  </a:lnTo>
                  <a:lnTo>
                    <a:pt x="608" y="143"/>
                  </a:lnTo>
                  <a:lnTo>
                    <a:pt x="609" y="143"/>
                  </a:lnTo>
                  <a:lnTo>
                    <a:pt x="609" y="143"/>
                  </a:lnTo>
                  <a:lnTo>
                    <a:pt x="611" y="141"/>
                  </a:lnTo>
                  <a:lnTo>
                    <a:pt x="617" y="135"/>
                  </a:lnTo>
                  <a:lnTo>
                    <a:pt x="619" y="133"/>
                  </a:lnTo>
                  <a:lnTo>
                    <a:pt x="619" y="129"/>
                  </a:lnTo>
                  <a:lnTo>
                    <a:pt x="619" y="127"/>
                  </a:lnTo>
                  <a:lnTo>
                    <a:pt x="621" y="125"/>
                  </a:lnTo>
                  <a:lnTo>
                    <a:pt x="621" y="124"/>
                  </a:lnTo>
                  <a:lnTo>
                    <a:pt x="621" y="122"/>
                  </a:lnTo>
                  <a:lnTo>
                    <a:pt x="621" y="122"/>
                  </a:lnTo>
                  <a:lnTo>
                    <a:pt x="623" y="122"/>
                  </a:lnTo>
                  <a:lnTo>
                    <a:pt x="623" y="124"/>
                  </a:lnTo>
                  <a:lnTo>
                    <a:pt x="623" y="124"/>
                  </a:lnTo>
                  <a:lnTo>
                    <a:pt x="625" y="122"/>
                  </a:lnTo>
                  <a:lnTo>
                    <a:pt x="629" y="120"/>
                  </a:lnTo>
                  <a:lnTo>
                    <a:pt x="629" y="118"/>
                  </a:lnTo>
                  <a:lnTo>
                    <a:pt x="630" y="118"/>
                  </a:lnTo>
                  <a:lnTo>
                    <a:pt x="630" y="116"/>
                  </a:lnTo>
                  <a:lnTo>
                    <a:pt x="630" y="116"/>
                  </a:lnTo>
                  <a:lnTo>
                    <a:pt x="632" y="116"/>
                  </a:lnTo>
                  <a:lnTo>
                    <a:pt x="632" y="112"/>
                  </a:lnTo>
                  <a:lnTo>
                    <a:pt x="634" y="112"/>
                  </a:lnTo>
                  <a:lnTo>
                    <a:pt x="636" y="108"/>
                  </a:lnTo>
                  <a:lnTo>
                    <a:pt x="651" y="101"/>
                  </a:lnTo>
                  <a:lnTo>
                    <a:pt x="680" y="87"/>
                  </a:lnTo>
                  <a:lnTo>
                    <a:pt x="682" y="84"/>
                  </a:lnTo>
                  <a:lnTo>
                    <a:pt x="684" y="82"/>
                  </a:lnTo>
                  <a:lnTo>
                    <a:pt x="684" y="80"/>
                  </a:lnTo>
                  <a:lnTo>
                    <a:pt x="684" y="80"/>
                  </a:lnTo>
                  <a:lnTo>
                    <a:pt x="686" y="78"/>
                  </a:lnTo>
                  <a:lnTo>
                    <a:pt x="686" y="78"/>
                  </a:lnTo>
                  <a:lnTo>
                    <a:pt x="686" y="76"/>
                  </a:lnTo>
                  <a:lnTo>
                    <a:pt x="688" y="74"/>
                  </a:lnTo>
                  <a:lnTo>
                    <a:pt x="690" y="72"/>
                  </a:lnTo>
                  <a:lnTo>
                    <a:pt x="693" y="70"/>
                  </a:lnTo>
                  <a:lnTo>
                    <a:pt x="695" y="68"/>
                  </a:lnTo>
                  <a:lnTo>
                    <a:pt x="699" y="65"/>
                  </a:lnTo>
                  <a:lnTo>
                    <a:pt x="703" y="61"/>
                  </a:lnTo>
                  <a:lnTo>
                    <a:pt x="705" y="59"/>
                  </a:lnTo>
                  <a:lnTo>
                    <a:pt x="703" y="61"/>
                  </a:lnTo>
                  <a:lnTo>
                    <a:pt x="699" y="63"/>
                  </a:lnTo>
                  <a:lnTo>
                    <a:pt x="697" y="65"/>
                  </a:lnTo>
                  <a:lnTo>
                    <a:pt x="695" y="65"/>
                  </a:lnTo>
                  <a:lnTo>
                    <a:pt x="693" y="65"/>
                  </a:lnTo>
                  <a:lnTo>
                    <a:pt x="695" y="63"/>
                  </a:lnTo>
                  <a:lnTo>
                    <a:pt x="695" y="63"/>
                  </a:lnTo>
                  <a:lnTo>
                    <a:pt x="697" y="63"/>
                  </a:lnTo>
                  <a:lnTo>
                    <a:pt x="699" y="63"/>
                  </a:lnTo>
                  <a:lnTo>
                    <a:pt x="699" y="63"/>
                  </a:lnTo>
                  <a:lnTo>
                    <a:pt x="701" y="61"/>
                  </a:lnTo>
                  <a:lnTo>
                    <a:pt x="701" y="61"/>
                  </a:lnTo>
                  <a:lnTo>
                    <a:pt x="703" y="59"/>
                  </a:lnTo>
                  <a:lnTo>
                    <a:pt x="705" y="59"/>
                  </a:lnTo>
                  <a:lnTo>
                    <a:pt x="707" y="55"/>
                  </a:lnTo>
                  <a:lnTo>
                    <a:pt x="710" y="51"/>
                  </a:lnTo>
                  <a:lnTo>
                    <a:pt x="712" y="51"/>
                  </a:lnTo>
                  <a:lnTo>
                    <a:pt x="712" y="49"/>
                  </a:lnTo>
                  <a:lnTo>
                    <a:pt x="714" y="48"/>
                  </a:lnTo>
                  <a:lnTo>
                    <a:pt x="722" y="38"/>
                  </a:lnTo>
                  <a:lnTo>
                    <a:pt x="722" y="36"/>
                  </a:lnTo>
                  <a:lnTo>
                    <a:pt x="730" y="25"/>
                  </a:lnTo>
                  <a:lnTo>
                    <a:pt x="733" y="23"/>
                  </a:lnTo>
                  <a:lnTo>
                    <a:pt x="735" y="21"/>
                  </a:lnTo>
                  <a:lnTo>
                    <a:pt x="737" y="19"/>
                  </a:lnTo>
                  <a:lnTo>
                    <a:pt x="741" y="13"/>
                  </a:lnTo>
                  <a:lnTo>
                    <a:pt x="741" y="11"/>
                  </a:lnTo>
                  <a:lnTo>
                    <a:pt x="745" y="8"/>
                  </a:lnTo>
                  <a:lnTo>
                    <a:pt x="745" y="8"/>
                  </a:lnTo>
                  <a:lnTo>
                    <a:pt x="743" y="6"/>
                  </a:lnTo>
                  <a:close/>
                  <a:moveTo>
                    <a:pt x="512" y="238"/>
                  </a:moveTo>
                  <a:lnTo>
                    <a:pt x="512" y="238"/>
                  </a:lnTo>
                  <a:lnTo>
                    <a:pt x="514" y="236"/>
                  </a:lnTo>
                  <a:lnTo>
                    <a:pt x="514" y="236"/>
                  </a:lnTo>
                  <a:lnTo>
                    <a:pt x="514" y="236"/>
                  </a:lnTo>
                  <a:lnTo>
                    <a:pt x="514" y="236"/>
                  </a:lnTo>
                  <a:lnTo>
                    <a:pt x="514" y="236"/>
                  </a:lnTo>
                  <a:lnTo>
                    <a:pt x="516" y="236"/>
                  </a:lnTo>
                  <a:lnTo>
                    <a:pt x="516" y="238"/>
                  </a:lnTo>
                  <a:lnTo>
                    <a:pt x="514" y="238"/>
                  </a:lnTo>
                  <a:lnTo>
                    <a:pt x="514" y="238"/>
                  </a:lnTo>
                  <a:lnTo>
                    <a:pt x="512" y="238"/>
                  </a:lnTo>
                  <a:lnTo>
                    <a:pt x="512" y="238"/>
                  </a:lnTo>
                  <a:lnTo>
                    <a:pt x="512" y="238"/>
                  </a:lnTo>
                  <a:lnTo>
                    <a:pt x="514" y="240"/>
                  </a:lnTo>
                  <a:lnTo>
                    <a:pt x="512" y="240"/>
                  </a:lnTo>
                  <a:lnTo>
                    <a:pt x="512" y="240"/>
                  </a:lnTo>
                  <a:lnTo>
                    <a:pt x="510" y="240"/>
                  </a:lnTo>
                  <a:lnTo>
                    <a:pt x="508" y="238"/>
                  </a:lnTo>
                  <a:lnTo>
                    <a:pt x="507" y="238"/>
                  </a:lnTo>
                  <a:lnTo>
                    <a:pt x="505" y="238"/>
                  </a:lnTo>
                  <a:lnTo>
                    <a:pt x="505" y="238"/>
                  </a:lnTo>
                  <a:lnTo>
                    <a:pt x="505" y="236"/>
                  </a:lnTo>
                  <a:lnTo>
                    <a:pt x="505" y="236"/>
                  </a:lnTo>
                  <a:lnTo>
                    <a:pt x="505" y="236"/>
                  </a:lnTo>
                  <a:lnTo>
                    <a:pt x="507" y="236"/>
                  </a:lnTo>
                  <a:lnTo>
                    <a:pt x="507" y="234"/>
                  </a:lnTo>
                  <a:lnTo>
                    <a:pt x="507" y="234"/>
                  </a:lnTo>
                  <a:lnTo>
                    <a:pt x="508" y="234"/>
                  </a:lnTo>
                  <a:lnTo>
                    <a:pt x="507" y="236"/>
                  </a:lnTo>
                  <a:lnTo>
                    <a:pt x="508" y="236"/>
                  </a:lnTo>
                  <a:lnTo>
                    <a:pt x="508" y="238"/>
                  </a:lnTo>
                  <a:lnTo>
                    <a:pt x="512" y="238"/>
                  </a:lnTo>
                  <a:close/>
                  <a:moveTo>
                    <a:pt x="392" y="325"/>
                  </a:moveTo>
                  <a:lnTo>
                    <a:pt x="388" y="323"/>
                  </a:lnTo>
                  <a:lnTo>
                    <a:pt x="385" y="321"/>
                  </a:lnTo>
                  <a:lnTo>
                    <a:pt x="385" y="321"/>
                  </a:lnTo>
                  <a:lnTo>
                    <a:pt x="383" y="323"/>
                  </a:lnTo>
                  <a:lnTo>
                    <a:pt x="388" y="329"/>
                  </a:lnTo>
                  <a:lnTo>
                    <a:pt x="390" y="331"/>
                  </a:lnTo>
                  <a:lnTo>
                    <a:pt x="390" y="331"/>
                  </a:lnTo>
                  <a:lnTo>
                    <a:pt x="392" y="331"/>
                  </a:lnTo>
                  <a:lnTo>
                    <a:pt x="394" y="329"/>
                  </a:lnTo>
                  <a:lnTo>
                    <a:pt x="394" y="329"/>
                  </a:lnTo>
                  <a:lnTo>
                    <a:pt x="394" y="327"/>
                  </a:lnTo>
                  <a:lnTo>
                    <a:pt x="392" y="325"/>
                  </a:lnTo>
                  <a:close/>
                </a:path>
              </a:pathLst>
            </a:custGeom>
            <a:grpFill/>
            <a:ln w="3175" cap="rnd">
              <a:solidFill>
                <a:schemeClr val="accent5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7" name="Right Arrow 226"/>
          <p:cNvSpPr/>
          <p:nvPr/>
        </p:nvSpPr>
        <p:spPr>
          <a:xfrm>
            <a:off x="3070487" y="1734630"/>
            <a:ext cx="2784717" cy="2413033"/>
          </a:xfrm>
          <a:prstGeom prst="rightArrow">
            <a:avLst/>
          </a:prstGeom>
          <a:noFill/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TextBox 227"/>
          <p:cNvSpPr txBox="1"/>
          <p:nvPr/>
        </p:nvSpPr>
        <p:spPr>
          <a:xfrm>
            <a:off x="3121865" y="2365001"/>
            <a:ext cx="2052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400" dirty="0" smtClean="0"/>
              <a:t>Fuel costs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400" dirty="0" smtClean="0"/>
              <a:t>Renewable resources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400" dirty="0" smtClean="0"/>
              <a:t>Capital costs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400" dirty="0" smtClean="0"/>
              <a:t>Transmission capacity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400" dirty="0" smtClean="0"/>
              <a:t>Load shapes</a:t>
            </a:r>
            <a:endParaRPr lang="en-US" sz="1400" dirty="0"/>
          </a:p>
        </p:txBody>
      </p:sp>
      <p:sp>
        <p:nvSpPr>
          <p:cNvPr id="75" name="TextBox 74"/>
          <p:cNvSpPr txBox="1"/>
          <p:nvPr/>
        </p:nvSpPr>
        <p:spPr>
          <a:xfrm>
            <a:off x="2989894" y="937279"/>
            <a:ext cx="29459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Increase geographical representation to five separated but connected power regions</a:t>
            </a:r>
            <a:endParaRPr lang="en-US" sz="1400" dirty="0"/>
          </a:p>
        </p:txBody>
      </p:sp>
      <p:pic>
        <p:nvPicPr>
          <p:cNvPr id="76" name="Picture 7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3323" y="1604762"/>
            <a:ext cx="2579290" cy="2442195"/>
          </a:xfrm>
          <a:prstGeom prst="rect">
            <a:avLst/>
          </a:prstGeom>
        </p:spPr>
      </p:pic>
      <p:sp>
        <p:nvSpPr>
          <p:cNvPr id="77" name="TextBox 76"/>
          <p:cNvSpPr txBox="1"/>
          <p:nvPr/>
        </p:nvSpPr>
        <p:spPr>
          <a:xfrm>
            <a:off x="1265421" y="1147665"/>
            <a:ext cx="8867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IEO2019</a:t>
            </a:r>
            <a:endParaRPr lang="en-US" sz="14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6819610" y="1154658"/>
            <a:ext cx="8867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IEO2020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13356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India’s electricity </a:t>
            </a:r>
            <a:r>
              <a:rPr lang="en-US" dirty="0"/>
              <a:t>demand is </a:t>
            </a:r>
            <a:r>
              <a:rPr lang="en-US" dirty="0" smtClean="0"/>
              <a:t>reflected in varying demand patterns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Source:  U.S. Energy Information Administration, based on Power System Operation Corporation Limited, </a:t>
            </a:r>
            <a:r>
              <a:rPr lang="en-US" dirty="0">
                <a:hlinkClick r:id="rId3"/>
              </a:rPr>
              <a:t>Electricity Demand Pattern Analysis 2016</a:t>
            </a:r>
            <a:r>
              <a:rPr 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80992" y="1036489"/>
            <a:ext cx="39575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India figurative hourly demand by region</a:t>
            </a:r>
            <a:endParaRPr lang="en-US" sz="1200" b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2198" y="1241790"/>
            <a:ext cx="6580359" cy="308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14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US" sz="1700" dirty="0" smtClean="0"/>
              <a:t>Interregional trading allows regions to trade lower cost excess electricity to meet demand that would otherwise be met with higher cost generation.</a:t>
            </a:r>
          </a:p>
          <a:p>
            <a:pPr>
              <a:spcBef>
                <a:spcPts val="600"/>
              </a:spcBef>
            </a:pPr>
            <a:r>
              <a:rPr lang="en-US" sz="1700" dirty="0" smtClean="0"/>
              <a:t>Limited connectivity between regions typically causes existing fossil fuel generation to serve in-region demand.</a:t>
            </a:r>
          </a:p>
          <a:p>
            <a:pPr>
              <a:spcBef>
                <a:spcPts val="600"/>
              </a:spcBef>
            </a:pPr>
            <a:r>
              <a:rPr lang="en-US" sz="1700" dirty="0" smtClean="0"/>
              <a:t>The share of coal-fired generation declines as more cost competitive solar and wind meet incremental regional demand.</a:t>
            </a:r>
            <a:endParaRPr lang="en-US" sz="17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mtClean="0"/>
              <a:t>*Interconnected case and Restricted Trade case refer to Cases 4 and 5, respectively, that are detailed in the analysis.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Generating fuel choices are affected by interregional electricity trading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948DD1-5963-4816-BE5A-05BCCCAC15E0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491" y="903468"/>
            <a:ext cx="3922950" cy="3510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60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Interconnected and Limited Interconnection cases highlight the effect of grid coordination and trading between regions on fuel mix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Lower cost renewables, mostly solar and wind, are favored when a region is allowed to trade its lower cost excess electricity to regions that would otherwise need to meet demand with higher cost in-region generation.</a:t>
            </a:r>
          </a:p>
          <a:p>
            <a:r>
              <a:rPr lang="en-US" dirty="0" smtClean="0"/>
              <a:t>Interregional electricity trade limitations between regions favor existing in-region generation which is often fossil fuel.</a:t>
            </a:r>
          </a:p>
          <a:p>
            <a:r>
              <a:rPr lang="en-US" dirty="0" smtClean="0"/>
              <a:t>However, in both cases, the share of coal-fired generation is projected to decline as solar and storage, together, become more economically competitive in meeting incremental regional demand.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IEO2020 Issues in Focus: Interregional Electricity Trade in India | October 14, 2020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960460"/>
      </p:ext>
    </p:extLst>
  </p:cSld>
  <p:clrMapOvr>
    <a:masterClrMapping/>
  </p:clrMapOvr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IA.potx" id="{29447570-E686-4A5C-B0E9-1075197C0273}" vid="{0F2230B6-DAD3-44F8-9B30-CFD495AC814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6543</TotalTime>
  <Words>489</Words>
  <Application>Microsoft Office PowerPoint</Application>
  <PresentationFormat>On-screen Show (16:9)</PresentationFormat>
  <Paragraphs>61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eia_template_16x9</vt:lpstr>
      <vt:lpstr>Issues in Focus from International Energy Outlook 2020: Interregional Electricity Trade in India</vt:lpstr>
      <vt:lpstr>IEO2019 projected renewables to make up largest share of India’s electricity generation fuel mix in 2050</vt:lpstr>
      <vt:lpstr>The analysis examines interregional electricity trade on generation mix</vt:lpstr>
      <vt:lpstr>India’s electricity demand is reflected in varying demand patterns</vt:lpstr>
      <vt:lpstr>Generating fuel choices are affected by interregional electricity trading</vt:lpstr>
      <vt:lpstr>The Interconnected and Limited Interconnection cases highlight the effect of grid coordination and trading between regions on fuel mix 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Issues In Focus from International Energy Outlook 2020:  Inter-regional Electricity Trade in India</dc:title>
  <dc:creator>U.S. Energy Information Administration</dc:creator>
  <cp:lastModifiedBy>Arce-Mercado, Carlos (CONTR)</cp:lastModifiedBy>
  <cp:revision>50</cp:revision>
  <cp:lastPrinted>2014-08-29T14:41:04Z</cp:lastPrinted>
  <dcterms:created xsi:type="dcterms:W3CDTF">2020-09-16T19:58:17Z</dcterms:created>
  <dcterms:modified xsi:type="dcterms:W3CDTF">2020-10-14T15:11:36Z</dcterms:modified>
</cp:coreProperties>
</file>